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4" r:id="rId2"/>
    <p:sldId id="262" r:id="rId3"/>
    <p:sldId id="263" r:id="rId4"/>
    <p:sldId id="261" r:id="rId5"/>
  </p:sldIdLst>
  <p:sldSz cx="9144000" cy="5761038"/>
  <p:notesSz cx="6858000" cy="9144000"/>
  <p:embeddedFontLst>
    <p:embeddedFont>
      <p:font typeface="Aharoni" panose="02010803020104030203" pitchFamily="2" charset="-79"/>
      <p:bold r:id="rId6"/>
    </p:embeddedFont>
    <p:embeddedFont>
      <p:font typeface="Berlin Sans FB Demi" panose="020E0802020502020306" pitchFamily="34" charset="0"/>
      <p:bold r:id="rId7"/>
    </p:embeddedFont>
    <p:embeddedFont>
      <p:font typeface="Bowlby One SC" panose="02000505060000020004" pitchFamily="2" charset="0"/>
      <p:regular r:id="rId8"/>
    </p:embeddedFont>
    <p:embeddedFont>
      <p:font typeface="Calibri" panose="020F0502020204030204" pitchFamily="34" charset="0"/>
      <p:regular r:id="rId9"/>
      <p:bold r:id="rId10"/>
      <p:italic r:id="rId11"/>
      <p:boldItalic r:id="rId12"/>
    </p:embeddedFont>
    <p:embeddedFont>
      <p:font typeface="Finger Paint" panose="020B0506040000020004" pitchFamily="34" charset="0"/>
      <p:regular r:id="rId13"/>
    </p:embeddedFont>
  </p:embeddedFontLst>
  <p:defaultTex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6" algn="l" defTabSz="914330" rtl="0" eaLnBrk="1" latinLnBrk="0" hangingPunct="1">
      <a:defRPr sz="1800" kern="1200">
        <a:solidFill>
          <a:schemeClr val="tx1"/>
        </a:solidFill>
        <a:latin typeface="+mn-lt"/>
        <a:ea typeface="+mn-ea"/>
        <a:cs typeface="+mn-cs"/>
      </a:defRPr>
    </a:lvl4pPr>
    <a:lvl5pPr marL="1828661" algn="l" defTabSz="914330" rtl="0" eaLnBrk="1" latinLnBrk="0" hangingPunct="1">
      <a:defRPr sz="1800" kern="1200">
        <a:solidFill>
          <a:schemeClr val="tx1"/>
        </a:solidFill>
        <a:latin typeface="+mn-lt"/>
        <a:ea typeface="+mn-ea"/>
        <a:cs typeface="+mn-cs"/>
      </a:defRPr>
    </a:lvl5pPr>
    <a:lvl6pPr marL="2285826" algn="l" defTabSz="914330" rtl="0" eaLnBrk="1" latinLnBrk="0" hangingPunct="1">
      <a:defRPr sz="1800" kern="1200">
        <a:solidFill>
          <a:schemeClr val="tx1"/>
        </a:solidFill>
        <a:latin typeface="+mn-lt"/>
        <a:ea typeface="+mn-ea"/>
        <a:cs typeface="+mn-cs"/>
      </a:defRPr>
    </a:lvl6pPr>
    <a:lvl7pPr marL="2742991" algn="l" defTabSz="914330" rtl="0" eaLnBrk="1" latinLnBrk="0" hangingPunct="1">
      <a:defRPr sz="1800" kern="1200">
        <a:solidFill>
          <a:schemeClr val="tx1"/>
        </a:solidFill>
        <a:latin typeface="+mn-lt"/>
        <a:ea typeface="+mn-ea"/>
        <a:cs typeface="+mn-cs"/>
      </a:defRPr>
    </a:lvl7pPr>
    <a:lvl8pPr marL="3200156" algn="l" defTabSz="914330" rtl="0" eaLnBrk="1" latinLnBrk="0" hangingPunct="1">
      <a:defRPr sz="1800" kern="1200">
        <a:solidFill>
          <a:schemeClr val="tx1"/>
        </a:solidFill>
        <a:latin typeface="+mn-lt"/>
        <a:ea typeface="+mn-ea"/>
        <a:cs typeface="+mn-cs"/>
      </a:defRPr>
    </a:lvl8pPr>
    <a:lvl9pPr marL="3657322" algn="l" defTabSz="91433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15">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57DB"/>
    <a:srgbClr val="000000"/>
    <a:srgbClr val="0462DE"/>
    <a:srgbClr val="0D77E5"/>
    <a:srgbClr val="0984EB"/>
    <a:srgbClr val="F3E4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24" autoAdjust="0"/>
    <p:restoredTop sz="96357" autoAdjust="0"/>
  </p:normalViewPr>
  <p:slideViewPr>
    <p:cSldViewPr>
      <p:cViewPr varScale="1">
        <p:scale>
          <a:sx n="130" d="100"/>
          <a:sy n="130" d="100"/>
        </p:scale>
        <p:origin x="1152" y="120"/>
      </p:cViewPr>
      <p:guideLst>
        <p:guide orient="horz" pos="1815"/>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789658"/>
            <a:ext cx="7772400" cy="1234889"/>
          </a:xfrm>
        </p:spPr>
        <p:txBody>
          <a:bodyPr/>
          <a:lstStyle/>
          <a:p>
            <a:r>
              <a:rPr lang="en-US"/>
              <a:t>Click to edit Master title style</a:t>
            </a:r>
            <a:endParaRPr lang="en-GB"/>
          </a:p>
        </p:txBody>
      </p:sp>
      <p:sp>
        <p:nvSpPr>
          <p:cNvPr id="3" name="Subtitle 2"/>
          <p:cNvSpPr>
            <a:spLocks noGrp="1"/>
          </p:cNvSpPr>
          <p:nvPr>
            <p:ph type="subTitle" idx="1"/>
          </p:nvPr>
        </p:nvSpPr>
        <p:spPr>
          <a:xfrm>
            <a:off x="1371601" y="3264588"/>
            <a:ext cx="6400800" cy="1472265"/>
          </a:xfrm>
        </p:spPr>
        <p:txBody>
          <a:bodyPr/>
          <a:lstStyle>
            <a:lvl1pPr marL="0" indent="0" algn="ctr">
              <a:buNone/>
              <a:defRPr>
                <a:solidFill>
                  <a:schemeClr val="tx1">
                    <a:tint val="75000"/>
                  </a:schemeClr>
                </a:solidFill>
              </a:defRPr>
            </a:lvl1pPr>
            <a:lvl2pPr marL="457165" indent="0" algn="ctr">
              <a:buNone/>
              <a:defRPr>
                <a:solidFill>
                  <a:schemeClr val="tx1">
                    <a:tint val="75000"/>
                  </a:schemeClr>
                </a:solidFill>
              </a:defRPr>
            </a:lvl2pPr>
            <a:lvl3pPr marL="914330" indent="0" algn="ctr">
              <a:buNone/>
              <a:defRPr>
                <a:solidFill>
                  <a:schemeClr val="tx1">
                    <a:tint val="75000"/>
                  </a:schemeClr>
                </a:solidFill>
              </a:defRPr>
            </a:lvl3pPr>
            <a:lvl4pPr marL="1371496" indent="0" algn="ctr">
              <a:buNone/>
              <a:defRPr>
                <a:solidFill>
                  <a:schemeClr val="tx1">
                    <a:tint val="75000"/>
                  </a:schemeClr>
                </a:solidFill>
              </a:defRPr>
            </a:lvl4pPr>
            <a:lvl5pPr marL="1828661" indent="0" algn="ctr">
              <a:buNone/>
              <a:defRPr>
                <a:solidFill>
                  <a:schemeClr val="tx1">
                    <a:tint val="75000"/>
                  </a:schemeClr>
                </a:solidFill>
              </a:defRPr>
            </a:lvl5pPr>
            <a:lvl6pPr marL="2285826" indent="0" algn="ctr">
              <a:buNone/>
              <a:defRPr>
                <a:solidFill>
                  <a:schemeClr val="tx1">
                    <a:tint val="75000"/>
                  </a:schemeClr>
                </a:solidFill>
              </a:defRPr>
            </a:lvl6pPr>
            <a:lvl7pPr marL="2742991" indent="0" algn="ctr">
              <a:buNone/>
              <a:defRPr>
                <a:solidFill>
                  <a:schemeClr val="tx1">
                    <a:tint val="75000"/>
                  </a:schemeClr>
                </a:solidFill>
              </a:defRPr>
            </a:lvl7pPr>
            <a:lvl8pPr marL="3200156" indent="0" algn="ctr">
              <a:buNone/>
              <a:defRPr>
                <a:solidFill>
                  <a:schemeClr val="tx1">
                    <a:tint val="75000"/>
                  </a:schemeClr>
                </a:solidFill>
              </a:defRPr>
            </a:lvl8pPr>
            <a:lvl9pPr marL="3657322"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4143ED7-124F-45F8-8F02-9C4CD35597AA}" type="datetimeFigureOut">
              <a:rPr lang="en-GB" smtClean="0"/>
              <a:t>30/12/2019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B807CD-199C-461C-9531-6608714FC9A5}" type="slidenum">
              <a:rPr lang="en-GB" smtClean="0"/>
              <a:t>‹#›</a:t>
            </a:fld>
            <a:endParaRPr lang="en-GB"/>
          </a:p>
        </p:txBody>
      </p:sp>
    </p:spTree>
    <p:extLst>
      <p:ext uri="{BB962C8B-B14F-4D97-AF65-F5344CB8AC3E}">
        <p14:creationId xmlns:p14="http://schemas.microsoft.com/office/powerpoint/2010/main" val="2423502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4143ED7-124F-45F8-8F02-9C4CD35597AA}" type="datetimeFigureOut">
              <a:rPr lang="en-GB" smtClean="0"/>
              <a:t>30/12/2019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B807CD-199C-461C-9531-6608714FC9A5}" type="slidenum">
              <a:rPr lang="en-GB" smtClean="0"/>
              <a:t>‹#›</a:t>
            </a:fld>
            <a:endParaRPr lang="en-GB"/>
          </a:p>
        </p:txBody>
      </p:sp>
    </p:spTree>
    <p:extLst>
      <p:ext uri="{BB962C8B-B14F-4D97-AF65-F5344CB8AC3E}">
        <p14:creationId xmlns:p14="http://schemas.microsoft.com/office/powerpoint/2010/main" val="2599863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30709"/>
            <a:ext cx="2057400" cy="491555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30709"/>
            <a:ext cx="6019800" cy="491555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4143ED7-124F-45F8-8F02-9C4CD35597AA}" type="datetimeFigureOut">
              <a:rPr lang="en-GB" smtClean="0"/>
              <a:t>30/12/2019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B807CD-199C-461C-9531-6608714FC9A5}" type="slidenum">
              <a:rPr lang="en-GB" smtClean="0"/>
              <a:t>‹#›</a:t>
            </a:fld>
            <a:endParaRPr lang="en-GB"/>
          </a:p>
        </p:txBody>
      </p:sp>
    </p:spTree>
    <p:extLst>
      <p:ext uri="{BB962C8B-B14F-4D97-AF65-F5344CB8AC3E}">
        <p14:creationId xmlns:p14="http://schemas.microsoft.com/office/powerpoint/2010/main" val="2679962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4143ED7-124F-45F8-8F02-9C4CD35597AA}" type="datetimeFigureOut">
              <a:rPr lang="en-GB" smtClean="0"/>
              <a:t>30/12/2019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B807CD-199C-461C-9531-6608714FC9A5}" type="slidenum">
              <a:rPr lang="en-GB" smtClean="0"/>
              <a:t>‹#›</a:t>
            </a:fld>
            <a:endParaRPr lang="en-GB"/>
          </a:p>
        </p:txBody>
      </p:sp>
    </p:spTree>
    <p:extLst>
      <p:ext uri="{BB962C8B-B14F-4D97-AF65-F5344CB8AC3E}">
        <p14:creationId xmlns:p14="http://schemas.microsoft.com/office/powerpoint/2010/main" val="1176783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702001"/>
            <a:ext cx="7772400" cy="114420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441775"/>
            <a:ext cx="7772400" cy="1260226"/>
          </a:xfrm>
        </p:spPr>
        <p:txBody>
          <a:bodyPr anchor="b"/>
          <a:lstStyle>
            <a:lvl1pPr marL="0" indent="0">
              <a:buNone/>
              <a:defRPr sz="2000">
                <a:solidFill>
                  <a:schemeClr val="tx1">
                    <a:tint val="75000"/>
                  </a:schemeClr>
                </a:solidFill>
              </a:defRPr>
            </a:lvl1pPr>
            <a:lvl2pPr marL="457165" indent="0">
              <a:buNone/>
              <a:defRPr sz="1800">
                <a:solidFill>
                  <a:schemeClr val="tx1">
                    <a:tint val="75000"/>
                  </a:schemeClr>
                </a:solidFill>
              </a:defRPr>
            </a:lvl2pPr>
            <a:lvl3pPr marL="914330" indent="0">
              <a:buNone/>
              <a:defRPr sz="1600">
                <a:solidFill>
                  <a:schemeClr val="tx1">
                    <a:tint val="75000"/>
                  </a:schemeClr>
                </a:solidFill>
              </a:defRPr>
            </a:lvl3pPr>
            <a:lvl4pPr marL="1371496" indent="0">
              <a:buNone/>
              <a:defRPr sz="1400">
                <a:solidFill>
                  <a:schemeClr val="tx1">
                    <a:tint val="75000"/>
                  </a:schemeClr>
                </a:solidFill>
              </a:defRPr>
            </a:lvl4pPr>
            <a:lvl5pPr marL="1828661" indent="0">
              <a:buNone/>
              <a:defRPr sz="1400">
                <a:solidFill>
                  <a:schemeClr val="tx1">
                    <a:tint val="75000"/>
                  </a:schemeClr>
                </a:solidFill>
              </a:defRPr>
            </a:lvl5pPr>
            <a:lvl6pPr marL="2285826" indent="0">
              <a:buNone/>
              <a:defRPr sz="1400">
                <a:solidFill>
                  <a:schemeClr val="tx1">
                    <a:tint val="75000"/>
                  </a:schemeClr>
                </a:solidFill>
              </a:defRPr>
            </a:lvl6pPr>
            <a:lvl7pPr marL="2742991" indent="0">
              <a:buNone/>
              <a:defRPr sz="1400">
                <a:solidFill>
                  <a:schemeClr val="tx1">
                    <a:tint val="75000"/>
                  </a:schemeClr>
                </a:solidFill>
              </a:defRPr>
            </a:lvl7pPr>
            <a:lvl8pPr marL="3200156" indent="0">
              <a:buNone/>
              <a:defRPr sz="1400">
                <a:solidFill>
                  <a:schemeClr val="tx1">
                    <a:tint val="75000"/>
                  </a:schemeClr>
                </a:solidFill>
              </a:defRPr>
            </a:lvl8pPr>
            <a:lvl9pPr marL="3657322"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143ED7-124F-45F8-8F02-9C4CD35597AA}" type="datetimeFigureOut">
              <a:rPr lang="en-GB" smtClean="0"/>
              <a:t>30/12/2019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B807CD-199C-461C-9531-6608714FC9A5}" type="slidenum">
              <a:rPr lang="en-GB" smtClean="0"/>
              <a:t>‹#›</a:t>
            </a:fld>
            <a:endParaRPr lang="en-GB"/>
          </a:p>
        </p:txBody>
      </p:sp>
    </p:spTree>
    <p:extLst>
      <p:ext uri="{BB962C8B-B14F-4D97-AF65-F5344CB8AC3E}">
        <p14:creationId xmlns:p14="http://schemas.microsoft.com/office/powerpoint/2010/main" val="3889517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344244"/>
            <a:ext cx="4038600" cy="380201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344244"/>
            <a:ext cx="4038600" cy="380201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4143ED7-124F-45F8-8F02-9C4CD35597AA}" type="datetimeFigureOut">
              <a:rPr lang="en-GB" smtClean="0"/>
              <a:t>30/12/2019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B807CD-199C-461C-9531-6608714FC9A5}" type="slidenum">
              <a:rPr lang="en-GB" smtClean="0"/>
              <a:t>‹#›</a:t>
            </a:fld>
            <a:endParaRPr lang="en-GB"/>
          </a:p>
        </p:txBody>
      </p:sp>
    </p:spTree>
    <p:extLst>
      <p:ext uri="{BB962C8B-B14F-4D97-AF65-F5344CB8AC3E}">
        <p14:creationId xmlns:p14="http://schemas.microsoft.com/office/powerpoint/2010/main" val="124408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289567"/>
            <a:ext cx="4040188" cy="537430"/>
          </a:xfrm>
        </p:spPr>
        <p:txBody>
          <a:bodyPr anchor="b"/>
          <a:lstStyle>
            <a:lvl1pPr marL="0" indent="0">
              <a:buNone/>
              <a:defRPr sz="2400" b="1"/>
            </a:lvl1pPr>
            <a:lvl2pPr marL="457165" indent="0">
              <a:buNone/>
              <a:defRPr sz="2000" b="1"/>
            </a:lvl2pPr>
            <a:lvl3pPr marL="914330" indent="0">
              <a:buNone/>
              <a:defRPr sz="1800" b="1"/>
            </a:lvl3pPr>
            <a:lvl4pPr marL="1371496" indent="0">
              <a:buNone/>
              <a:defRPr sz="1600" b="1"/>
            </a:lvl4pPr>
            <a:lvl5pPr marL="1828661" indent="0">
              <a:buNone/>
              <a:defRPr sz="1600" b="1"/>
            </a:lvl5pPr>
            <a:lvl6pPr marL="2285826" indent="0">
              <a:buNone/>
              <a:defRPr sz="1600" b="1"/>
            </a:lvl6pPr>
            <a:lvl7pPr marL="2742991" indent="0">
              <a:buNone/>
              <a:defRPr sz="1600" b="1"/>
            </a:lvl7pPr>
            <a:lvl8pPr marL="3200156" indent="0">
              <a:buNone/>
              <a:defRPr sz="1600" b="1"/>
            </a:lvl8pPr>
            <a:lvl9pPr marL="365732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26997"/>
            <a:ext cx="4040188" cy="33192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0" y="1289567"/>
            <a:ext cx="4041775" cy="537430"/>
          </a:xfrm>
        </p:spPr>
        <p:txBody>
          <a:bodyPr anchor="b"/>
          <a:lstStyle>
            <a:lvl1pPr marL="0" indent="0">
              <a:buNone/>
              <a:defRPr sz="2400" b="1"/>
            </a:lvl1pPr>
            <a:lvl2pPr marL="457165" indent="0">
              <a:buNone/>
              <a:defRPr sz="2000" b="1"/>
            </a:lvl2pPr>
            <a:lvl3pPr marL="914330" indent="0">
              <a:buNone/>
              <a:defRPr sz="1800" b="1"/>
            </a:lvl3pPr>
            <a:lvl4pPr marL="1371496" indent="0">
              <a:buNone/>
              <a:defRPr sz="1600" b="1"/>
            </a:lvl4pPr>
            <a:lvl5pPr marL="1828661" indent="0">
              <a:buNone/>
              <a:defRPr sz="1600" b="1"/>
            </a:lvl5pPr>
            <a:lvl6pPr marL="2285826" indent="0">
              <a:buNone/>
              <a:defRPr sz="1600" b="1"/>
            </a:lvl6pPr>
            <a:lvl7pPr marL="2742991" indent="0">
              <a:buNone/>
              <a:defRPr sz="1600" b="1"/>
            </a:lvl7pPr>
            <a:lvl8pPr marL="3200156" indent="0">
              <a:buNone/>
              <a:defRPr sz="1600" b="1"/>
            </a:lvl8pPr>
            <a:lvl9pPr marL="365732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826997"/>
            <a:ext cx="4041775" cy="33192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4143ED7-124F-45F8-8F02-9C4CD35597AA}" type="datetimeFigureOut">
              <a:rPr lang="en-GB" smtClean="0"/>
              <a:t>30/12/2019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5B807CD-199C-461C-9531-6608714FC9A5}" type="slidenum">
              <a:rPr lang="en-GB" smtClean="0"/>
              <a:t>‹#›</a:t>
            </a:fld>
            <a:endParaRPr lang="en-GB"/>
          </a:p>
        </p:txBody>
      </p:sp>
    </p:spTree>
    <p:extLst>
      <p:ext uri="{BB962C8B-B14F-4D97-AF65-F5344CB8AC3E}">
        <p14:creationId xmlns:p14="http://schemas.microsoft.com/office/powerpoint/2010/main" val="3794964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4143ED7-124F-45F8-8F02-9C4CD35597AA}" type="datetimeFigureOut">
              <a:rPr lang="en-GB" smtClean="0"/>
              <a:t>30/12/2019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5B807CD-199C-461C-9531-6608714FC9A5}" type="slidenum">
              <a:rPr lang="en-GB" smtClean="0"/>
              <a:t>‹#›</a:t>
            </a:fld>
            <a:endParaRPr lang="en-GB"/>
          </a:p>
        </p:txBody>
      </p:sp>
    </p:spTree>
    <p:extLst>
      <p:ext uri="{BB962C8B-B14F-4D97-AF65-F5344CB8AC3E}">
        <p14:creationId xmlns:p14="http://schemas.microsoft.com/office/powerpoint/2010/main" val="3374418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143ED7-124F-45F8-8F02-9C4CD35597AA}" type="datetimeFigureOut">
              <a:rPr lang="en-GB" smtClean="0"/>
              <a:t>30/12/2019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5B807CD-199C-461C-9531-6608714FC9A5}" type="slidenum">
              <a:rPr lang="en-GB" smtClean="0"/>
              <a:t>‹#›</a:t>
            </a:fld>
            <a:endParaRPr lang="en-GB"/>
          </a:p>
        </p:txBody>
      </p:sp>
    </p:spTree>
    <p:extLst>
      <p:ext uri="{BB962C8B-B14F-4D97-AF65-F5344CB8AC3E}">
        <p14:creationId xmlns:p14="http://schemas.microsoft.com/office/powerpoint/2010/main" val="386895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29374"/>
            <a:ext cx="3008313" cy="976176"/>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29378"/>
            <a:ext cx="5111750" cy="49168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5" y="1205553"/>
            <a:ext cx="3008313" cy="3940710"/>
          </a:xfrm>
        </p:spPr>
        <p:txBody>
          <a:bodyPr/>
          <a:lstStyle>
            <a:lvl1pPr marL="0" indent="0">
              <a:buNone/>
              <a:defRPr sz="1400"/>
            </a:lvl1pPr>
            <a:lvl2pPr marL="457165" indent="0">
              <a:buNone/>
              <a:defRPr sz="1200"/>
            </a:lvl2pPr>
            <a:lvl3pPr marL="914330" indent="0">
              <a:buNone/>
              <a:defRPr sz="1000"/>
            </a:lvl3pPr>
            <a:lvl4pPr marL="1371496" indent="0">
              <a:buNone/>
              <a:defRPr sz="900"/>
            </a:lvl4pPr>
            <a:lvl5pPr marL="1828661" indent="0">
              <a:buNone/>
              <a:defRPr sz="900"/>
            </a:lvl5pPr>
            <a:lvl6pPr marL="2285826" indent="0">
              <a:buNone/>
              <a:defRPr sz="900"/>
            </a:lvl6pPr>
            <a:lvl7pPr marL="2742991" indent="0">
              <a:buNone/>
              <a:defRPr sz="900"/>
            </a:lvl7pPr>
            <a:lvl8pPr marL="3200156" indent="0">
              <a:buNone/>
              <a:defRPr sz="900"/>
            </a:lvl8pPr>
            <a:lvl9pPr marL="3657322"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143ED7-124F-45F8-8F02-9C4CD35597AA}" type="datetimeFigureOut">
              <a:rPr lang="en-GB" smtClean="0"/>
              <a:t>30/12/2019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B807CD-199C-461C-9531-6608714FC9A5}" type="slidenum">
              <a:rPr lang="en-GB" smtClean="0"/>
              <a:t>‹#›</a:t>
            </a:fld>
            <a:endParaRPr lang="en-GB"/>
          </a:p>
        </p:txBody>
      </p:sp>
    </p:spTree>
    <p:extLst>
      <p:ext uri="{BB962C8B-B14F-4D97-AF65-F5344CB8AC3E}">
        <p14:creationId xmlns:p14="http://schemas.microsoft.com/office/powerpoint/2010/main" val="3425303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32726"/>
            <a:ext cx="5486400" cy="476087"/>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514759"/>
            <a:ext cx="5486400" cy="3456623"/>
          </a:xfrm>
        </p:spPr>
        <p:txBody>
          <a:bodyPr/>
          <a:lstStyle>
            <a:lvl1pPr marL="0" indent="0">
              <a:buNone/>
              <a:defRPr sz="3200"/>
            </a:lvl1pPr>
            <a:lvl2pPr marL="457165" indent="0">
              <a:buNone/>
              <a:defRPr sz="2800"/>
            </a:lvl2pPr>
            <a:lvl3pPr marL="914330" indent="0">
              <a:buNone/>
              <a:defRPr sz="2400"/>
            </a:lvl3pPr>
            <a:lvl4pPr marL="1371496" indent="0">
              <a:buNone/>
              <a:defRPr sz="2000"/>
            </a:lvl4pPr>
            <a:lvl5pPr marL="1828661" indent="0">
              <a:buNone/>
              <a:defRPr sz="2000"/>
            </a:lvl5pPr>
            <a:lvl6pPr marL="2285826" indent="0">
              <a:buNone/>
              <a:defRPr sz="2000"/>
            </a:lvl6pPr>
            <a:lvl7pPr marL="2742991" indent="0">
              <a:buNone/>
              <a:defRPr sz="2000"/>
            </a:lvl7pPr>
            <a:lvl8pPr marL="3200156" indent="0">
              <a:buNone/>
              <a:defRPr sz="2000"/>
            </a:lvl8pPr>
            <a:lvl9pPr marL="3657322" indent="0">
              <a:buNone/>
              <a:defRPr sz="2000"/>
            </a:lvl9pPr>
          </a:lstStyle>
          <a:p>
            <a:endParaRPr lang="en-GB"/>
          </a:p>
        </p:txBody>
      </p:sp>
      <p:sp>
        <p:nvSpPr>
          <p:cNvPr id="4" name="Text Placeholder 3"/>
          <p:cNvSpPr>
            <a:spLocks noGrp="1"/>
          </p:cNvSpPr>
          <p:nvPr>
            <p:ph type="body" sz="half" idx="2"/>
          </p:nvPr>
        </p:nvSpPr>
        <p:spPr>
          <a:xfrm>
            <a:off x="1792288" y="4508814"/>
            <a:ext cx="5486400" cy="676122"/>
          </a:xfrm>
        </p:spPr>
        <p:txBody>
          <a:bodyPr/>
          <a:lstStyle>
            <a:lvl1pPr marL="0" indent="0">
              <a:buNone/>
              <a:defRPr sz="1400"/>
            </a:lvl1pPr>
            <a:lvl2pPr marL="457165" indent="0">
              <a:buNone/>
              <a:defRPr sz="1200"/>
            </a:lvl2pPr>
            <a:lvl3pPr marL="914330" indent="0">
              <a:buNone/>
              <a:defRPr sz="1000"/>
            </a:lvl3pPr>
            <a:lvl4pPr marL="1371496" indent="0">
              <a:buNone/>
              <a:defRPr sz="900"/>
            </a:lvl4pPr>
            <a:lvl5pPr marL="1828661" indent="0">
              <a:buNone/>
              <a:defRPr sz="900"/>
            </a:lvl5pPr>
            <a:lvl6pPr marL="2285826" indent="0">
              <a:buNone/>
              <a:defRPr sz="900"/>
            </a:lvl6pPr>
            <a:lvl7pPr marL="2742991" indent="0">
              <a:buNone/>
              <a:defRPr sz="900"/>
            </a:lvl7pPr>
            <a:lvl8pPr marL="3200156" indent="0">
              <a:buNone/>
              <a:defRPr sz="900"/>
            </a:lvl8pPr>
            <a:lvl9pPr marL="3657322"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143ED7-124F-45F8-8F02-9C4CD35597AA}" type="datetimeFigureOut">
              <a:rPr lang="en-GB" smtClean="0"/>
              <a:t>30/12/2019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B807CD-199C-461C-9531-6608714FC9A5}" type="slidenum">
              <a:rPr lang="en-GB" smtClean="0"/>
              <a:t>‹#›</a:t>
            </a:fld>
            <a:endParaRPr lang="en-GB"/>
          </a:p>
        </p:txBody>
      </p:sp>
    </p:spTree>
    <p:extLst>
      <p:ext uri="{BB962C8B-B14F-4D97-AF65-F5344CB8AC3E}">
        <p14:creationId xmlns:p14="http://schemas.microsoft.com/office/powerpoint/2010/main" val="3159614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30709"/>
            <a:ext cx="8229600" cy="960173"/>
          </a:xfrm>
          <a:prstGeom prst="rect">
            <a:avLst/>
          </a:prstGeom>
        </p:spPr>
        <p:txBody>
          <a:bodyPr vert="horz" lIns="91433" tIns="45717" rIns="91433" bIns="45717"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344244"/>
            <a:ext cx="8229600" cy="3802019"/>
          </a:xfrm>
          <a:prstGeom prst="rect">
            <a:avLst/>
          </a:prstGeom>
        </p:spPr>
        <p:txBody>
          <a:bodyPr vert="horz" lIns="91433" tIns="45717" rIns="91433" bIns="4571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1" y="5339629"/>
            <a:ext cx="2133600" cy="306722"/>
          </a:xfrm>
          <a:prstGeom prst="rect">
            <a:avLst/>
          </a:prstGeom>
        </p:spPr>
        <p:txBody>
          <a:bodyPr vert="horz" lIns="91433" tIns="45717" rIns="91433" bIns="45717" rtlCol="0" anchor="ctr"/>
          <a:lstStyle>
            <a:lvl1pPr algn="l">
              <a:defRPr sz="1200">
                <a:solidFill>
                  <a:schemeClr val="tx1">
                    <a:tint val="75000"/>
                  </a:schemeClr>
                </a:solidFill>
              </a:defRPr>
            </a:lvl1pPr>
          </a:lstStyle>
          <a:p>
            <a:fld id="{04143ED7-124F-45F8-8F02-9C4CD35597AA}" type="datetimeFigureOut">
              <a:rPr lang="en-GB" smtClean="0"/>
              <a:t>30/12/2019</a:t>
            </a:fld>
            <a:endParaRPr lang="en-GB"/>
          </a:p>
        </p:txBody>
      </p:sp>
      <p:sp>
        <p:nvSpPr>
          <p:cNvPr id="5" name="Footer Placeholder 4"/>
          <p:cNvSpPr>
            <a:spLocks noGrp="1"/>
          </p:cNvSpPr>
          <p:nvPr>
            <p:ph type="ftr" sz="quarter" idx="3"/>
          </p:nvPr>
        </p:nvSpPr>
        <p:spPr>
          <a:xfrm>
            <a:off x="3124201" y="5339629"/>
            <a:ext cx="2895600" cy="306722"/>
          </a:xfrm>
          <a:prstGeom prst="rect">
            <a:avLst/>
          </a:prstGeom>
        </p:spPr>
        <p:txBody>
          <a:bodyPr vert="horz" lIns="91433" tIns="45717" rIns="91433" bIns="45717"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5339629"/>
            <a:ext cx="2133600" cy="306722"/>
          </a:xfrm>
          <a:prstGeom prst="rect">
            <a:avLst/>
          </a:prstGeom>
        </p:spPr>
        <p:txBody>
          <a:bodyPr vert="horz" lIns="91433" tIns="45717" rIns="91433" bIns="45717" rtlCol="0" anchor="ctr"/>
          <a:lstStyle>
            <a:lvl1pPr algn="r">
              <a:defRPr sz="1200">
                <a:solidFill>
                  <a:schemeClr val="tx1">
                    <a:tint val="75000"/>
                  </a:schemeClr>
                </a:solidFill>
              </a:defRPr>
            </a:lvl1pPr>
          </a:lstStyle>
          <a:p>
            <a:fld id="{95B807CD-199C-461C-9531-6608714FC9A5}" type="slidenum">
              <a:rPr lang="en-GB" smtClean="0"/>
              <a:t>‹#›</a:t>
            </a:fld>
            <a:endParaRPr lang="en-GB"/>
          </a:p>
        </p:txBody>
      </p:sp>
    </p:spTree>
    <p:extLst>
      <p:ext uri="{BB962C8B-B14F-4D97-AF65-F5344CB8AC3E}">
        <p14:creationId xmlns:p14="http://schemas.microsoft.com/office/powerpoint/2010/main" val="23001304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30" rtl="0" eaLnBrk="1" latinLnBrk="0" hangingPunct="1">
        <a:spcBef>
          <a:spcPct val="0"/>
        </a:spcBef>
        <a:buNone/>
        <a:defRPr sz="4400" kern="1200">
          <a:solidFill>
            <a:schemeClr val="tx1"/>
          </a:solidFill>
          <a:latin typeface="+mj-lt"/>
          <a:ea typeface="+mj-ea"/>
          <a:cs typeface="+mj-cs"/>
        </a:defRPr>
      </a:lvl1pPr>
    </p:titleStyle>
    <p:bodyStyle>
      <a:lvl1pPr marL="342874" indent="-342874" algn="l" defTabSz="91433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93" indent="-285728" algn="l" defTabSz="91433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13" indent="-228583" algn="l" defTabSz="91433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78" indent="-228583" algn="l" defTabSz="9143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43" indent="-228583" algn="l" defTabSz="9143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09" indent="-228583" algn="l" defTabSz="9143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74" indent="-228583" algn="l" defTabSz="9143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39" indent="-228583" algn="l" defTabSz="9143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904" indent="-228583" algn="l" defTabSz="9143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6" algn="l" defTabSz="914330" rtl="0" eaLnBrk="1" latinLnBrk="0" hangingPunct="1">
        <a:defRPr sz="1800" kern="1200">
          <a:solidFill>
            <a:schemeClr val="tx1"/>
          </a:solidFill>
          <a:latin typeface="+mn-lt"/>
          <a:ea typeface="+mn-ea"/>
          <a:cs typeface="+mn-cs"/>
        </a:defRPr>
      </a:lvl4pPr>
      <a:lvl5pPr marL="1828661" algn="l" defTabSz="914330" rtl="0" eaLnBrk="1" latinLnBrk="0" hangingPunct="1">
        <a:defRPr sz="1800" kern="1200">
          <a:solidFill>
            <a:schemeClr val="tx1"/>
          </a:solidFill>
          <a:latin typeface="+mn-lt"/>
          <a:ea typeface="+mn-ea"/>
          <a:cs typeface="+mn-cs"/>
        </a:defRPr>
      </a:lvl5pPr>
      <a:lvl6pPr marL="2285826" algn="l" defTabSz="914330" rtl="0" eaLnBrk="1" latinLnBrk="0" hangingPunct="1">
        <a:defRPr sz="1800" kern="1200">
          <a:solidFill>
            <a:schemeClr val="tx1"/>
          </a:solidFill>
          <a:latin typeface="+mn-lt"/>
          <a:ea typeface="+mn-ea"/>
          <a:cs typeface="+mn-cs"/>
        </a:defRPr>
      </a:lvl6pPr>
      <a:lvl7pPr marL="2742991" algn="l" defTabSz="914330" rtl="0" eaLnBrk="1" latinLnBrk="0" hangingPunct="1">
        <a:defRPr sz="1800" kern="1200">
          <a:solidFill>
            <a:schemeClr val="tx1"/>
          </a:solidFill>
          <a:latin typeface="+mn-lt"/>
          <a:ea typeface="+mn-ea"/>
          <a:cs typeface="+mn-cs"/>
        </a:defRPr>
      </a:lvl7pPr>
      <a:lvl8pPr marL="3200156" algn="l" defTabSz="914330" rtl="0" eaLnBrk="1" latinLnBrk="0" hangingPunct="1">
        <a:defRPr sz="1800" kern="1200">
          <a:solidFill>
            <a:schemeClr val="tx1"/>
          </a:solidFill>
          <a:latin typeface="+mn-lt"/>
          <a:ea typeface="+mn-ea"/>
          <a:cs typeface="+mn-cs"/>
        </a:defRPr>
      </a:lvl8pPr>
      <a:lvl9pPr marL="3657322" algn="l" defTabSz="91433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2.xml"/><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 Target="slide3.xml"/><Relationship Id="rId9" Type="http://schemas.openxmlformats.org/officeDocument/2006/relationships/slide" Target="slide4.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slide" Target="slide2.xml"/><Relationship Id="rId4" Type="http://schemas.openxmlformats.org/officeDocument/2006/relationships/image" Target="../media/image8.png"/><Relationship Id="rId9" Type="http://schemas.openxmlformats.org/officeDocument/2006/relationships/slide" Target="slide4.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slide" Target="slide4.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22.png"/><Relationship Id="rId18" Type="http://schemas.openxmlformats.org/officeDocument/2006/relationships/image" Target="../media/image4.png"/><Relationship Id="rId26" Type="http://schemas.openxmlformats.org/officeDocument/2006/relationships/image" Target="../media/image33.png"/><Relationship Id="rId3" Type="http://schemas.openxmlformats.org/officeDocument/2006/relationships/image" Target="../media/image14.png"/><Relationship Id="rId21" Type="http://schemas.openxmlformats.org/officeDocument/2006/relationships/image" Target="../media/image3.png"/><Relationship Id="rId7" Type="http://schemas.openxmlformats.org/officeDocument/2006/relationships/image" Target="../media/image10.png"/><Relationship Id="rId12" Type="http://schemas.openxmlformats.org/officeDocument/2006/relationships/image" Target="../media/image21.png"/><Relationship Id="rId17" Type="http://schemas.openxmlformats.org/officeDocument/2006/relationships/image" Target="../media/image26.png"/><Relationship Id="rId25" Type="http://schemas.openxmlformats.org/officeDocument/2006/relationships/image" Target="../media/image32.png"/><Relationship Id="rId2" Type="http://schemas.openxmlformats.org/officeDocument/2006/relationships/image" Target="../media/image1.png"/><Relationship Id="rId16" Type="http://schemas.openxmlformats.org/officeDocument/2006/relationships/image" Target="../media/image25.png"/><Relationship Id="rId20"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0.png"/><Relationship Id="rId24" Type="http://schemas.openxmlformats.org/officeDocument/2006/relationships/image" Target="../media/image31.png"/><Relationship Id="rId5" Type="http://schemas.openxmlformats.org/officeDocument/2006/relationships/image" Target="../media/image16.png"/><Relationship Id="rId15" Type="http://schemas.openxmlformats.org/officeDocument/2006/relationships/image" Target="../media/image24.png"/><Relationship Id="rId23" Type="http://schemas.openxmlformats.org/officeDocument/2006/relationships/image" Target="../media/image30.png"/><Relationship Id="rId28" Type="http://schemas.openxmlformats.org/officeDocument/2006/relationships/slide" Target="slide1.xml"/><Relationship Id="rId10" Type="http://schemas.openxmlformats.org/officeDocument/2006/relationships/image" Target="../media/image19.png"/><Relationship Id="rId19" Type="http://schemas.openxmlformats.org/officeDocument/2006/relationships/image" Target="../media/image27.png"/><Relationship Id="rId4" Type="http://schemas.openxmlformats.org/officeDocument/2006/relationships/image" Target="../media/image15.png"/><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image" Target="../media/image29.png"/><Relationship Id="rId27"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D7ADF8C-A91B-44C0-ACB1-24C5E128E672}"/>
              </a:ext>
            </a:extLst>
          </p:cNvPr>
          <p:cNvSpPr/>
          <p:nvPr/>
        </p:nvSpPr>
        <p:spPr>
          <a:xfrm>
            <a:off x="2108980" y="409881"/>
            <a:ext cx="4968552" cy="4918910"/>
          </a:xfrm>
          <a:prstGeom prst="rect">
            <a:avLst/>
          </a:prstGeom>
          <a:noFill/>
          <a:ln w="155575">
            <a:solidFill>
              <a:schemeClr val="accent6">
                <a:lumMod val="75000"/>
              </a:schemeClr>
            </a:solidFill>
          </a:ln>
          <a:effectLst>
            <a:outerShdw blurRad="50800" dist="38100" dir="5400000" algn="t" rotWithShape="0">
              <a:prstClr val="black">
                <a:alpha val="40000"/>
              </a:prstClr>
            </a:outerShdw>
          </a:effectLst>
          <a:scene3d>
            <a:camera prst="perspectiveFront"/>
            <a:lightRig rig="threePt" dir="t">
              <a:rot lat="0" lon="0" rev="3000000"/>
            </a:lightRig>
          </a:scene3d>
          <a:sp3d extrusionH="927100">
            <a:extrusionClr>
              <a:schemeClr val="accent6">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hlinkClick r:id="rId3" action="ppaction://hlinksldjump"/>
            <a:extLst>
              <a:ext uri="{FF2B5EF4-FFF2-40B4-BE49-F238E27FC236}">
                <a16:creationId xmlns:a16="http://schemas.microsoft.com/office/drawing/2014/main" id="{0DC78815-CA29-463F-A4C0-B95F20A49286}"/>
              </a:ext>
            </a:extLst>
          </p:cNvPr>
          <p:cNvSpPr/>
          <p:nvPr/>
        </p:nvSpPr>
        <p:spPr>
          <a:xfrm>
            <a:off x="397046" y="2700330"/>
            <a:ext cx="1414365" cy="740780"/>
          </a:xfrm>
          <a:prstGeom prst="rect">
            <a:avLst/>
          </a:prstGeom>
          <a:noFill/>
        </p:spPr>
        <p:txBody>
          <a:bodyPr wrap="none" lIns="93537" tIns="46768" rIns="93537" bIns="46768">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1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owlby One SC" panose="02000505060000020004" pitchFamily="2" charset="0"/>
              </a:rPr>
              <a:t>HOW TO</a:t>
            </a:r>
          </a:p>
          <a:p>
            <a:pPr algn="ctr"/>
            <a:r>
              <a:rPr lang="en-US" sz="21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owlby One SC" panose="02000505060000020004" pitchFamily="2" charset="0"/>
              </a:rPr>
              <a:t>PLAY </a:t>
            </a:r>
          </a:p>
        </p:txBody>
      </p:sp>
      <p:sp>
        <p:nvSpPr>
          <p:cNvPr id="3" name="Rectangle 2">
            <a:hlinkClick r:id="rId4" action="ppaction://hlinksldjump"/>
            <a:extLst>
              <a:ext uri="{FF2B5EF4-FFF2-40B4-BE49-F238E27FC236}">
                <a16:creationId xmlns:a16="http://schemas.microsoft.com/office/drawing/2014/main" id="{3B53A3CB-8B76-4B5B-BD9B-B1D7A3FD56D9}"/>
              </a:ext>
            </a:extLst>
          </p:cNvPr>
          <p:cNvSpPr/>
          <p:nvPr/>
        </p:nvSpPr>
        <p:spPr>
          <a:xfrm>
            <a:off x="7381128" y="2700330"/>
            <a:ext cx="1414365" cy="740780"/>
          </a:xfrm>
          <a:prstGeom prst="rect">
            <a:avLst/>
          </a:prstGeom>
          <a:noFill/>
        </p:spPr>
        <p:txBody>
          <a:bodyPr wrap="none" lIns="93537" tIns="46768" rIns="93537" bIns="46768">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1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owlby One SC" panose="02000505060000020004" pitchFamily="2" charset="0"/>
              </a:rPr>
              <a:t>HOW TO</a:t>
            </a:r>
          </a:p>
          <a:p>
            <a:pPr algn="ctr"/>
            <a:r>
              <a:rPr lang="en-US" sz="21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owlby One SC" panose="02000505060000020004" pitchFamily="2" charset="0"/>
              </a:rPr>
              <a:t>SCORE </a:t>
            </a:r>
          </a:p>
        </p:txBody>
      </p:sp>
      <p:pic>
        <p:nvPicPr>
          <p:cNvPr id="4" name="Picture 2">
            <a:extLst>
              <a:ext uri="{FF2B5EF4-FFF2-40B4-BE49-F238E27FC236}">
                <a16:creationId xmlns:a16="http://schemas.microsoft.com/office/drawing/2014/main" id="{C888756A-5285-425C-ABEA-9CE5763240C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75537"/>
          <a:stretch/>
        </p:blipFill>
        <p:spPr bwMode="auto">
          <a:xfrm>
            <a:off x="0" y="0"/>
            <a:ext cx="9144000" cy="2378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A picture containing animal&#10;&#10;Description automatically generated">
            <a:extLst>
              <a:ext uri="{FF2B5EF4-FFF2-40B4-BE49-F238E27FC236}">
                <a16:creationId xmlns:a16="http://schemas.microsoft.com/office/drawing/2014/main" id="{0CAC8B70-C09B-450A-A842-8EDC904944C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55232" y="1563892"/>
            <a:ext cx="769446" cy="460406"/>
          </a:xfrm>
          <a:prstGeom prst="rect">
            <a:avLst/>
          </a:prstGeom>
        </p:spPr>
      </p:pic>
      <p:pic>
        <p:nvPicPr>
          <p:cNvPr id="9" name="Picture 8">
            <a:extLst>
              <a:ext uri="{FF2B5EF4-FFF2-40B4-BE49-F238E27FC236}">
                <a16:creationId xmlns:a16="http://schemas.microsoft.com/office/drawing/2014/main" id="{F944E507-9BAE-4023-938C-F21FBCAF5AC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99992" y="2014094"/>
            <a:ext cx="746501" cy="553655"/>
          </a:xfrm>
          <a:prstGeom prst="rect">
            <a:avLst/>
          </a:prstGeom>
        </p:spPr>
      </p:pic>
      <p:pic>
        <p:nvPicPr>
          <p:cNvPr id="11" name="Picture 10" descr="A close up of a logo&#10;&#10;Description automatically generated">
            <a:extLst>
              <a:ext uri="{FF2B5EF4-FFF2-40B4-BE49-F238E27FC236}">
                <a16:creationId xmlns:a16="http://schemas.microsoft.com/office/drawing/2014/main" id="{C6F7272D-7FA5-4AF8-8C2C-FB42EE1D376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99331" y="1008311"/>
            <a:ext cx="851774" cy="682672"/>
          </a:xfrm>
          <a:prstGeom prst="rect">
            <a:avLst/>
          </a:prstGeom>
        </p:spPr>
      </p:pic>
      <p:sp>
        <p:nvSpPr>
          <p:cNvPr id="12" name="Rectangle 11">
            <a:hlinkClick r:id="rId9" action="ppaction://hlinksldjump"/>
            <a:extLst>
              <a:ext uri="{FF2B5EF4-FFF2-40B4-BE49-F238E27FC236}">
                <a16:creationId xmlns:a16="http://schemas.microsoft.com/office/drawing/2014/main" id="{97B60947-416F-4534-A6A5-55B00654028F}"/>
              </a:ext>
            </a:extLst>
          </p:cNvPr>
          <p:cNvSpPr/>
          <p:nvPr/>
        </p:nvSpPr>
        <p:spPr>
          <a:xfrm>
            <a:off x="3635896" y="4752727"/>
            <a:ext cx="2004013" cy="833113"/>
          </a:xfrm>
          <a:prstGeom prst="rect">
            <a:avLst/>
          </a:prstGeom>
          <a:noFill/>
        </p:spPr>
        <p:txBody>
          <a:bodyPr wrap="none" lIns="93537" tIns="46768" rIns="93537" bIns="46768">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owlby One SC" panose="02000505060000020004" pitchFamily="2" charset="0"/>
              </a:rPr>
              <a:t>PLAY</a:t>
            </a:r>
          </a:p>
        </p:txBody>
      </p:sp>
    </p:spTree>
    <p:extLst>
      <p:ext uri="{BB962C8B-B14F-4D97-AF65-F5344CB8AC3E}">
        <p14:creationId xmlns:p14="http://schemas.microsoft.com/office/powerpoint/2010/main" val="3202040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4EE86F-F4E2-4E81-A776-35E330D40565}"/>
              </a:ext>
            </a:extLst>
          </p:cNvPr>
          <p:cNvSpPr/>
          <p:nvPr/>
        </p:nvSpPr>
        <p:spPr>
          <a:xfrm>
            <a:off x="2359213" y="23273"/>
            <a:ext cx="4425574" cy="725391"/>
          </a:xfrm>
          <a:prstGeom prst="rect">
            <a:avLst/>
          </a:prstGeom>
          <a:noFill/>
        </p:spPr>
        <p:txBody>
          <a:bodyPr wrap="none" lIns="93537" tIns="46768" rIns="93537" bIns="46768">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1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owlby One SC" panose="02000505060000020004" pitchFamily="2" charset="0"/>
              </a:rPr>
              <a:t>HOW TO PLAY </a:t>
            </a:r>
          </a:p>
        </p:txBody>
      </p:sp>
      <p:pic>
        <p:nvPicPr>
          <p:cNvPr id="3" name="Picture 2">
            <a:extLst>
              <a:ext uri="{FF2B5EF4-FFF2-40B4-BE49-F238E27FC236}">
                <a16:creationId xmlns:a16="http://schemas.microsoft.com/office/drawing/2014/main" id="{B334D9E5-20B1-4641-A9FC-D6CDDDAC8E9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741" r="6797"/>
          <a:stretch/>
        </p:blipFill>
        <p:spPr>
          <a:xfrm>
            <a:off x="115684" y="706374"/>
            <a:ext cx="2370194" cy="1360962"/>
          </a:xfrm>
          <a:prstGeom prst="rect">
            <a:avLst/>
          </a:prstGeom>
        </p:spPr>
      </p:pic>
      <p:pic>
        <p:nvPicPr>
          <p:cNvPr id="4" name="Picture 3">
            <a:extLst>
              <a:ext uri="{FF2B5EF4-FFF2-40B4-BE49-F238E27FC236}">
                <a16:creationId xmlns:a16="http://schemas.microsoft.com/office/drawing/2014/main" id="{6B46C82A-0A45-4AC6-8782-870F6BD5DD85}"/>
              </a:ext>
            </a:extLst>
          </p:cNvPr>
          <p:cNvPicPr>
            <a:picLocks noChangeAspect="1"/>
          </p:cNvPicPr>
          <p:nvPr/>
        </p:nvPicPr>
        <p:blipFill rotWithShape="1">
          <a:blip r:embed="rId3">
            <a:extLst>
              <a:ext uri="{28A0092B-C50C-407E-A947-70E740481C1C}">
                <a14:useLocalDpi xmlns:a14="http://schemas.microsoft.com/office/drawing/2010/main" val="0"/>
              </a:ext>
            </a:extLst>
          </a:blip>
          <a:srcRect l="42639" t="91528" r="42778"/>
          <a:stretch/>
        </p:blipFill>
        <p:spPr>
          <a:xfrm>
            <a:off x="617210" y="1865830"/>
            <a:ext cx="1333500" cy="389057"/>
          </a:xfrm>
          <a:prstGeom prst="rect">
            <a:avLst/>
          </a:prstGeom>
        </p:spPr>
      </p:pic>
      <p:sp>
        <p:nvSpPr>
          <p:cNvPr id="5" name="TextBox 4">
            <a:extLst>
              <a:ext uri="{FF2B5EF4-FFF2-40B4-BE49-F238E27FC236}">
                <a16:creationId xmlns:a16="http://schemas.microsoft.com/office/drawing/2014/main" id="{8C7388DE-DEC6-4E3F-9876-BE031D3FDAE1}"/>
              </a:ext>
            </a:extLst>
          </p:cNvPr>
          <p:cNvSpPr txBox="1"/>
          <p:nvPr/>
        </p:nvSpPr>
        <p:spPr>
          <a:xfrm>
            <a:off x="2635029" y="2296906"/>
            <a:ext cx="3123571" cy="1171667"/>
          </a:xfrm>
          <a:prstGeom prst="rect">
            <a:avLst/>
          </a:prstGeom>
          <a:noFill/>
        </p:spPr>
        <p:txBody>
          <a:bodyPr wrap="square" lIns="93537" tIns="46768" rIns="93537" bIns="46768" rtlCol="0">
            <a:spAutoFit/>
          </a:bodyPr>
          <a:lstStyle/>
          <a:p>
            <a:r>
              <a:rPr lang="en-GB" sz="1400" dirty="0">
                <a:solidFill>
                  <a:schemeClr val="bg1"/>
                </a:solidFill>
                <a:latin typeface="Berlin Sans FB Demi" panose="020E0802020502020306" pitchFamily="34" charset="0"/>
              </a:rPr>
              <a:t>Each player then has three throws at the central board by clicking on each of the three circling target boards at the point they want the dart to land (treble 20 / double 16 etc).</a:t>
            </a:r>
          </a:p>
        </p:txBody>
      </p:sp>
      <p:sp>
        <p:nvSpPr>
          <p:cNvPr id="6" name="Curved Left Arrow 5">
            <a:extLst>
              <a:ext uri="{FF2B5EF4-FFF2-40B4-BE49-F238E27FC236}">
                <a16:creationId xmlns:a16="http://schemas.microsoft.com/office/drawing/2014/main" id="{C32BE90D-800A-42C9-B2F3-B1D06A5D5158}"/>
              </a:ext>
            </a:extLst>
          </p:cNvPr>
          <p:cNvSpPr/>
          <p:nvPr/>
        </p:nvSpPr>
        <p:spPr>
          <a:xfrm rot="17618769">
            <a:off x="446298" y="402303"/>
            <a:ext cx="192868" cy="504055"/>
          </a:xfrm>
          <a:prstGeom prst="curvedLef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93537" tIns="46768" rIns="93537" bIns="46768" rtlCol="0" anchor="ctr"/>
          <a:lstStyle/>
          <a:p>
            <a:pPr algn="ctr"/>
            <a:endParaRPr lang="en-GB">
              <a:solidFill>
                <a:schemeClr val="tx1"/>
              </a:solidFill>
            </a:endParaRPr>
          </a:p>
        </p:txBody>
      </p:sp>
      <p:sp>
        <p:nvSpPr>
          <p:cNvPr id="7" name="Curved Left Arrow 6">
            <a:extLst>
              <a:ext uri="{FF2B5EF4-FFF2-40B4-BE49-F238E27FC236}">
                <a16:creationId xmlns:a16="http://schemas.microsoft.com/office/drawing/2014/main" id="{251F7AC6-9E3B-4881-ADC8-1172A7B888CD}"/>
              </a:ext>
            </a:extLst>
          </p:cNvPr>
          <p:cNvSpPr/>
          <p:nvPr/>
        </p:nvSpPr>
        <p:spPr>
          <a:xfrm rot="18518911">
            <a:off x="2286683" y="462014"/>
            <a:ext cx="192868" cy="504055"/>
          </a:xfrm>
          <a:prstGeom prst="curvedLef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93537" tIns="46768" rIns="93537" bIns="46768" rtlCol="0" anchor="ctr"/>
          <a:lstStyle/>
          <a:p>
            <a:pPr algn="ctr"/>
            <a:endParaRPr lang="en-GB">
              <a:solidFill>
                <a:schemeClr val="tx1"/>
              </a:solidFill>
            </a:endParaRPr>
          </a:p>
        </p:txBody>
      </p:sp>
      <p:sp>
        <p:nvSpPr>
          <p:cNvPr id="8" name="Curved Left Arrow 7">
            <a:extLst>
              <a:ext uri="{FF2B5EF4-FFF2-40B4-BE49-F238E27FC236}">
                <a16:creationId xmlns:a16="http://schemas.microsoft.com/office/drawing/2014/main" id="{23AAFEDF-C055-4E25-8E05-F5B8AE70D100}"/>
              </a:ext>
            </a:extLst>
          </p:cNvPr>
          <p:cNvSpPr/>
          <p:nvPr/>
        </p:nvSpPr>
        <p:spPr>
          <a:xfrm rot="6398683">
            <a:off x="295570" y="1778386"/>
            <a:ext cx="192868" cy="504055"/>
          </a:xfrm>
          <a:prstGeom prst="curvedLef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93537" tIns="46768" rIns="93537" bIns="46768" rtlCol="0" anchor="ctr"/>
          <a:lstStyle/>
          <a:p>
            <a:pPr algn="ctr"/>
            <a:endParaRPr lang="en-GB">
              <a:solidFill>
                <a:schemeClr val="tx1"/>
              </a:solidFill>
            </a:endParaRPr>
          </a:p>
        </p:txBody>
      </p:sp>
      <p:sp>
        <p:nvSpPr>
          <p:cNvPr id="9" name="Curved Left Arrow 8">
            <a:extLst>
              <a:ext uri="{FF2B5EF4-FFF2-40B4-BE49-F238E27FC236}">
                <a16:creationId xmlns:a16="http://schemas.microsoft.com/office/drawing/2014/main" id="{825C7755-4132-4B29-8F3B-B6A598B18E36}"/>
              </a:ext>
            </a:extLst>
          </p:cNvPr>
          <p:cNvSpPr/>
          <p:nvPr/>
        </p:nvSpPr>
        <p:spPr>
          <a:xfrm rot="7124780">
            <a:off x="1995323" y="1808330"/>
            <a:ext cx="192868" cy="504055"/>
          </a:xfrm>
          <a:prstGeom prst="curvedLef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93537" tIns="46768" rIns="93537" bIns="46768" rtlCol="0" anchor="ctr"/>
          <a:lstStyle/>
          <a:p>
            <a:pPr algn="ctr"/>
            <a:endParaRPr lang="en-GB">
              <a:solidFill>
                <a:schemeClr val="tx1"/>
              </a:solidFill>
            </a:endParaRPr>
          </a:p>
        </p:txBody>
      </p:sp>
      <p:pic>
        <p:nvPicPr>
          <p:cNvPr id="10" name="Picture 9">
            <a:extLst>
              <a:ext uri="{FF2B5EF4-FFF2-40B4-BE49-F238E27FC236}">
                <a16:creationId xmlns:a16="http://schemas.microsoft.com/office/drawing/2014/main" id="{A2809B10-1A6E-46BA-A9E8-5E2282486A1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792" r="4932"/>
          <a:stretch/>
        </p:blipFill>
        <p:spPr>
          <a:xfrm>
            <a:off x="84569" y="2254887"/>
            <a:ext cx="2370195" cy="1348415"/>
          </a:xfrm>
          <a:prstGeom prst="rect">
            <a:avLst/>
          </a:prstGeom>
        </p:spPr>
      </p:pic>
      <p:pic>
        <p:nvPicPr>
          <p:cNvPr id="11" name="Picture 10">
            <a:extLst>
              <a:ext uri="{FF2B5EF4-FFF2-40B4-BE49-F238E27FC236}">
                <a16:creationId xmlns:a16="http://schemas.microsoft.com/office/drawing/2014/main" id="{EE3E5FD5-2559-4A91-A12C-ED549262248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002" r="5842"/>
          <a:stretch/>
        </p:blipFill>
        <p:spPr>
          <a:xfrm>
            <a:off x="84569" y="3689518"/>
            <a:ext cx="2370195" cy="1350253"/>
          </a:xfrm>
          <a:prstGeom prst="rect">
            <a:avLst/>
          </a:prstGeom>
        </p:spPr>
      </p:pic>
      <p:sp>
        <p:nvSpPr>
          <p:cNvPr id="12" name="TextBox 11">
            <a:extLst>
              <a:ext uri="{FF2B5EF4-FFF2-40B4-BE49-F238E27FC236}">
                <a16:creationId xmlns:a16="http://schemas.microsoft.com/office/drawing/2014/main" id="{8DB0089F-1E3C-46C2-A4A6-E67E5776D074}"/>
              </a:ext>
            </a:extLst>
          </p:cNvPr>
          <p:cNvSpPr txBox="1"/>
          <p:nvPr/>
        </p:nvSpPr>
        <p:spPr>
          <a:xfrm>
            <a:off x="2614223" y="816026"/>
            <a:ext cx="3456384" cy="1171667"/>
          </a:xfrm>
          <a:prstGeom prst="rect">
            <a:avLst/>
          </a:prstGeom>
          <a:noFill/>
        </p:spPr>
        <p:txBody>
          <a:bodyPr wrap="square" lIns="93537" tIns="46768" rIns="93537" bIns="46768" rtlCol="0">
            <a:spAutoFit/>
          </a:bodyPr>
          <a:lstStyle/>
          <a:p>
            <a:r>
              <a:rPr lang="en-GB" sz="1400" dirty="0">
                <a:solidFill>
                  <a:schemeClr val="bg1"/>
                </a:solidFill>
                <a:latin typeface="Berlin Sans FB Demi" panose="020E0802020502020306" pitchFamily="34" charset="0"/>
              </a:rPr>
              <a:t>To start, each player picks a colour (red or blue). Wait until the red and blue boards are circling smoothly, then click on the REMOVE button to reveal the circling target boards.</a:t>
            </a:r>
          </a:p>
        </p:txBody>
      </p:sp>
      <p:sp>
        <p:nvSpPr>
          <p:cNvPr id="14" name="TextBox 13">
            <a:extLst>
              <a:ext uri="{FF2B5EF4-FFF2-40B4-BE49-F238E27FC236}">
                <a16:creationId xmlns:a16="http://schemas.microsoft.com/office/drawing/2014/main" id="{A8FF1845-2121-44FB-8C46-5FC6BE36F2CE}"/>
              </a:ext>
            </a:extLst>
          </p:cNvPr>
          <p:cNvSpPr txBox="1"/>
          <p:nvPr/>
        </p:nvSpPr>
        <p:spPr>
          <a:xfrm>
            <a:off x="2614223" y="3678991"/>
            <a:ext cx="3181913" cy="2033442"/>
          </a:xfrm>
          <a:prstGeom prst="rect">
            <a:avLst/>
          </a:prstGeom>
          <a:noFill/>
        </p:spPr>
        <p:txBody>
          <a:bodyPr wrap="square" lIns="93537" tIns="46768" rIns="93537" bIns="46768" rtlCol="0">
            <a:spAutoFit/>
          </a:bodyPr>
          <a:lstStyle/>
          <a:p>
            <a:r>
              <a:rPr lang="en-GB" sz="1400" dirty="0">
                <a:solidFill>
                  <a:schemeClr val="bg1"/>
                </a:solidFill>
                <a:latin typeface="Berlin Sans FB Demi" panose="020E0802020502020306" pitchFamily="34" charset="0"/>
              </a:rPr>
              <a:t>As each dart is ‘thrown’ the target board will be covered. After the third throw the score will need to be added up and the total subtracted from the scoreboard (if playing 501 or 301).</a:t>
            </a:r>
          </a:p>
          <a:p>
            <a:endParaRPr lang="en-GB" sz="1400" dirty="0">
              <a:solidFill>
                <a:schemeClr val="bg1"/>
              </a:solidFill>
              <a:latin typeface="Berlin Sans FB Demi" panose="020E0802020502020306" pitchFamily="34" charset="0"/>
            </a:endParaRPr>
          </a:p>
          <a:p>
            <a:r>
              <a:rPr lang="en-GB" sz="1400" dirty="0">
                <a:solidFill>
                  <a:schemeClr val="bg1"/>
                </a:solidFill>
                <a:latin typeface="Berlin Sans FB Demi" panose="020E0802020502020306" pitchFamily="34" charset="0"/>
              </a:rPr>
              <a:t>Click on the REMOVE button to remove the darts and the covers for the next player to throw.</a:t>
            </a:r>
          </a:p>
        </p:txBody>
      </p:sp>
      <p:sp>
        <p:nvSpPr>
          <p:cNvPr id="15" name="TextBox 14">
            <a:extLst>
              <a:ext uri="{FF2B5EF4-FFF2-40B4-BE49-F238E27FC236}">
                <a16:creationId xmlns:a16="http://schemas.microsoft.com/office/drawing/2014/main" id="{2B74FA5F-C636-488D-960E-3AB48A3059ED}"/>
              </a:ext>
            </a:extLst>
          </p:cNvPr>
          <p:cNvSpPr txBox="1"/>
          <p:nvPr/>
        </p:nvSpPr>
        <p:spPr>
          <a:xfrm>
            <a:off x="5935860" y="1270566"/>
            <a:ext cx="3123571" cy="3695435"/>
          </a:xfrm>
          <a:prstGeom prst="rect">
            <a:avLst/>
          </a:prstGeom>
          <a:noFill/>
        </p:spPr>
        <p:txBody>
          <a:bodyPr wrap="square" lIns="93537" tIns="46768" rIns="93537" bIns="46768" rtlCol="0">
            <a:spAutoFit/>
          </a:bodyPr>
          <a:lstStyle/>
          <a:p>
            <a:r>
              <a:rPr lang="en-GB" dirty="0">
                <a:solidFill>
                  <a:srgbClr val="FFFF00"/>
                </a:solidFill>
                <a:latin typeface="Berlin Sans FB Demi" panose="020E0802020502020306" pitchFamily="34" charset="0"/>
              </a:rPr>
              <a:t>Bear in mind that the </a:t>
            </a:r>
            <a:r>
              <a:rPr lang="en-GB" dirty="0" err="1">
                <a:solidFill>
                  <a:srgbClr val="FFFF00"/>
                </a:solidFill>
                <a:latin typeface="Berlin Sans FB Demi" panose="020E0802020502020306" pitchFamily="34" charset="0"/>
              </a:rPr>
              <a:t>the</a:t>
            </a:r>
            <a:r>
              <a:rPr lang="en-GB" dirty="0">
                <a:solidFill>
                  <a:srgbClr val="FFFF00"/>
                </a:solidFill>
                <a:latin typeface="Berlin Sans FB Demi" panose="020E0802020502020306" pitchFamily="34" charset="0"/>
              </a:rPr>
              <a:t> target boards are moving, and some parts are small (trebles / doubles / bull etc).</a:t>
            </a:r>
          </a:p>
          <a:p>
            <a:endParaRPr lang="en-GB" dirty="0">
              <a:solidFill>
                <a:srgbClr val="FFFF00"/>
              </a:solidFill>
              <a:latin typeface="Berlin Sans FB Demi" panose="020E0802020502020306" pitchFamily="34" charset="0"/>
            </a:endParaRPr>
          </a:p>
          <a:p>
            <a:r>
              <a:rPr lang="en-GB" dirty="0">
                <a:solidFill>
                  <a:srgbClr val="FFFF00"/>
                </a:solidFill>
                <a:latin typeface="Berlin Sans FB Demi" panose="020E0802020502020306" pitchFamily="34" charset="0"/>
              </a:rPr>
              <a:t>It may therefore take several clicks on the target board before one registers as a throw.</a:t>
            </a:r>
          </a:p>
          <a:p>
            <a:endParaRPr lang="en-GB" dirty="0">
              <a:solidFill>
                <a:srgbClr val="FFFF00"/>
              </a:solidFill>
              <a:latin typeface="Berlin Sans FB Demi" panose="020E0802020502020306" pitchFamily="34" charset="0"/>
            </a:endParaRPr>
          </a:p>
          <a:p>
            <a:r>
              <a:rPr lang="en-GB" dirty="0">
                <a:solidFill>
                  <a:srgbClr val="FFFF00"/>
                </a:solidFill>
                <a:latin typeface="Berlin Sans FB Demi" panose="020E0802020502020306" pitchFamily="34" charset="0"/>
              </a:rPr>
              <a:t>The game has a lot of animations so may take a moment or two to load</a:t>
            </a:r>
          </a:p>
        </p:txBody>
      </p:sp>
      <p:pic>
        <p:nvPicPr>
          <p:cNvPr id="17" name="Picture 16" descr="A picture containing airplane&#10;&#10;Description automatically generated">
            <a:extLst>
              <a:ext uri="{FF2B5EF4-FFF2-40B4-BE49-F238E27FC236}">
                <a16:creationId xmlns:a16="http://schemas.microsoft.com/office/drawing/2014/main" id="{40C58C8F-64CA-4ADC-BC3E-9E2BF7191D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9834023" flipH="1">
            <a:off x="5714695" y="4954442"/>
            <a:ext cx="711256" cy="569005"/>
          </a:xfrm>
          <a:prstGeom prst="rect">
            <a:avLst/>
          </a:prstGeom>
        </p:spPr>
      </p:pic>
      <p:pic>
        <p:nvPicPr>
          <p:cNvPr id="20" name="Picture 19" descr="A close up of a logo&#10;&#10;Description automatically generated">
            <a:extLst>
              <a:ext uri="{FF2B5EF4-FFF2-40B4-BE49-F238E27FC236}">
                <a16:creationId xmlns:a16="http://schemas.microsoft.com/office/drawing/2014/main" id="{87AC4C5F-11F5-47ED-8B16-6BB3EE260BB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306490">
            <a:off x="4594413" y="1687456"/>
            <a:ext cx="813431" cy="651941"/>
          </a:xfrm>
          <a:prstGeom prst="rect">
            <a:avLst/>
          </a:prstGeom>
        </p:spPr>
      </p:pic>
      <p:pic>
        <p:nvPicPr>
          <p:cNvPr id="21" name="Picture 20" descr="A close up of a logo&#10;&#10;Description automatically generated">
            <a:extLst>
              <a:ext uri="{FF2B5EF4-FFF2-40B4-BE49-F238E27FC236}">
                <a16:creationId xmlns:a16="http://schemas.microsoft.com/office/drawing/2014/main" id="{5893DAFF-364F-4601-ABEE-06BAAE129C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883910">
            <a:off x="6573567" y="-47518"/>
            <a:ext cx="813431" cy="651941"/>
          </a:xfrm>
          <a:prstGeom prst="rect">
            <a:avLst/>
          </a:prstGeom>
        </p:spPr>
      </p:pic>
      <p:pic>
        <p:nvPicPr>
          <p:cNvPr id="22" name="Picture 21" descr="A close up of a logo&#10;&#10;Description automatically generated">
            <a:extLst>
              <a:ext uri="{FF2B5EF4-FFF2-40B4-BE49-F238E27FC236}">
                <a16:creationId xmlns:a16="http://schemas.microsoft.com/office/drawing/2014/main" id="{B79490A0-69BB-4B00-BBE2-1EFCAFB5ECD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99824">
            <a:off x="8272311" y="2425124"/>
            <a:ext cx="813431" cy="651941"/>
          </a:xfrm>
          <a:prstGeom prst="rect">
            <a:avLst/>
          </a:prstGeom>
        </p:spPr>
      </p:pic>
      <p:pic>
        <p:nvPicPr>
          <p:cNvPr id="23" name="Picture 22" descr="A picture containing airplane&#10;&#10;Description automatically generated">
            <a:extLst>
              <a:ext uri="{FF2B5EF4-FFF2-40B4-BE49-F238E27FC236}">
                <a16:creationId xmlns:a16="http://schemas.microsoft.com/office/drawing/2014/main" id="{F0CEDFC6-63C6-49EA-A936-A64F6A280F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683380" flipH="1">
            <a:off x="1652872" y="-73872"/>
            <a:ext cx="711256" cy="569005"/>
          </a:xfrm>
          <a:prstGeom prst="rect">
            <a:avLst/>
          </a:prstGeom>
        </p:spPr>
      </p:pic>
      <p:pic>
        <p:nvPicPr>
          <p:cNvPr id="24" name="Picture 23" descr="A picture containing airplane&#10;&#10;Description automatically generated">
            <a:extLst>
              <a:ext uri="{FF2B5EF4-FFF2-40B4-BE49-F238E27FC236}">
                <a16:creationId xmlns:a16="http://schemas.microsoft.com/office/drawing/2014/main" id="{27AF2EC5-088C-4259-860D-6189954FC46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9547767" flipH="1">
            <a:off x="7696420" y="43808"/>
            <a:ext cx="711256" cy="569005"/>
          </a:xfrm>
          <a:prstGeom prst="rect">
            <a:avLst/>
          </a:prstGeom>
        </p:spPr>
      </p:pic>
      <p:pic>
        <p:nvPicPr>
          <p:cNvPr id="25" name="Picture 2">
            <a:extLst>
              <a:ext uri="{FF2B5EF4-FFF2-40B4-BE49-F238E27FC236}">
                <a16:creationId xmlns:a16="http://schemas.microsoft.com/office/drawing/2014/main" id="{3D8E70DB-BF04-4B21-A31E-15CEB2F2D552}"/>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75537"/>
          <a:stretch/>
        </p:blipFill>
        <p:spPr bwMode="auto">
          <a:xfrm rot="168737">
            <a:off x="6020740" y="502938"/>
            <a:ext cx="2709221" cy="800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Rectangle 25">
            <a:hlinkClick r:id="rId9" action="ppaction://hlinksldjump"/>
            <a:extLst>
              <a:ext uri="{FF2B5EF4-FFF2-40B4-BE49-F238E27FC236}">
                <a16:creationId xmlns:a16="http://schemas.microsoft.com/office/drawing/2014/main" id="{5F1A0AEB-ADBD-4C7C-B0BD-2A36ACDF29E3}"/>
              </a:ext>
            </a:extLst>
          </p:cNvPr>
          <p:cNvSpPr/>
          <p:nvPr/>
        </p:nvSpPr>
        <p:spPr>
          <a:xfrm>
            <a:off x="6678133" y="4995439"/>
            <a:ext cx="1556775" cy="648447"/>
          </a:xfrm>
          <a:prstGeom prst="rect">
            <a:avLst/>
          </a:prstGeom>
          <a:noFill/>
        </p:spPr>
        <p:txBody>
          <a:bodyPr wrap="none" lIns="93537" tIns="46768" rIns="93537" bIns="46768">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owlby One SC" panose="02000505060000020004" pitchFamily="2" charset="0"/>
              </a:rPr>
              <a:t>PLAY</a:t>
            </a:r>
          </a:p>
        </p:txBody>
      </p:sp>
      <p:sp>
        <p:nvSpPr>
          <p:cNvPr id="27" name="Rectangle 26">
            <a:hlinkClick r:id="rId10" action="ppaction://hlinksldjump"/>
            <a:extLst>
              <a:ext uri="{FF2B5EF4-FFF2-40B4-BE49-F238E27FC236}">
                <a16:creationId xmlns:a16="http://schemas.microsoft.com/office/drawing/2014/main" id="{C3D87D3A-DE3F-40ED-AAE0-98DF0E59211C}"/>
              </a:ext>
            </a:extLst>
          </p:cNvPr>
          <p:cNvSpPr/>
          <p:nvPr/>
        </p:nvSpPr>
        <p:spPr>
          <a:xfrm>
            <a:off x="543378" y="5001600"/>
            <a:ext cx="1582680" cy="833113"/>
          </a:xfrm>
          <a:prstGeom prst="rect">
            <a:avLst/>
          </a:prstGeom>
          <a:noFill/>
        </p:spPr>
        <p:txBody>
          <a:bodyPr wrap="none" lIns="93537" tIns="46768" rIns="93537" bIns="46768">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owlby One SC" panose="02000505060000020004" pitchFamily="2" charset="0"/>
              </a:rPr>
              <a:t>HOW TO</a:t>
            </a:r>
          </a:p>
          <a:p>
            <a:pPr algn="ctr"/>
            <a:r>
              <a:rPr lang="en-US" sz="24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owlby One SC" panose="02000505060000020004" pitchFamily="2" charset="0"/>
              </a:rPr>
              <a:t>PLAY </a:t>
            </a:r>
          </a:p>
        </p:txBody>
      </p:sp>
    </p:spTree>
    <p:extLst>
      <p:ext uri="{BB962C8B-B14F-4D97-AF65-F5344CB8AC3E}">
        <p14:creationId xmlns:p14="http://schemas.microsoft.com/office/powerpoint/2010/main" val="417629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6" name="Picture 5" descr="A close up of a dart board&#10;&#10;Description automatically generated">
            <a:extLst>
              <a:ext uri="{FF2B5EF4-FFF2-40B4-BE49-F238E27FC236}">
                <a16:creationId xmlns:a16="http://schemas.microsoft.com/office/drawing/2014/main" id="{6E772A7E-46FB-49C8-AE4D-F0DA55FD3E00}"/>
              </a:ext>
            </a:extLst>
          </p:cNvPr>
          <p:cNvPicPr>
            <a:picLocks noChangeAspect="1"/>
          </p:cNvPicPr>
          <p:nvPr/>
        </p:nvPicPr>
        <p:blipFill rotWithShape="1">
          <a:blip r:embed="rId2">
            <a:extLst>
              <a:ext uri="{28A0092B-C50C-407E-A947-70E740481C1C}">
                <a14:useLocalDpi xmlns:a14="http://schemas.microsoft.com/office/drawing/2010/main" val="0"/>
              </a:ext>
            </a:extLst>
          </a:blip>
          <a:srcRect l="5901" r="5113" b="77220"/>
          <a:stretch/>
        </p:blipFill>
        <p:spPr>
          <a:xfrm>
            <a:off x="611560" y="216223"/>
            <a:ext cx="8136904" cy="1171667"/>
          </a:xfrm>
          <a:prstGeom prst="rect">
            <a:avLst/>
          </a:prstGeom>
          <a:effectLst>
            <a:softEdge rad="63500"/>
          </a:effectLst>
        </p:spPr>
      </p:pic>
      <p:sp>
        <p:nvSpPr>
          <p:cNvPr id="3" name="Rectangle 2">
            <a:extLst>
              <a:ext uri="{FF2B5EF4-FFF2-40B4-BE49-F238E27FC236}">
                <a16:creationId xmlns:a16="http://schemas.microsoft.com/office/drawing/2014/main" id="{E9758EB5-2CD1-4E37-8619-3EE599BB8316}"/>
              </a:ext>
            </a:extLst>
          </p:cNvPr>
          <p:cNvSpPr/>
          <p:nvPr/>
        </p:nvSpPr>
        <p:spPr>
          <a:xfrm>
            <a:off x="2715885" y="23273"/>
            <a:ext cx="3712237" cy="586892"/>
          </a:xfrm>
          <a:prstGeom prst="rect">
            <a:avLst/>
          </a:prstGeom>
          <a:noFill/>
        </p:spPr>
        <p:txBody>
          <a:bodyPr wrap="none" lIns="93537" tIns="46768" rIns="93537" bIns="46768">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owlby One SC" panose="02000505060000020004" pitchFamily="2" charset="0"/>
              </a:rPr>
              <a:t>HOW TO SCORE</a:t>
            </a:r>
          </a:p>
        </p:txBody>
      </p:sp>
      <p:sp>
        <p:nvSpPr>
          <p:cNvPr id="4" name="TextBox 3">
            <a:extLst>
              <a:ext uri="{FF2B5EF4-FFF2-40B4-BE49-F238E27FC236}">
                <a16:creationId xmlns:a16="http://schemas.microsoft.com/office/drawing/2014/main" id="{AE400C1C-1EEA-4816-BB04-5B90D6B21CCB}"/>
              </a:ext>
            </a:extLst>
          </p:cNvPr>
          <p:cNvSpPr txBox="1"/>
          <p:nvPr/>
        </p:nvSpPr>
        <p:spPr>
          <a:xfrm>
            <a:off x="251520" y="1412243"/>
            <a:ext cx="8640960" cy="3018327"/>
          </a:xfrm>
          <a:prstGeom prst="rect">
            <a:avLst/>
          </a:prstGeom>
          <a:noFill/>
        </p:spPr>
        <p:txBody>
          <a:bodyPr wrap="square" lIns="93537" tIns="46768" rIns="93537" bIns="46768" rtlCol="0">
            <a:spAutoFit/>
          </a:bodyPr>
          <a:lstStyle/>
          <a:p>
            <a:r>
              <a:rPr lang="en-GB" sz="1400" dirty="0">
                <a:solidFill>
                  <a:schemeClr val="bg1"/>
                </a:solidFill>
                <a:latin typeface="Berlin Sans FB Demi" panose="020E0802020502020306" pitchFamily="34" charset="0"/>
              </a:rPr>
              <a:t>When clicked, each digit of the scoreboard will reduce the number by 1.  </a:t>
            </a:r>
          </a:p>
          <a:p>
            <a:r>
              <a:rPr lang="en-GB" sz="1400" dirty="0">
                <a:solidFill>
                  <a:schemeClr val="bg1"/>
                </a:solidFill>
                <a:latin typeface="Berlin Sans FB Demi" panose="020E0802020502020306" pitchFamily="34" charset="0"/>
              </a:rPr>
              <a:t>The default scoreboard is for a game of 501 (straight in / double to finish).</a:t>
            </a:r>
          </a:p>
          <a:p>
            <a:r>
              <a:rPr lang="en-GB" sz="1400" dirty="0">
                <a:solidFill>
                  <a:schemeClr val="bg1"/>
                </a:solidFill>
                <a:latin typeface="Berlin Sans FB Demi" panose="020E0802020502020306" pitchFamily="34" charset="0"/>
              </a:rPr>
              <a:t>You can click on the ‘5’ twice for a game of 301 (double  in / double to finish)</a:t>
            </a:r>
          </a:p>
          <a:p>
            <a:endParaRPr lang="en-GB" sz="1400" dirty="0">
              <a:solidFill>
                <a:schemeClr val="bg1"/>
              </a:solidFill>
              <a:latin typeface="Berlin Sans FB Demi" panose="020E0802020502020306" pitchFamily="34" charset="0"/>
            </a:endParaRPr>
          </a:p>
          <a:p>
            <a:r>
              <a:rPr lang="en-GB" sz="1400" dirty="0">
                <a:solidFill>
                  <a:schemeClr val="bg1"/>
                </a:solidFill>
                <a:latin typeface="Berlin Sans FB Demi" panose="020E0802020502020306" pitchFamily="34" charset="0"/>
              </a:rPr>
              <a:t>You can use mental arithmetic, pen &amp; paper or a calculator to keep score, or use the method below.</a:t>
            </a:r>
          </a:p>
          <a:p>
            <a:endParaRPr lang="en-GB" sz="800" dirty="0">
              <a:solidFill>
                <a:schemeClr val="bg1"/>
              </a:solidFill>
              <a:latin typeface="Berlin Sans FB Demi" panose="020E0802020502020306" pitchFamily="34" charset="0"/>
            </a:endParaRPr>
          </a:p>
          <a:p>
            <a:r>
              <a:rPr lang="en-GB" sz="1400" dirty="0">
                <a:solidFill>
                  <a:schemeClr val="accent6">
                    <a:lumMod val="40000"/>
                    <a:lumOff val="60000"/>
                  </a:schemeClr>
                </a:solidFill>
                <a:latin typeface="Berlin Sans FB Demi" panose="020E0802020502020306" pitchFamily="34" charset="0"/>
              </a:rPr>
              <a:t>The scoreboard consists of three digits: Hundreds / Tens / Units. So for example:</a:t>
            </a:r>
          </a:p>
          <a:p>
            <a:pPr marL="285750" indent="-285750">
              <a:buFontTx/>
              <a:buChar char="-"/>
            </a:pPr>
            <a:r>
              <a:rPr lang="en-GB" sz="1400" dirty="0">
                <a:solidFill>
                  <a:srgbClr val="FFFF00"/>
                </a:solidFill>
                <a:latin typeface="Berlin Sans FB Demi" panose="020E0802020502020306" pitchFamily="34" charset="0"/>
              </a:rPr>
              <a:t>If you have a score of 285 and you throw a </a:t>
            </a:r>
            <a:r>
              <a:rPr lang="en-GB" sz="1400" dirty="0">
                <a:solidFill>
                  <a:schemeClr val="accent1">
                    <a:lumMod val="40000"/>
                    <a:lumOff val="60000"/>
                  </a:schemeClr>
                </a:solidFill>
                <a:latin typeface="Berlin Sans FB Demi" panose="020E0802020502020306" pitchFamily="34" charset="0"/>
              </a:rPr>
              <a:t>68</a:t>
            </a:r>
            <a:r>
              <a:rPr lang="en-GB" sz="1400" dirty="0">
                <a:solidFill>
                  <a:srgbClr val="FFFF00"/>
                </a:solidFill>
                <a:latin typeface="Berlin Sans FB Demi" panose="020E0802020502020306" pitchFamily="34" charset="0"/>
              </a:rPr>
              <a:t>: click </a:t>
            </a:r>
            <a:r>
              <a:rPr lang="en-GB" sz="1400" dirty="0">
                <a:solidFill>
                  <a:schemeClr val="accent6">
                    <a:lumMod val="40000"/>
                    <a:lumOff val="60000"/>
                  </a:schemeClr>
                </a:solidFill>
                <a:latin typeface="Berlin Sans FB Demi" panose="020E0802020502020306" pitchFamily="34" charset="0"/>
              </a:rPr>
              <a:t>8</a:t>
            </a:r>
            <a:r>
              <a:rPr lang="en-GB" sz="1400" dirty="0">
                <a:solidFill>
                  <a:srgbClr val="FFFF00"/>
                </a:solidFill>
                <a:latin typeface="Berlin Sans FB Demi" panose="020E0802020502020306" pitchFamily="34" charset="0"/>
              </a:rPr>
              <a:t> times on the Units. If the Units go past zero, click </a:t>
            </a:r>
            <a:r>
              <a:rPr lang="en-GB" sz="1400" dirty="0">
                <a:solidFill>
                  <a:schemeClr val="accent6">
                    <a:lumMod val="40000"/>
                    <a:lumOff val="60000"/>
                  </a:schemeClr>
                </a:solidFill>
                <a:latin typeface="Berlin Sans FB Demi" panose="020E0802020502020306" pitchFamily="34" charset="0"/>
              </a:rPr>
              <a:t>once</a:t>
            </a:r>
            <a:r>
              <a:rPr lang="en-GB" sz="1400" dirty="0">
                <a:solidFill>
                  <a:srgbClr val="FFFF00"/>
                </a:solidFill>
                <a:latin typeface="Berlin Sans FB Demi" panose="020E0802020502020306" pitchFamily="34" charset="0"/>
              </a:rPr>
              <a:t> on the Tens.  Then click </a:t>
            </a:r>
            <a:r>
              <a:rPr lang="en-GB" sz="1400" dirty="0">
                <a:solidFill>
                  <a:schemeClr val="accent6">
                    <a:lumMod val="40000"/>
                    <a:lumOff val="60000"/>
                  </a:schemeClr>
                </a:solidFill>
                <a:latin typeface="Berlin Sans FB Demi" panose="020E0802020502020306" pitchFamily="34" charset="0"/>
              </a:rPr>
              <a:t>6</a:t>
            </a:r>
            <a:r>
              <a:rPr lang="en-GB" sz="1400" dirty="0">
                <a:solidFill>
                  <a:srgbClr val="FFFF00"/>
                </a:solidFill>
                <a:latin typeface="Berlin Sans FB Demi" panose="020E0802020502020306" pitchFamily="34" charset="0"/>
              </a:rPr>
              <a:t> times on the Tens = </a:t>
            </a:r>
            <a:r>
              <a:rPr lang="en-GB" sz="1400" dirty="0">
                <a:solidFill>
                  <a:schemeClr val="accent6">
                    <a:lumMod val="40000"/>
                    <a:lumOff val="60000"/>
                  </a:schemeClr>
                </a:solidFill>
                <a:latin typeface="Berlin Sans FB Demi" panose="020E0802020502020306" pitchFamily="34" charset="0"/>
              </a:rPr>
              <a:t>217</a:t>
            </a:r>
          </a:p>
          <a:p>
            <a:pPr marL="285750" indent="-285750">
              <a:buFontTx/>
              <a:buChar char="-"/>
            </a:pPr>
            <a:r>
              <a:rPr lang="en-GB" sz="1400" dirty="0">
                <a:solidFill>
                  <a:srgbClr val="FFFF00"/>
                </a:solidFill>
                <a:latin typeface="Berlin Sans FB Demi" panose="020E0802020502020306" pitchFamily="34" charset="0"/>
              </a:rPr>
              <a:t>If you </a:t>
            </a:r>
            <a:r>
              <a:rPr lang="en-GB" sz="1400" i="1" dirty="0">
                <a:solidFill>
                  <a:srgbClr val="FFFF00"/>
                </a:solidFill>
                <a:latin typeface="Berlin Sans FB Demi" panose="020E0802020502020306" pitchFamily="34" charset="0"/>
              </a:rPr>
              <a:t>then</a:t>
            </a:r>
            <a:r>
              <a:rPr lang="en-GB" sz="1400" dirty="0">
                <a:solidFill>
                  <a:srgbClr val="FFFF00"/>
                </a:solidFill>
                <a:latin typeface="Berlin Sans FB Demi" panose="020E0802020502020306" pitchFamily="34" charset="0"/>
              </a:rPr>
              <a:t> have a score of </a:t>
            </a:r>
            <a:r>
              <a:rPr lang="en-GB" sz="1400" dirty="0">
                <a:solidFill>
                  <a:schemeClr val="accent1">
                    <a:lumMod val="40000"/>
                    <a:lumOff val="60000"/>
                  </a:schemeClr>
                </a:solidFill>
                <a:latin typeface="Berlin Sans FB Demi" panose="020E0802020502020306" pitchFamily="34" charset="0"/>
              </a:rPr>
              <a:t>140</a:t>
            </a:r>
            <a:r>
              <a:rPr lang="en-GB" sz="1400" dirty="0">
                <a:solidFill>
                  <a:srgbClr val="FFFF00"/>
                </a:solidFill>
                <a:latin typeface="Berlin Sans FB Demi" panose="020E0802020502020306" pitchFamily="34" charset="0"/>
              </a:rPr>
              <a:t>: leave the units, click </a:t>
            </a:r>
            <a:r>
              <a:rPr lang="en-GB" sz="1400" dirty="0">
                <a:solidFill>
                  <a:schemeClr val="accent6">
                    <a:lumMod val="40000"/>
                    <a:lumOff val="60000"/>
                  </a:schemeClr>
                </a:solidFill>
                <a:latin typeface="Berlin Sans FB Demi" panose="020E0802020502020306" pitchFamily="34" charset="0"/>
              </a:rPr>
              <a:t>4</a:t>
            </a:r>
            <a:r>
              <a:rPr lang="en-GB" sz="1400" dirty="0">
                <a:solidFill>
                  <a:srgbClr val="FFFF00"/>
                </a:solidFill>
                <a:latin typeface="Berlin Sans FB Demi" panose="020E0802020502020306" pitchFamily="34" charset="0"/>
              </a:rPr>
              <a:t> times on the Tens. If the Tens go past zero, click </a:t>
            </a:r>
            <a:r>
              <a:rPr lang="en-GB" sz="1400" dirty="0">
                <a:solidFill>
                  <a:schemeClr val="accent6">
                    <a:lumMod val="40000"/>
                    <a:lumOff val="60000"/>
                  </a:schemeClr>
                </a:solidFill>
                <a:latin typeface="Berlin Sans FB Demi" panose="020E0802020502020306" pitchFamily="34" charset="0"/>
              </a:rPr>
              <a:t>once</a:t>
            </a:r>
            <a:r>
              <a:rPr lang="en-GB" sz="1400" dirty="0">
                <a:solidFill>
                  <a:srgbClr val="FFFF00"/>
                </a:solidFill>
                <a:latin typeface="Berlin Sans FB Demi" panose="020E0802020502020306" pitchFamily="34" charset="0"/>
              </a:rPr>
              <a:t> on the Hundreds, then click </a:t>
            </a:r>
            <a:r>
              <a:rPr lang="en-GB" sz="1400" dirty="0">
                <a:solidFill>
                  <a:schemeClr val="accent6">
                    <a:lumMod val="40000"/>
                    <a:lumOff val="60000"/>
                  </a:schemeClr>
                </a:solidFill>
                <a:latin typeface="Berlin Sans FB Demi" panose="020E0802020502020306" pitchFamily="34" charset="0"/>
              </a:rPr>
              <a:t>1</a:t>
            </a:r>
            <a:r>
              <a:rPr lang="en-GB" sz="1400" dirty="0">
                <a:solidFill>
                  <a:srgbClr val="FFFF00"/>
                </a:solidFill>
                <a:latin typeface="Berlin Sans FB Demi" panose="020E0802020502020306" pitchFamily="34" charset="0"/>
              </a:rPr>
              <a:t> more time on the Hundreds = </a:t>
            </a:r>
            <a:r>
              <a:rPr lang="en-GB" sz="1400" dirty="0">
                <a:solidFill>
                  <a:schemeClr val="accent6">
                    <a:lumMod val="40000"/>
                    <a:lumOff val="60000"/>
                  </a:schemeClr>
                </a:solidFill>
                <a:latin typeface="Berlin Sans FB Demi" panose="020E0802020502020306" pitchFamily="34" charset="0"/>
              </a:rPr>
              <a:t>77</a:t>
            </a:r>
          </a:p>
          <a:p>
            <a:pPr marL="285750" indent="-285750">
              <a:buFontTx/>
              <a:buChar char="-"/>
            </a:pPr>
            <a:endParaRPr lang="en-GB" sz="1400" dirty="0">
              <a:solidFill>
                <a:schemeClr val="accent6">
                  <a:lumMod val="40000"/>
                  <a:lumOff val="60000"/>
                </a:schemeClr>
              </a:solidFill>
              <a:latin typeface="Berlin Sans FB Demi" panose="020E0802020502020306" pitchFamily="34" charset="0"/>
            </a:endParaRPr>
          </a:p>
          <a:p>
            <a:r>
              <a:rPr lang="en-GB" sz="1400" dirty="0">
                <a:solidFill>
                  <a:schemeClr val="bg1"/>
                </a:solidFill>
                <a:latin typeface="Berlin Sans FB Demi" panose="020E0802020502020306" pitchFamily="34" charset="0"/>
              </a:rPr>
              <a:t>As the dart game plays like a ‘real’ game of darts, you can play any game you like but may have to keep scores manually for yourselves.</a:t>
            </a:r>
          </a:p>
        </p:txBody>
      </p:sp>
      <p:sp>
        <p:nvSpPr>
          <p:cNvPr id="7" name="Rectangle 6">
            <a:hlinkClick r:id="rId3" action="ppaction://hlinksldjump"/>
            <a:extLst>
              <a:ext uri="{FF2B5EF4-FFF2-40B4-BE49-F238E27FC236}">
                <a16:creationId xmlns:a16="http://schemas.microsoft.com/office/drawing/2014/main" id="{9A6DB20E-3841-40AF-93CE-3329CCC7366B}"/>
              </a:ext>
            </a:extLst>
          </p:cNvPr>
          <p:cNvSpPr/>
          <p:nvPr/>
        </p:nvSpPr>
        <p:spPr>
          <a:xfrm>
            <a:off x="107504" y="4927925"/>
            <a:ext cx="1582680" cy="833113"/>
          </a:xfrm>
          <a:prstGeom prst="rect">
            <a:avLst/>
          </a:prstGeom>
          <a:noFill/>
        </p:spPr>
        <p:txBody>
          <a:bodyPr wrap="none" lIns="93537" tIns="46768" rIns="93537" bIns="46768">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owlby One SC" panose="02000505060000020004" pitchFamily="2" charset="0"/>
              </a:rPr>
              <a:t>HOW TO</a:t>
            </a:r>
          </a:p>
          <a:p>
            <a:pPr algn="ctr"/>
            <a:r>
              <a:rPr lang="en-US" sz="24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owlby One SC" panose="02000505060000020004" pitchFamily="2" charset="0"/>
              </a:rPr>
              <a:t>PLAY </a:t>
            </a:r>
          </a:p>
        </p:txBody>
      </p:sp>
      <p:sp>
        <p:nvSpPr>
          <p:cNvPr id="8" name="Rectangle 7">
            <a:hlinkClick r:id="rId4" action="ppaction://hlinksldjump"/>
            <a:extLst>
              <a:ext uri="{FF2B5EF4-FFF2-40B4-BE49-F238E27FC236}">
                <a16:creationId xmlns:a16="http://schemas.microsoft.com/office/drawing/2014/main" id="{C69D5BCA-710D-40BA-8952-723248E226D0}"/>
              </a:ext>
            </a:extLst>
          </p:cNvPr>
          <p:cNvSpPr/>
          <p:nvPr/>
        </p:nvSpPr>
        <p:spPr>
          <a:xfrm>
            <a:off x="7354936" y="5020258"/>
            <a:ext cx="1556775" cy="648447"/>
          </a:xfrm>
          <a:prstGeom prst="rect">
            <a:avLst/>
          </a:prstGeom>
          <a:noFill/>
        </p:spPr>
        <p:txBody>
          <a:bodyPr wrap="none" lIns="93537" tIns="46768" rIns="93537" bIns="46768">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owlby One SC" panose="02000505060000020004" pitchFamily="2" charset="0"/>
              </a:rPr>
              <a:t>PLAY</a:t>
            </a:r>
          </a:p>
        </p:txBody>
      </p:sp>
      <p:pic>
        <p:nvPicPr>
          <p:cNvPr id="5" name="Picture 4" descr="A picture containing grass, curve, photo&#10;&#10;Description automatically generated">
            <a:extLst>
              <a:ext uri="{FF2B5EF4-FFF2-40B4-BE49-F238E27FC236}">
                <a16:creationId xmlns:a16="http://schemas.microsoft.com/office/drawing/2014/main" id="{4818697C-A0BA-4DD8-873E-7C323C54E97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2694"/>
          <a:stretch/>
        </p:blipFill>
        <p:spPr>
          <a:xfrm>
            <a:off x="2182300" y="4500759"/>
            <a:ext cx="4680520" cy="1176545"/>
          </a:xfrm>
          <a:prstGeom prst="rect">
            <a:avLst/>
          </a:prstGeom>
          <a:effectLst>
            <a:softEdge rad="63500"/>
          </a:effectLst>
        </p:spPr>
      </p:pic>
      <p:sp>
        <p:nvSpPr>
          <p:cNvPr id="9" name="TextBox 8">
            <a:extLst>
              <a:ext uri="{FF2B5EF4-FFF2-40B4-BE49-F238E27FC236}">
                <a16:creationId xmlns:a16="http://schemas.microsoft.com/office/drawing/2014/main" id="{3286C039-979E-4F35-8EC1-5F73B680564B}"/>
              </a:ext>
            </a:extLst>
          </p:cNvPr>
          <p:cNvSpPr txBox="1"/>
          <p:nvPr/>
        </p:nvSpPr>
        <p:spPr>
          <a:xfrm>
            <a:off x="3154408" y="4467597"/>
            <a:ext cx="2736304" cy="1077218"/>
          </a:xfrm>
          <a:prstGeom prst="rect">
            <a:avLst/>
          </a:prstGeom>
          <a:noFill/>
        </p:spPr>
        <p:txBody>
          <a:bodyPr wrap="square" rtlCol="0">
            <a:spAutoFit/>
          </a:bodyPr>
          <a:lstStyle/>
          <a:p>
            <a:pPr algn="ctr"/>
            <a:r>
              <a:rPr lang="en-GB" sz="1600" dirty="0">
                <a:solidFill>
                  <a:srgbClr val="FFFF00"/>
                </a:solidFill>
                <a:effectLst>
                  <a:glow rad="228600">
                    <a:schemeClr val="tx1">
                      <a:alpha val="93000"/>
                    </a:schemeClr>
                  </a:glow>
                </a:effectLst>
                <a:latin typeface="Berlin Sans FB Demi" panose="020E0802020502020306" pitchFamily="34" charset="0"/>
              </a:rPr>
              <a:t>Click on these numbers to progress the score when a game has been won </a:t>
            </a:r>
          </a:p>
          <a:p>
            <a:pPr algn="ctr"/>
            <a:r>
              <a:rPr lang="en-GB" sz="1600" dirty="0">
                <a:solidFill>
                  <a:srgbClr val="FFFF00"/>
                </a:solidFill>
                <a:effectLst>
                  <a:glow rad="228600">
                    <a:schemeClr val="tx1">
                      <a:alpha val="93000"/>
                    </a:schemeClr>
                  </a:glow>
                </a:effectLst>
                <a:latin typeface="Berlin Sans FB Demi" panose="020E0802020502020306" pitchFamily="34" charset="0"/>
              </a:rPr>
              <a:t>(First to 5 is overall winner)</a:t>
            </a:r>
          </a:p>
        </p:txBody>
      </p:sp>
    </p:spTree>
    <p:extLst>
      <p:ext uri="{BB962C8B-B14F-4D97-AF65-F5344CB8AC3E}">
        <p14:creationId xmlns:p14="http://schemas.microsoft.com/office/powerpoint/2010/main" val="1386130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8" name="Rectangle 247">
            <a:extLst>
              <a:ext uri="{FF2B5EF4-FFF2-40B4-BE49-F238E27FC236}">
                <a16:creationId xmlns:a16="http://schemas.microsoft.com/office/drawing/2014/main" id="{1A288521-9442-4300-A09A-FC70371218DD}"/>
              </a:ext>
            </a:extLst>
          </p:cNvPr>
          <p:cNvSpPr/>
          <p:nvPr/>
        </p:nvSpPr>
        <p:spPr>
          <a:xfrm>
            <a:off x="2108980" y="409881"/>
            <a:ext cx="4968552" cy="4918910"/>
          </a:xfrm>
          <a:prstGeom prst="rect">
            <a:avLst/>
          </a:prstGeom>
          <a:noFill/>
          <a:ln w="155575">
            <a:solidFill>
              <a:schemeClr val="accent6">
                <a:lumMod val="75000"/>
              </a:schemeClr>
            </a:solidFill>
          </a:ln>
          <a:effectLst>
            <a:outerShdw blurRad="50800" dist="38100" dir="5400000" algn="t" rotWithShape="0">
              <a:prstClr val="black">
                <a:alpha val="40000"/>
              </a:prstClr>
            </a:outerShdw>
          </a:effectLst>
          <a:scene3d>
            <a:camera prst="perspectiveFront"/>
            <a:lightRig rig="threePt" dir="t">
              <a:rot lat="0" lon="0" rev="3000000"/>
            </a:lightRig>
          </a:scene3d>
          <a:sp3d extrusionH="927100">
            <a:extrusionClr>
              <a:schemeClr val="accent6">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9" name="Rectangle: Rounded Corners 248">
            <a:extLst>
              <a:ext uri="{FF2B5EF4-FFF2-40B4-BE49-F238E27FC236}">
                <a16:creationId xmlns:a16="http://schemas.microsoft.com/office/drawing/2014/main" id="{4D38683B-8CF4-42A9-8B63-853D77C708CF}"/>
              </a:ext>
            </a:extLst>
          </p:cNvPr>
          <p:cNvSpPr/>
          <p:nvPr/>
        </p:nvSpPr>
        <p:spPr>
          <a:xfrm>
            <a:off x="2152027" y="487670"/>
            <a:ext cx="1069385" cy="446694"/>
          </a:xfrm>
          <a:prstGeom prst="roundRect">
            <a:avLst/>
          </a:prstGeom>
          <a:solidFill>
            <a:schemeClr val="tx1">
              <a:lumMod val="95000"/>
              <a:lumOff val="5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 name="0 TextBox 1">
            <a:extLst>
              <a:ext uri="{FF2B5EF4-FFF2-40B4-BE49-F238E27FC236}">
                <a16:creationId xmlns:a16="http://schemas.microsoft.com/office/drawing/2014/main" id="{223E9FAF-6B98-4CA3-A31A-B113BFC1EE6C}"/>
              </a:ext>
            </a:extLst>
          </p:cNvPr>
          <p:cNvSpPr txBox="1"/>
          <p:nvPr/>
        </p:nvSpPr>
        <p:spPr>
          <a:xfrm>
            <a:off x="2533118" y="472087"/>
            <a:ext cx="265423" cy="523220"/>
          </a:xfrm>
          <a:prstGeom prst="rect">
            <a:avLst/>
          </a:prstGeom>
          <a:noFill/>
        </p:spPr>
        <p:txBody>
          <a:bodyPr wrap="square" rtlCol="0">
            <a:spAutoFit/>
          </a:bodyPr>
          <a:lstStyle/>
          <a:p>
            <a:pPr algn="ctr"/>
            <a:r>
              <a:rPr lang="en-GB" sz="2800" dirty="0">
                <a:solidFill>
                  <a:schemeClr val="bg1">
                    <a:lumMod val="95000"/>
                  </a:schemeClr>
                </a:solidFill>
                <a:latin typeface="Finger Paint" panose="020B0506040000020004" pitchFamily="34" charset="0"/>
              </a:rPr>
              <a:t>0</a:t>
            </a:r>
          </a:p>
        </p:txBody>
      </p:sp>
      <p:sp>
        <p:nvSpPr>
          <p:cNvPr id="252" name="9 TextBox 2">
            <a:extLst>
              <a:ext uri="{FF2B5EF4-FFF2-40B4-BE49-F238E27FC236}">
                <a16:creationId xmlns:a16="http://schemas.microsoft.com/office/drawing/2014/main" id="{C114344B-E3FE-441A-B5ED-9F2E0C21DC56}"/>
              </a:ext>
            </a:extLst>
          </p:cNvPr>
          <p:cNvSpPr txBox="1"/>
          <p:nvPr/>
        </p:nvSpPr>
        <p:spPr>
          <a:xfrm>
            <a:off x="2533118" y="472087"/>
            <a:ext cx="265423" cy="523220"/>
          </a:xfrm>
          <a:prstGeom prst="rect">
            <a:avLst/>
          </a:prstGeom>
          <a:noFill/>
        </p:spPr>
        <p:txBody>
          <a:bodyPr wrap="square" rtlCol="0">
            <a:spAutoFit/>
          </a:bodyPr>
          <a:lstStyle/>
          <a:p>
            <a:pPr algn="ctr"/>
            <a:r>
              <a:rPr lang="en-GB" sz="2800" dirty="0">
                <a:solidFill>
                  <a:schemeClr val="bg1">
                    <a:lumMod val="95000"/>
                  </a:schemeClr>
                </a:solidFill>
                <a:latin typeface="Finger Paint" panose="020B0506040000020004" pitchFamily="34" charset="0"/>
              </a:rPr>
              <a:t>9</a:t>
            </a:r>
          </a:p>
        </p:txBody>
      </p:sp>
      <p:sp>
        <p:nvSpPr>
          <p:cNvPr id="253" name="8 TextBox 3">
            <a:extLst>
              <a:ext uri="{FF2B5EF4-FFF2-40B4-BE49-F238E27FC236}">
                <a16:creationId xmlns:a16="http://schemas.microsoft.com/office/drawing/2014/main" id="{74CA056B-C220-4AF5-9AA0-9432B1A9FFF9}"/>
              </a:ext>
            </a:extLst>
          </p:cNvPr>
          <p:cNvSpPr txBox="1"/>
          <p:nvPr/>
        </p:nvSpPr>
        <p:spPr>
          <a:xfrm>
            <a:off x="2533118" y="472087"/>
            <a:ext cx="265423" cy="523220"/>
          </a:xfrm>
          <a:prstGeom prst="rect">
            <a:avLst/>
          </a:prstGeom>
          <a:noFill/>
        </p:spPr>
        <p:txBody>
          <a:bodyPr wrap="square" rtlCol="0">
            <a:spAutoFit/>
          </a:bodyPr>
          <a:lstStyle/>
          <a:p>
            <a:pPr algn="ctr"/>
            <a:r>
              <a:rPr lang="en-GB" sz="2800" dirty="0">
                <a:solidFill>
                  <a:schemeClr val="bg1">
                    <a:lumMod val="95000"/>
                  </a:schemeClr>
                </a:solidFill>
                <a:latin typeface="Finger Paint" panose="020B0506040000020004" pitchFamily="34" charset="0"/>
              </a:rPr>
              <a:t>8</a:t>
            </a:r>
          </a:p>
        </p:txBody>
      </p:sp>
      <p:sp>
        <p:nvSpPr>
          <p:cNvPr id="254" name="7 TextBox 4">
            <a:extLst>
              <a:ext uri="{FF2B5EF4-FFF2-40B4-BE49-F238E27FC236}">
                <a16:creationId xmlns:a16="http://schemas.microsoft.com/office/drawing/2014/main" id="{611B6B01-2180-4329-A70B-64BA10DC8F16}"/>
              </a:ext>
            </a:extLst>
          </p:cNvPr>
          <p:cNvSpPr txBox="1"/>
          <p:nvPr/>
        </p:nvSpPr>
        <p:spPr>
          <a:xfrm>
            <a:off x="2533118" y="472087"/>
            <a:ext cx="265423" cy="523220"/>
          </a:xfrm>
          <a:prstGeom prst="rect">
            <a:avLst/>
          </a:prstGeom>
          <a:noFill/>
        </p:spPr>
        <p:txBody>
          <a:bodyPr wrap="square" rtlCol="0">
            <a:spAutoFit/>
          </a:bodyPr>
          <a:lstStyle/>
          <a:p>
            <a:pPr algn="ctr"/>
            <a:r>
              <a:rPr lang="en-GB" sz="2800" dirty="0">
                <a:solidFill>
                  <a:schemeClr val="bg1">
                    <a:lumMod val="95000"/>
                  </a:schemeClr>
                </a:solidFill>
                <a:latin typeface="Finger Paint" panose="020B0506040000020004" pitchFamily="34" charset="0"/>
              </a:rPr>
              <a:t>7</a:t>
            </a:r>
          </a:p>
        </p:txBody>
      </p:sp>
      <p:sp>
        <p:nvSpPr>
          <p:cNvPr id="255" name="6 TextBox 5">
            <a:extLst>
              <a:ext uri="{FF2B5EF4-FFF2-40B4-BE49-F238E27FC236}">
                <a16:creationId xmlns:a16="http://schemas.microsoft.com/office/drawing/2014/main" id="{361F8AE0-095E-438F-9D3F-9CCA68B74409}"/>
              </a:ext>
            </a:extLst>
          </p:cNvPr>
          <p:cNvSpPr txBox="1"/>
          <p:nvPr/>
        </p:nvSpPr>
        <p:spPr>
          <a:xfrm>
            <a:off x="2533118" y="472087"/>
            <a:ext cx="265423" cy="523220"/>
          </a:xfrm>
          <a:prstGeom prst="rect">
            <a:avLst/>
          </a:prstGeom>
          <a:noFill/>
        </p:spPr>
        <p:txBody>
          <a:bodyPr wrap="square" rtlCol="0">
            <a:spAutoFit/>
          </a:bodyPr>
          <a:lstStyle/>
          <a:p>
            <a:pPr algn="ctr"/>
            <a:r>
              <a:rPr lang="en-GB" sz="2800" dirty="0">
                <a:solidFill>
                  <a:schemeClr val="bg1">
                    <a:lumMod val="95000"/>
                  </a:schemeClr>
                </a:solidFill>
                <a:latin typeface="Finger Paint" panose="020B0506040000020004" pitchFamily="34" charset="0"/>
              </a:rPr>
              <a:t>6</a:t>
            </a:r>
          </a:p>
        </p:txBody>
      </p:sp>
      <p:sp>
        <p:nvSpPr>
          <p:cNvPr id="256" name="5 TextBox 6">
            <a:extLst>
              <a:ext uri="{FF2B5EF4-FFF2-40B4-BE49-F238E27FC236}">
                <a16:creationId xmlns:a16="http://schemas.microsoft.com/office/drawing/2014/main" id="{A20D7CFB-5A47-4E7F-955F-5D19CDCE0CF8}"/>
              </a:ext>
            </a:extLst>
          </p:cNvPr>
          <p:cNvSpPr txBox="1"/>
          <p:nvPr/>
        </p:nvSpPr>
        <p:spPr>
          <a:xfrm>
            <a:off x="2533118" y="472087"/>
            <a:ext cx="265423" cy="523220"/>
          </a:xfrm>
          <a:prstGeom prst="rect">
            <a:avLst/>
          </a:prstGeom>
          <a:noFill/>
        </p:spPr>
        <p:txBody>
          <a:bodyPr wrap="square" rtlCol="0">
            <a:spAutoFit/>
          </a:bodyPr>
          <a:lstStyle/>
          <a:p>
            <a:pPr algn="ctr"/>
            <a:r>
              <a:rPr lang="en-GB" sz="2800" dirty="0">
                <a:solidFill>
                  <a:schemeClr val="bg1">
                    <a:lumMod val="95000"/>
                  </a:schemeClr>
                </a:solidFill>
                <a:latin typeface="Finger Paint" panose="020B0506040000020004" pitchFamily="34" charset="0"/>
              </a:rPr>
              <a:t>5</a:t>
            </a:r>
          </a:p>
        </p:txBody>
      </p:sp>
      <p:sp>
        <p:nvSpPr>
          <p:cNvPr id="257" name="4 TextBox 7">
            <a:extLst>
              <a:ext uri="{FF2B5EF4-FFF2-40B4-BE49-F238E27FC236}">
                <a16:creationId xmlns:a16="http://schemas.microsoft.com/office/drawing/2014/main" id="{0E4DF142-130E-4340-B78E-AB29793BB178}"/>
              </a:ext>
            </a:extLst>
          </p:cNvPr>
          <p:cNvSpPr txBox="1"/>
          <p:nvPr/>
        </p:nvSpPr>
        <p:spPr>
          <a:xfrm>
            <a:off x="2533118" y="472087"/>
            <a:ext cx="265423" cy="523220"/>
          </a:xfrm>
          <a:prstGeom prst="rect">
            <a:avLst/>
          </a:prstGeom>
          <a:noFill/>
        </p:spPr>
        <p:txBody>
          <a:bodyPr wrap="square" rtlCol="0">
            <a:spAutoFit/>
          </a:bodyPr>
          <a:lstStyle/>
          <a:p>
            <a:pPr algn="ctr"/>
            <a:r>
              <a:rPr lang="en-GB" sz="2800" dirty="0">
                <a:solidFill>
                  <a:schemeClr val="bg1">
                    <a:lumMod val="95000"/>
                  </a:schemeClr>
                </a:solidFill>
                <a:latin typeface="Finger Paint" panose="020B0506040000020004" pitchFamily="34" charset="0"/>
              </a:rPr>
              <a:t>4</a:t>
            </a:r>
          </a:p>
        </p:txBody>
      </p:sp>
      <p:sp>
        <p:nvSpPr>
          <p:cNvPr id="258" name="3 TextBox 8">
            <a:extLst>
              <a:ext uri="{FF2B5EF4-FFF2-40B4-BE49-F238E27FC236}">
                <a16:creationId xmlns:a16="http://schemas.microsoft.com/office/drawing/2014/main" id="{B162F79F-508A-48E4-A067-92B0C576A9AB}"/>
              </a:ext>
            </a:extLst>
          </p:cNvPr>
          <p:cNvSpPr txBox="1"/>
          <p:nvPr/>
        </p:nvSpPr>
        <p:spPr>
          <a:xfrm>
            <a:off x="2533118" y="472087"/>
            <a:ext cx="265423" cy="523220"/>
          </a:xfrm>
          <a:prstGeom prst="rect">
            <a:avLst/>
          </a:prstGeom>
          <a:noFill/>
        </p:spPr>
        <p:txBody>
          <a:bodyPr wrap="square" rtlCol="0">
            <a:spAutoFit/>
          </a:bodyPr>
          <a:lstStyle/>
          <a:p>
            <a:pPr algn="ctr"/>
            <a:r>
              <a:rPr lang="en-GB" sz="2800" dirty="0">
                <a:solidFill>
                  <a:schemeClr val="bg1">
                    <a:lumMod val="95000"/>
                  </a:schemeClr>
                </a:solidFill>
                <a:latin typeface="Finger Paint" panose="020B0506040000020004" pitchFamily="34" charset="0"/>
              </a:rPr>
              <a:t>3</a:t>
            </a:r>
          </a:p>
        </p:txBody>
      </p:sp>
      <p:sp>
        <p:nvSpPr>
          <p:cNvPr id="259" name="2 TextBox 9">
            <a:extLst>
              <a:ext uri="{FF2B5EF4-FFF2-40B4-BE49-F238E27FC236}">
                <a16:creationId xmlns:a16="http://schemas.microsoft.com/office/drawing/2014/main" id="{9453A42B-9979-441A-A95E-E127F2C3D4F4}"/>
              </a:ext>
            </a:extLst>
          </p:cNvPr>
          <p:cNvSpPr txBox="1"/>
          <p:nvPr/>
        </p:nvSpPr>
        <p:spPr>
          <a:xfrm>
            <a:off x="2533118" y="472087"/>
            <a:ext cx="265423" cy="523220"/>
          </a:xfrm>
          <a:prstGeom prst="rect">
            <a:avLst/>
          </a:prstGeom>
          <a:noFill/>
        </p:spPr>
        <p:txBody>
          <a:bodyPr wrap="square" rtlCol="0">
            <a:spAutoFit/>
          </a:bodyPr>
          <a:lstStyle/>
          <a:p>
            <a:pPr algn="ctr"/>
            <a:r>
              <a:rPr lang="en-GB" sz="2800" dirty="0">
                <a:solidFill>
                  <a:schemeClr val="bg1">
                    <a:lumMod val="95000"/>
                  </a:schemeClr>
                </a:solidFill>
                <a:latin typeface="Finger Paint" panose="020B0506040000020004" pitchFamily="34" charset="0"/>
              </a:rPr>
              <a:t>2</a:t>
            </a:r>
          </a:p>
        </p:txBody>
      </p:sp>
      <p:sp>
        <p:nvSpPr>
          <p:cNvPr id="260" name="1 TextBox 10">
            <a:extLst>
              <a:ext uri="{FF2B5EF4-FFF2-40B4-BE49-F238E27FC236}">
                <a16:creationId xmlns:a16="http://schemas.microsoft.com/office/drawing/2014/main" id="{A0CB49F6-2D0D-4D24-835E-97AD1989689F}"/>
              </a:ext>
            </a:extLst>
          </p:cNvPr>
          <p:cNvSpPr txBox="1"/>
          <p:nvPr/>
        </p:nvSpPr>
        <p:spPr>
          <a:xfrm>
            <a:off x="2533118" y="472087"/>
            <a:ext cx="265423" cy="523220"/>
          </a:xfrm>
          <a:prstGeom prst="rect">
            <a:avLst/>
          </a:prstGeom>
          <a:noFill/>
        </p:spPr>
        <p:txBody>
          <a:bodyPr wrap="square" rtlCol="0">
            <a:spAutoFit/>
          </a:bodyPr>
          <a:lstStyle/>
          <a:p>
            <a:pPr algn="ctr"/>
            <a:r>
              <a:rPr lang="en-GB" sz="2800" dirty="0">
                <a:solidFill>
                  <a:schemeClr val="bg1">
                    <a:lumMod val="95000"/>
                  </a:schemeClr>
                </a:solidFill>
                <a:latin typeface="Finger Paint" panose="020B0506040000020004" pitchFamily="34" charset="0"/>
              </a:rPr>
              <a:t>1</a:t>
            </a:r>
          </a:p>
        </p:txBody>
      </p:sp>
      <p:sp>
        <p:nvSpPr>
          <p:cNvPr id="261" name="5 TextBox 6">
            <a:extLst>
              <a:ext uri="{FF2B5EF4-FFF2-40B4-BE49-F238E27FC236}">
                <a16:creationId xmlns:a16="http://schemas.microsoft.com/office/drawing/2014/main" id="{21C20226-97C3-47BA-BFC9-1ACB84082001}"/>
              </a:ext>
            </a:extLst>
          </p:cNvPr>
          <p:cNvSpPr txBox="1"/>
          <p:nvPr/>
        </p:nvSpPr>
        <p:spPr>
          <a:xfrm>
            <a:off x="2200072" y="472087"/>
            <a:ext cx="265423" cy="523220"/>
          </a:xfrm>
          <a:prstGeom prst="rect">
            <a:avLst/>
          </a:prstGeom>
          <a:noFill/>
        </p:spPr>
        <p:txBody>
          <a:bodyPr wrap="square" rtlCol="0">
            <a:spAutoFit/>
          </a:bodyPr>
          <a:lstStyle/>
          <a:p>
            <a:pPr algn="ctr"/>
            <a:r>
              <a:rPr lang="en-GB" sz="2800" dirty="0">
                <a:solidFill>
                  <a:schemeClr val="bg1">
                    <a:lumMod val="95000"/>
                  </a:schemeClr>
                </a:solidFill>
                <a:latin typeface="Finger Paint" panose="020B0506040000020004" pitchFamily="34" charset="0"/>
              </a:rPr>
              <a:t>5</a:t>
            </a:r>
          </a:p>
        </p:txBody>
      </p:sp>
      <p:sp>
        <p:nvSpPr>
          <p:cNvPr id="262" name="4 TextBox 7">
            <a:extLst>
              <a:ext uri="{FF2B5EF4-FFF2-40B4-BE49-F238E27FC236}">
                <a16:creationId xmlns:a16="http://schemas.microsoft.com/office/drawing/2014/main" id="{C437B51F-EBFA-4024-A66A-3D88DCC9053B}"/>
              </a:ext>
            </a:extLst>
          </p:cNvPr>
          <p:cNvSpPr txBox="1"/>
          <p:nvPr/>
        </p:nvSpPr>
        <p:spPr>
          <a:xfrm>
            <a:off x="2200072" y="472087"/>
            <a:ext cx="265423" cy="523220"/>
          </a:xfrm>
          <a:prstGeom prst="rect">
            <a:avLst/>
          </a:prstGeom>
          <a:noFill/>
        </p:spPr>
        <p:txBody>
          <a:bodyPr wrap="square" rtlCol="0">
            <a:spAutoFit/>
          </a:bodyPr>
          <a:lstStyle/>
          <a:p>
            <a:pPr algn="ctr"/>
            <a:r>
              <a:rPr lang="en-GB" sz="2800" dirty="0">
                <a:solidFill>
                  <a:schemeClr val="bg1">
                    <a:lumMod val="95000"/>
                  </a:schemeClr>
                </a:solidFill>
                <a:latin typeface="Finger Paint" panose="020B0506040000020004" pitchFamily="34" charset="0"/>
              </a:rPr>
              <a:t>4</a:t>
            </a:r>
          </a:p>
        </p:txBody>
      </p:sp>
      <p:sp>
        <p:nvSpPr>
          <p:cNvPr id="263" name="3 TextBox 8">
            <a:extLst>
              <a:ext uri="{FF2B5EF4-FFF2-40B4-BE49-F238E27FC236}">
                <a16:creationId xmlns:a16="http://schemas.microsoft.com/office/drawing/2014/main" id="{382C1A35-6F6B-46F7-90F7-1BF68002810F}"/>
              </a:ext>
            </a:extLst>
          </p:cNvPr>
          <p:cNvSpPr txBox="1"/>
          <p:nvPr/>
        </p:nvSpPr>
        <p:spPr>
          <a:xfrm>
            <a:off x="2200072" y="472087"/>
            <a:ext cx="265423" cy="523220"/>
          </a:xfrm>
          <a:prstGeom prst="rect">
            <a:avLst/>
          </a:prstGeom>
          <a:noFill/>
        </p:spPr>
        <p:txBody>
          <a:bodyPr wrap="square" rtlCol="0">
            <a:spAutoFit/>
          </a:bodyPr>
          <a:lstStyle/>
          <a:p>
            <a:pPr algn="ctr"/>
            <a:r>
              <a:rPr lang="en-GB" sz="2800" dirty="0">
                <a:solidFill>
                  <a:schemeClr val="bg1">
                    <a:lumMod val="95000"/>
                  </a:schemeClr>
                </a:solidFill>
                <a:latin typeface="Finger Paint" panose="020B0506040000020004" pitchFamily="34" charset="0"/>
              </a:rPr>
              <a:t>3</a:t>
            </a:r>
          </a:p>
        </p:txBody>
      </p:sp>
      <p:sp>
        <p:nvSpPr>
          <p:cNvPr id="264" name="2 TextBox 9">
            <a:extLst>
              <a:ext uri="{FF2B5EF4-FFF2-40B4-BE49-F238E27FC236}">
                <a16:creationId xmlns:a16="http://schemas.microsoft.com/office/drawing/2014/main" id="{EFF8B301-5C68-4203-90E3-A565673D59D6}"/>
              </a:ext>
            </a:extLst>
          </p:cNvPr>
          <p:cNvSpPr txBox="1"/>
          <p:nvPr/>
        </p:nvSpPr>
        <p:spPr>
          <a:xfrm>
            <a:off x="2200072" y="472087"/>
            <a:ext cx="265423" cy="523220"/>
          </a:xfrm>
          <a:prstGeom prst="rect">
            <a:avLst/>
          </a:prstGeom>
          <a:noFill/>
        </p:spPr>
        <p:txBody>
          <a:bodyPr wrap="square" rtlCol="0">
            <a:spAutoFit/>
          </a:bodyPr>
          <a:lstStyle/>
          <a:p>
            <a:pPr algn="ctr"/>
            <a:r>
              <a:rPr lang="en-GB" sz="2800" dirty="0">
                <a:solidFill>
                  <a:schemeClr val="bg1">
                    <a:lumMod val="95000"/>
                  </a:schemeClr>
                </a:solidFill>
                <a:latin typeface="Finger Paint" panose="020B0506040000020004" pitchFamily="34" charset="0"/>
              </a:rPr>
              <a:t>2</a:t>
            </a:r>
          </a:p>
        </p:txBody>
      </p:sp>
      <p:sp>
        <p:nvSpPr>
          <p:cNvPr id="265" name="1 TextBox 10">
            <a:extLst>
              <a:ext uri="{FF2B5EF4-FFF2-40B4-BE49-F238E27FC236}">
                <a16:creationId xmlns:a16="http://schemas.microsoft.com/office/drawing/2014/main" id="{738300F6-1E42-46C4-8FB3-44F9FA96326F}"/>
              </a:ext>
            </a:extLst>
          </p:cNvPr>
          <p:cNvSpPr txBox="1"/>
          <p:nvPr/>
        </p:nvSpPr>
        <p:spPr>
          <a:xfrm>
            <a:off x="2200072" y="472087"/>
            <a:ext cx="265423" cy="523220"/>
          </a:xfrm>
          <a:prstGeom prst="rect">
            <a:avLst/>
          </a:prstGeom>
          <a:noFill/>
        </p:spPr>
        <p:txBody>
          <a:bodyPr wrap="square" rtlCol="0">
            <a:spAutoFit/>
          </a:bodyPr>
          <a:lstStyle/>
          <a:p>
            <a:pPr algn="ctr"/>
            <a:r>
              <a:rPr lang="en-GB" sz="2800" dirty="0">
                <a:solidFill>
                  <a:schemeClr val="bg1">
                    <a:lumMod val="95000"/>
                  </a:schemeClr>
                </a:solidFill>
                <a:latin typeface="Finger Paint" panose="020B0506040000020004" pitchFamily="34" charset="0"/>
              </a:rPr>
              <a:t>1</a:t>
            </a:r>
          </a:p>
        </p:txBody>
      </p:sp>
      <p:sp>
        <p:nvSpPr>
          <p:cNvPr id="266" name="0 TextBox 1">
            <a:extLst>
              <a:ext uri="{FF2B5EF4-FFF2-40B4-BE49-F238E27FC236}">
                <a16:creationId xmlns:a16="http://schemas.microsoft.com/office/drawing/2014/main" id="{5ED496EA-F556-42A6-B540-7AA36EE67E9A}"/>
              </a:ext>
            </a:extLst>
          </p:cNvPr>
          <p:cNvSpPr txBox="1"/>
          <p:nvPr/>
        </p:nvSpPr>
        <p:spPr>
          <a:xfrm>
            <a:off x="2200072" y="472087"/>
            <a:ext cx="265423" cy="523220"/>
          </a:xfrm>
          <a:prstGeom prst="rect">
            <a:avLst/>
          </a:prstGeom>
          <a:noFill/>
        </p:spPr>
        <p:txBody>
          <a:bodyPr wrap="square" rtlCol="0">
            <a:spAutoFit/>
          </a:bodyPr>
          <a:lstStyle/>
          <a:p>
            <a:pPr algn="ctr"/>
            <a:r>
              <a:rPr lang="en-GB" sz="2800" dirty="0">
                <a:solidFill>
                  <a:schemeClr val="bg1">
                    <a:lumMod val="95000"/>
                  </a:schemeClr>
                </a:solidFill>
                <a:latin typeface="Finger Paint" panose="020B0506040000020004" pitchFamily="34" charset="0"/>
              </a:rPr>
              <a:t>0</a:t>
            </a:r>
          </a:p>
        </p:txBody>
      </p:sp>
      <p:sp>
        <p:nvSpPr>
          <p:cNvPr id="267" name="0 TextBox 1">
            <a:extLst>
              <a:ext uri="{FF2B5EF4-FFF2-40B4-BE49-F238E27FC236}">
                <a16:creationId xmlns:a16="http://schemas.microsoft.com/office/drawing/2014/main" id="{8FD86E8B-2177-4BA9-AAAC-9800A21D4B6E}"/>
              </a:ext>
            </a:extLst>
          </p:cNvPr>
          <p:cNvSpPr txBox="1"/>
          <p:nvPr/>
        </p:nvSpPr>
        <p:spPr>
          <a:xfrm>
            <a:off x="2861721" y="472087"/>
            <a:ext cx="265423" cy="523220"/>
          </a:xfrm>
          <a:prstGeom prst="rect">
            <a:avLst/>
          </a:prstGeom>
          <a:noFill/>
        </p:spPr>
        <p:txBody>
          <a:bodyPr wrap="square" rtlCol="0">
            <a:spAutoFit/>
          </a:bodyPr>
          <a:lstStyle/>
          <a:p>
            <a:pPr algn="ctr"/>
            <a:r>
              <a:rPr lang="en-GB" sz="2800" dirty="0">
                <a:solidFill>
                  <a:schemeClr val="bg1">
                    <a:lumMod val="95000"/>
                  </a:schemeClr>
                </a:solidFill>
                <a:latin typeface="Finger Paint" panose="020B0506040000020004" pitchFamily="34" charset="0"/>
              </a:rPr>
              <a:t>0</a:t>
            </a:r>
          </a:p>
        </p:txBody>
      </p:sp>
      <p:sp>
        <p:nvSpPr>
          <p:cNvPr id="268" name="9 TextBox 2">
            <a:extLst>
              <a:ext uri="{FF2B5EF4-FFF2-40B4-BE49-F238E27FC236}">
                <a16:creationId xmlns:a16="http://schemas.microsoft.com/office/drawing/2014/main" id="{01815E49-C57A-424E-A859-FA0EB5F9CA70}"/>
              </a:ext>
            </a:extLst>
          </p:cNvPr>
          <p:cNvSpPr txBox="1"/>
          <p:nvPr/>
        </p:nvSpPr>
        <p:spPr>
          <a:xfrm>
            <a:off x="2861721" y="472087"/>
            <a:ext cx="265423" cy="523220"/>
          </a:xfrm>
          <a:prstGeom prst="rect">
            <a:avLst/>
          </a:prstGeom>
          <a:noFill/>
        </p:spPr>
        <p:txBody>
          <a:bodyPr wrap="square" rtlCol="0">
            <a:spAutoFit/>
          </a:bodyPr>
          <a:lstStyle/>
          <a:p>
            <a:pPr algn="ctr"/>
            <a:r>
              <a:rPr lang="en-GB" sz="2800" dirty="0">
                <a:solidFill>
                  <a:schemeClr val="bg1">
                    <a:lumMod val="95000"/>
                  </a:schemeClr>
                </a:solidFill>
                <a:latin typeface="Finger Paint" panose="020B0506040000020004" pitchFamily="34" charset="0"/>
              </a:rPr>
              <a:t>9</a:t>
            </a:r>
          </a:p>
        </p:txBody>
      </p:sp>
      <p:sp>
        <p:nvSpPr>
          <p:cNvPr id="269" name="8 TextBox 3">
            <a:extLst>
              <a:ext uri="{FF2B5EF4-FFF2-40B4-BE49-F238E27FC236}">
                <a16:creationId xmlns:a16="http://schemas.microsoft.com/office/drawing/2014/main" id="{B91C9CFE-2A96-4B61-9F18-6DA6A5FC3DD4}"/>
              </a:ext>
            </a:extLst>
          </p:cNvPr>
          <p:cNvSpPr txBox="1"/>
          <p:nvPr/>
        </p:nvSpPr>
        <p:spPr>
          <a:xfrm>
            <a:off x="2861721" y="472087"/>
            <a:ext cx="265423" cy="523220"/>
          </a:xfrm>
          <a:prstGeom prst="rect">
            <a:avLst/>
          </a:prstGeom>
          <a:noFill/>
        </p:spPr>
        <p:txBody>
          <a:bodyPr wrap="square" rtlCol="0">
            <a:spAutoFit/>
          </a:bodyPr>
          <a:lstStyle/>
          <a:p>
            <a:pPr algn="ctr"/>
            <a:r>
              <a:rPr lang="en-GB" sz="2800" dirty="0">
                <a:solidFill>
                  <a:schemeClr val="bg1">
                    <a:lumMod val="95000"/>
                  </a:schemeClr>
                </a:solidFill>
                <a:latin typeface="Finger Paint" panose="020B0506040000020004" pitchFamily="34" charset="0"/>
              </a:rPr>
              <a:t>8</a:t>
            </a:r>
          </a:p>
        </p:txBody>
      </p:sp>
      <p:sp>
        <p:nvSpPr>
          <p:cNvPr id="270" name="7 TextBox 4">
            <a:extLst>
              <a:ext uri="{FF2B5EF4-FFF2-40B4-BE49-F238E27FC236}">
                <a16:creationId xmlns:a16="http://schemas.microsoft.com/office/drawing/2014/main" id="{429037A8-0FFA-42B1-A29E-9D447F6DEADF}"/>
              </a:ext>
            </a:extLst>
          </p:cNvPr>
          <p:cNvSpPr txBox="1"/>
          <p:nvPr/>
        </p:nvSpPr>
        <p:spPr>
          <a:xfrm>
            <a:off x="2861721" y="472087"/>
            <a:ext cx="265423" cy="523220"/>
          </a:xfrm>
          <a:prstGeom prst="rect">
            <a:avLst/>
          </a:prstGeom>
          <a:noFill/>
        </p:spPr>
        <p:txBody>
          <a:bodyPr wrap="square" rtlCol="0">
            <a:spAutoFit/>
          </a:bodyPr>
          <a:lstStyle/>
          <a:p>
            <a:pPr algn="ctr"/>
            <a:r>
              <a:rPr lang="en-GB" sz="2800" dirty="0">
                <a:solidFill>
                  <a:schemeClr val="bg1">
                    <a:lumMod val="95000"/>
                  </a:schemeClr>
                </a:solidFill>
                <a:latin typeface="Finger Paint" panose="020B0506040000020004" pitchFamily="34" charset="0"/>
              </a:rPr>
              <a:t>7</a:t>
            </a:r>
          </a:p>
        </p:txBody>
      </p:sp>
      <p:sp>
        <p:nvSpPr>
          <p:cNvPr id="271" name="6 TextBox 5">
            <a:extLst>
              <a:ext uri="{FF2B5EF4-FFF2-40B4-BE49-F238E27FC236}">
                <a16:creationId xmlns:a16="http://schemas.microsoft.com/office/drawing/2014/main" id="{D4F59327-B8FB-467C-A21A-B6F4E3ED51FC}"/>
              </a:ext>
            </a:extLst>
          </p:cNvPr>
          <p:cNvSpPr txBox="1"/>
          <p:nvPr/>
        </p:nvSpPr>
        <p:spPr>
          <a:xfrm>
            <a:off x="2861721" y="472087"/>
            <a:ext cx="265423" cy="523220"/>
          </a:xfrm>
          <a:prstGeom prst="rect">
            <a:avLst/>
          </a:prstGeom>
          <a:noFill/>
        </p:spPr>
        <p:txBody>
          <a:bodyPr wrap="square" rtlCol="0">
            <a:spAutoFit/>
          </a:bodyPr>
          <a:lstStyle/>
          <a:p>
            <a:pPr algn="ctr"/>
            <a:r>
              <a:rPr lang="en-GB" sz="2800" dirty="0">
                <a:solidFill>
                  <a:schemeClr val="bg1">
                    <a:lumMod val="95000"/>
                  </a:schemeClr>
                </a:solidFill>
                <a:latin typeface="Finger Paint" panose="020B0506040000020004" pitchFamily="34" charset="0"/>
              </a:rPr>
              <a:t>6</a:t>
            </a:r>
          </a:p>
        </p:txBody>
      </p:sp>
      <p:sp>
        <p:nvSpPr>
          <p:cNvPr id="272" name="5 TextBox 6">
            <a:extLst>
              <a:ext uri="{FF2B5EF4-FFF2-40B4-BE49-F238E27FC236}">
                <a16:creationId xmlns:a16="http://schemas.microsoft.com/office/drawing/2014/main" id="{C283EE43-2D30-4D88-8A36-38EA700BA785}"/>
              </a:ext>
            </a:extLst>
          </p:cNvPr>
          <p:cNvSpPr txBox="1"/>
          <p:nvPr/>
        </p:nvSpPr>
        <p:spPr>
          <a:xfrm>
            <a:off x="2861721" y="472087"/>
            <a:ext cx="265423" cy="523220"/>
          </a:xfrm>
          <a:prstGeom prst="rect">
            <a:avLst/>
          </a:prstGeom>
          <a:noFill/>
        </p:spPr>
        <p:txBody>
          <a:bodyPr wrap="square" rtlCol="0">
            <a:spAutoFit/>
          </a:bodyPr>
          <a:lstStyle/>
          <a:p>
            <a:pPr algn="ctr"/>
            <a:r>
              <a:rPr lang="en-GB" sz="2800" dirty="0">
                <a:solidFill>
                  <a:schemeClr val="bg1">
                    <a:lumMod val="95000"/>
                  </a:schemeClr>
                </a:solidFill>
                <a:latin typeface="Finger Paint" panose="020B0506040000020004" pitchFamily="34" charset="0"/>
              </a:rPr>
              <a:t>5</a:t>
            </a:r>
          </a:p>
        </p:txBody>
      </p:sp>
      <p:sp>
        <p:nvSpPr>
          <p:cNvPr id="273" name="4 TextBox 7">
            <a:extLst>
              <a:ext uri="{FF2B5EF4-FFF2-40B4-BE49-F238E27FC236}">
                <a16:creationId xmlns:a16="http://schemas.microsoft.com/office/drawing/2014/main" id="{F5B0178B-6B3B-4735-8111-9E99494C4637}"/>
              </a:ext>
            </a:extLst>
          </p:cNvPr>
          <p:cNvSpPr txBox="1"/>
          <p:nvPr/>
        </p:nvSpPr>
        <p:spPr>
          <a:xfrm>
            <a:off x="2861721" y="472087"/>
            <a:ext cx="265423" cy="523220"/>
          </a:xfrm>
          <a:prstGeom prst="rect">
            <a:avLst/>
          </a:prstGeom>
          <a:noFill/>
        </p:spPr>
        <p:txBody>
          <a:bodyPr wrap="square" rtlCol="0">
            <a:spAutoFit/>
          </a:bodyPr>
          <a:lstStyle/>
          <a:p>
            <a:pPr algn="ctr"/>
            <a:r>
              <a:rPr lang="en-GB" sz="2800" dirty="0">
                <a:solidFill>
                  <a:schemeClr val="bg1">
                    <a:lumMod val="95000"/>
                  </a:schemeClr>
                </a:solidFill>
                <a:latin typeface="Finger Paint" panose="020B0506040000020004" pitchFamily="34" charset="0"/>
              </a:rPr>
              <a:t>4</a:t>
            </a:r>
          </a:p>
        </p:txBody>
      </p:sp>
      <p:sp>
        <p:nvSpPr>
          <p:cNvPr id="274" name="3 TextBox 8">
            <a:extLst>
              <a:ext uri="{FF2B5EF4-FFF2-40B4-BE49-F238E27FC236}">
                <a16:creationId xmlns:a16="http://schemas.microsoft.com/office/drawing/2014/main" id="{50A312BD-CEE6-4817-888F-5B4D8513D761}"/>
              </a:ext>
            </a:extLst>
          </p:cNvPr>
          <p:cNvSpPr txBox="1"/>
          <p:nvPr/>
        </p:nvSpPr>
        <p:spPr>
          <a:xfrm>
            <a:off x="2861721" y="472087"/>
            <a:ext cx="265423" cy="523220"/>
          </a:xfrm>
          <a:prstGeom prst="rect">
            <a:avLst/>
          </a:prstGeom>
          <a:noFill/>
        </p:spPr>
        <p:txBody>
          <a:bodyPr wrap="square" rtlCol="0">
            <a:spAutoFit/>
          </a:bodyPr>
          <a:lstStyle/>
          <a:p>
            <a:pPr algn="ctr"/>
            <a:r>
              <a:rPr lang="en-GB" sz="2800" dirty="0">
                <a:solidFill>
                  <a:schemeClr val="bg1">
                    <a:lumMod val="95000"/>
                  </a:schemeClr>
                </a:solidFill>
                <a:latin typeface="Finger Paint" panose="020B0506040000020004" pitchFamily="34" charset="0"/>
              </a:rPr>
              <a:t>3</a:t>
            </a:r>
          </a:p>
        </p:txBody>
      </p:sp>
      <p:sp>
        <p:nvSpPr>
          <p:cNvPr id="275" name="2 TextBox 9">
            <a:extLst>
              <a:ext uri="{FF2B5EF4-FFF2-40B4-BE49-F238E27FC236}">
                <a16:creationId xmlns:a16="http://schemas.microsoft.com/office/drawing/2014/main" id="{3DA63C43-B4B3-4FF9-B1F3-1568CC31C335}"/>
              </a:ext>
            </a:extLst>
          </p:cNvPr>
          <p:cNvSpPr txBox="1"/>
          <p:nvPr/>
        </p:nvSpPr>
        <p:spPr>
          <a:xfrm>
            <a:off x="2861721" y="472087"/>
            <a:ext cx="265423" cy="523220"/>
          </a:xfrm>
          <a:prstGeom prst="rect">
            <a:avLst/>
          </a:prstGeom>
          <a:noFill/>
        </p:spPr>
        <p:txBody>
          <a:bodyPr wrap="square" rtlCol="0">
            <a:spAutoFit/>
          </a:bodyPr>
          <a:lstStyle/>
          <a:p>
            <a:pPr algn="ctr"/>
            <a:r>
              <a:rPr lang="en-GB" sz="2800" dirty="0">
                <a:solidFill>
                  <a:schemeClr val="bg1">
                    <a:lumMod val="95000"/>
                  </a:schemeClr>
                </a:solidFill>
                <a:latin typeface="Finger Paint" panose="020B0506040000020004" pitchFamily="34" charset="0"/>
              </a:rPr>
              <a:t>2</a:t>
            </a:r>
          </a:p>
        </p:txBody>
      </p:sp>
      <p:sp>
        <p:nvSpPr>
          <p:cNvPr id="276" name="1 TextBox 10">
            <a:extLst>
              <a:ext uri="{FF2B5EF4-FFF2-40B4-BE49-F238E27FC236}">
                <a16:creationId xmlns:a16="http://schemas.microsoft.com/office/drawing/2014/main" id="{AEC15A8F-A2F4-467E-9D90-F9664012F109}"/>
              </a:ext>
            </a:extLst>
          </p:cNvPr>
          <p:cNvSpPr txBox="1"/>
          <p:nvPr/>
        </p:nvSpPr>
        <p:spPr>
          <a:xfrm>
            <a:off x="2861721" y="472087"/>
            <a:ext cx="265423" cy="523220"/>
          </a:xfrm>
          <a:prstGeom prst="rect">
            <a:avLst/>
          </a:prstGeom>
          <a:noFill/>
        </p:spPr>
        <p:txBody>
          <a:bodyPr wrap="square" rtlCol="0">
            <a:spAutoFit/>
          </a:bodyPr>
          <a:lstStyle/>
          <a:p>
            <a:pPr algn="ctr"/>
            <a:r>
              <a:rPr lang="en-GB" sz="2800" dirty="0">
                <a:solidFill>
                  <a:schemeClr val="bg1">
                    <a:lumMod val="95000"/>
                  </a:schemeClr>
                </a:solidFill>
                <a:latin typeface="Finger Paint" panose="020B0506040000020004" pitchFamily="34" charset="0"/>
              </a:rPr>
              <a:t>1</a:t>
            </a:r>
          </a:p>
        </p:txBody>
      </p:sp>
      <p:sp>
        <p:nvSpPr>
          <p:cNvPr id="303" name="Rectangle: Rounded Corners 302">
            <a:extLst>
              <a:ext uri="{FF2B5EF4-FFF2-40B4-BE49-F238E27FC236}">
                <a16:creationId xmlns:a16="http://schemas.microsoft.com/office/drawing/2014/main" id="{89A0CC12-89A8-4FD0-9ED1-63C694D0F9E2}"/>
              </a:ext>
            </a:extLst>
          </p:cNvPr>
          <p:cNvSpPr/>
          <p:nvPr/>
        </p:nvSpPr>
        <p:spPr>
          <a:xfrm>
            <a:off x="5851273" y="479435"/>
            <a:ext cx="1069385" cy="446694"/>
          </a:xfrm>
          <a:prstGeom prst="roundRect">
            <a:avLst/>
          </a:prstGeom>
          <a:solidFill>
            <a:schemeClr val="tx1">
              <a:lumMod val="95000"/>
              <a:lumOff val="5000"/>
            </a:schemeClr>
          </a:solidFill>
          <a:ln>
            <a:solidFill>
              <a:schemeClr val="tx2">
                <a:lumMod val="60000"/>
                <a:lumOff val="4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4" name="0 TextBox 1">
            <a:extLst>
              <a:ext uri="{FF2B5EF4-FFF2-40B4-BE49-F238E27FC236}">
                <a16:creationId xmlns:a16="http://schemas.microsoft.com/office/drawing/2014/main" id="{A7FE05B2-CB07-4284-88D9-7F3A282E0504}"/>
              </a:ext>
            </a:extLst>
          </p:cNvPr>
          <p:cNvSpPr txBox="1"/>
          <p:nvPr/>
        </p:nvSpPr>
        <p:spPr>
          <a:xfrm>
            <a:off x="6212900" y="463852"/>
            <a:ext cx="265423" cy="523220"/>
          </a:xfrm>
          <a:prstGeom prst="rect">
            <a:avLst/>
          </a:prstGeom>
          <a:noFill/>
        </p:spPr>
        <p:txBody>
          <a:bodyPr wrap="square" rtlCol="0">
            <a:spAutoFit/>
          </a:bodyPr>
          <a:lstStyle/>
          <a:p>
            <a:pPr algn="ctr"/>
            <a:r>
              <a:rPr lang="en-GB" sz="2800" dirty="0">
                <a:solidFill>
                  <a:schemeClr val="bg1">
                    <a:lumMod val="95000"/>
                  </a:schemeClr>
                </a:solidFill>
                <a:latin typeface="Finger Paint" panose="020B0506040000020004" pitchFamily="34" charset="0"/>
              </a:rPr>
              <a:t>0</a:t>
            </a:r>
          </a:p>
        </p:txBody>
      </p:sp>
      <p:sp>
        <p:nvSpPr>
          <p:cNvPr id="305" name="9 TextBox 2">
            <a:extLst>
              <a:ext uri="{FF2B5EF4-FFF2-40B4-BE49-F238E27FC236}">
                <a16:creationId xmlns:a16="http://schemas.microsoft.com/office/drawing/2014/main" id="{4DA5EB83-BB23-44A5-931A-5529F7A5A057}"/>
              </a:ext>
            </a:extLst>
          </p:cNvPr>
          <p:cNvSpPr txBox="1"/>
          <p:nvPr/>
        </p:nvSpPr>
        <p:spPr>
          <a:xfrm>
            <a:off x="6212900" y="463852"/>
            <a:ext cx="265423" cy="523220"/>
          </a:xfrm>
          <a:prstGeom prst="rect">
            <a:avLst/>
          </a:prstGeom>
          <a:noFill/>
        </p:spPr>
        <p:txBody>
          <a:bodyPr wrap="square" rtlCol="0">
            <a:spAutoFit/>
          </a:bodyPr>
          <a:lstStyle/>
          <a:p>
            <a:pPr algn="ctr"/>
            <a:r>
              <a:rPr lang="en-GB" sz="2800" dirty="0">
                <a:solidFill>
                  <a:schemeClr val="bg1">
                    <a:lumMod val="95000"/>
                  </a:schemeClr>
                </a:solidFill>
                <a:latin typeface="Finger Paint" panose="020B0506040000020004" pitchFamily="34" charset="0"/>
              </a:rPr>
              <a:t>9</a:t>
            </a:r>
          </a:p>
        </p:txBody>
      </p:sp>
      <p:sp>
        <p:nvSpPr>
          <p:cNvPr id="306" name="8 TextBox 3">
            <a:extLst>
              <a:ext uri="{FF2B5EF4-FFF2-40B4-BE49-F238E27FC236}">
                <a16:creationId xmlns:a16="http://schemas.microsoft.com/office/drawing/2014/main" id="{FEFEEB0E-3911-473D-9CE5-57804661EF14}"/>
              </a:ext>
            </a:extLst>
          </p:cNvPr>
          <p:cNvSpPr txBox="1"/>
          <p:nvPr/>
        </p:nvSpPr>
        <p:spPr>
          <a:xfrm>
            <a:off x="6212900" y="463852"/>
            <a:ext cx="265423" cy="523220"/>
          </a:xfrm>
          <a:prstGeom prst="rect">
            <a:avLst/>
          </a:prstGeom>
          <a:noFill/>
        </p:spPr>
        <p:txBody>
          <a:bodyPr wrap="square" rtlCol="0">
            <a:spAutoFit/>
          </a:bodyPr>
          <a:lstStyle/>
          <a:p>
            <a:pPr algn="ctr"/>
            <a:r>
              <a:rPr lang="en-GB" sz="2800" dirty="0">
                <a:solidFill>
                  <a:schemeClr val="bg1">
                    <a:lumMod val="95000"/>
                  </a:schemeClr>
                </a:solidFill>
                <a:latin typeface="Finger Paint" panose="020B0506040000020004" pitchFamily="34" charset="0"/>
              </a:rPr>
              <a:t>8</a:t>
            </a:r>
          </a:p>
        </p:txBody>
      </p:sp>
      <p:sp>
        <p:nvSpPr>
          <p:cNvPr id="307" name="7 TextBox 4">
            <a:extLst>
              <a:ext uri="{FF2B5EF4-FFF2-40B4-BE49-F238E27FC236}">
                <a16:creationId xmlns:a16="http://schemas.microsoft.com/office/drawing/2014/main" id="{E596F522-6E84-4D3F-963F-DC80C0E4110B}"/>
              </a:ext>
            </a:extLst>
          </p:cNvPr>
          <p:cNvSpPr txBox="1"/>
          <p:nvPr/>
        </p:nvSpPr>
        <p:spPr>
          <a:xfrm>
            <a:off x="6212900" y="463852"/>
            <a:ext cx="265423" cy="523220"/>
          </a:xfrm>
          <a:prstGeom prst="rect">
            <a:avLst/>
          </a:prstGeom>
          <a:noFill/>
        </p:spPr>
        <p:txBody>
          <a:bodyPr wrap="square" rtlCol="0">
            <a:spAutoFit/>
          </a:bodyPr>
          <a:lstStyle/>
          <a:p>
            <a:pPr algn="ctr"/>
            <a:r>
              <a:rPr lang="en-GB" sz="2800" dirty="0">
                <a:solidFill>
                  <a:schemeClr val="bg1">
                    <a:lumMod val="95000"/>
                  </a:schemeClr>
                </a:solidFill>
                <a:latin typeface="Finger Paint" panose="020B0506040000020004" pitchFamily="34" charset="0"/>
              </a:rPr>
              <a:t>7</a:t>
            </a:r>
          </a:p>
        </p:txBody>
      </p:sp>
      <p:sp>
        <p:nvSpPr>
          <p:cNvPr id="308" name="6 TextBox 5">
            <a:extLst>
              <a:ext uri="{FF2B5EF4-FFF2-40B4-BE49-F238E27FC236}">
                <a16:creationId xmlns:a16="http://schemas.microsoft.com/office/drawing/2014/main" id="{C3529A87-7388-4161-9CF6-799222BA63EA}"/>
              </a:ext>
            </a:extLst>
          </p:cNvPr>
          <p:cNvSpPr txBox="1"/>
          <p:nvPr/>
        </p:nvSpPr>
        <p:spPr>
          <a:xfrm>
            <a:off x="6212900" y="463852"/>
            <a:ext cx="265423" cy="523220"/>
          </a:xfrm>
          <a:prstGeom prst="rect">
            <a:avLst/>
          </a:prstGeom>
          <a:noFill/>
        </p:spPr>
        <p:txBody>
          <a:bodyPr wrap="square" rtlCol="0">
            <a:spAutoFit/>
          </a:bodyPr>
          <a:lstStyle/>
          <a:p>
            <a:pPr algn="ctr"/>
            <a:r>
              <a:rPr lang="en-GB" sz="2800" dirty="0">
                <a:solidFill>
                  <a:schemeClr val="bg1">
                    <a:lumMod val="95000"/>
                  </a:schemeClr>
                </a:solidFill>
                <a:latin typeface="Finger Paint" panose="020B0506040000020004" pitchFamily="34" charset="0"/>
              </a:rPr>
              <a:t>6</a:t>
            </a:r>
          </a:p>
        </p:txBody>
      </p:sp>
      <p:sp>
        <p:nvSpPr>
          <p:cNvPr id="309" name="5 TextBox 6">
            <a:extLst>
              <a:ext uri="{FF2B5EF4-FFF2-40B4-BE49-F238E27FC236}">
                <a16:creationId xmlns:a16="http://schemas.microsoft.com/office/drawing/2014/main" id="{26C122A2-0009-4DA4-9474-DFACE4F45B13}"/>
              </a:ext>
            </a:extLst>
          </p:cNvPr>
          <p:cNvSpPr txBox="1"/>
          <p:nvPr/>
        </p:nvSpPr>
        <p:spPr>
          <a:xfrm>
            <a:off x="6212900" y="463852"/>
            <a:ext cx="265423" cy="523220"/>
          </a:xfrm>
          <a:prstGeom prst="rect">
            <a:avLst/>
          </a:prstGeom>
          <a:noFill/>
        </p:spPr>
        <p:txBody>
          <a:bodyPr wrap="square" rtlCol="0">
            <a:spAutoFit/>
          </a:bodyPr>
          <a:lstStyle/>
          <a:p>
            <a:pPr algn="ctr"/>
            <a:r>
              <a:rPr lang="en-GB" sz="2800" dirty="0">
                <a:solidFill>
                  <a:schemeClr val="bg1">
                    <a:lumMod val="95000"/>
                  </a:schemeClr>
                </a:solidFill>
                <a:latin typeface="Finger Paint" panose="020B0506040000020004" pitchFamily="34" charset="0"/>
              </a:rPr>
              <a:t>5</a:t>
            </a:r>
          </a:p>
        </p:txBody>
      </p:sp>
      <p:sp>
        <p:nvSpPr>
          <p:cNvPr id="310" name="4 TextBox 7">
            <a:extLst>
              <a:ext uri="{FF2B5EF4-FFF2-40B4-BE49-F238E27FC236}">
                <a16:creationId xmlns:a16="http://schemas.microsoft.com/office/drawing/2014/main" id="{C2AE19CD-7D96-4140-8B85-5D290F350593}"/>
              </a:ext>
            </a:extLst>
          </p:cNvPr>
          <p:cNvSpPr txBox="1"/>
          <p:nvPr/>
        </p:nvSpPr>
        <p:spPr>
          <a:xfrm>
            <a:off x="6212900" y="463852"/>
            <a:ext cx="265423" cy="523220"/>
          </a:xfrm>
          <a:prstGeom prst="rect">
            <a:avLst/>
          </a:prstGeom>
          <a:noFill/>
        </p:spPr>
        <p:txBody>
          <a:bodyPr wrap="square" rtlCol="0">
            <a:spAutoFit/>
          </a:bodyPr>
          <a:lstStyle/>
          <a:p>
            <a:pPr algn="ctr"/>
            <a:r>
              <a:rPr lang="en-GB" sz="2800" dirty="0">
                <a:solidFill>
                  <a:schemeClr val="bg1">
                    <a:lumMod val="95000"/>
                  </a:schemeClr>
                </a:solidFill>
                <a:latin typeface="Finger Paint" panose="020B0506040000020004" pitchFamily="34" charset="0"/>
              </a:rPr>
              <a:t>4</a:t>
            </a:r>
          </a:p>
        </p:txBody>
      </p:sp>
      <p:sp>
        <p:nvSpPr>
          <p:cNvPr id="311" name="3 TextBox 8">
            <a:extLst>
              <a:ext uri="{FF2B5EF4-FFF2-40B4-BE49-F238E27FC236}">
                <a16:creationId xmlns:a16="http://schemas.microsoft.com/office/drawing/2014/main" id="{6477F5DB-B36E-47CA-910C-20E8C6D60E03}"/>
              </a:ext>
            </a:extLst>
          </p:cNvPr>
          <p:cNvSpPr txBox="1"/>
          <p:nvPr/>
        </p:nvSpPr>
        <p:spPr>
          <a:xfrm>
            <a:off x="6212900" y="463852"/>
            <a:ext cx="265423" cy="523220"/>
          </a:xfrm>
          <a:prstGeom prst="rect">
            <a:avLst/>
          </a:prstGeom>
          <a:noFill/>
        </p:spPr>
        <p:txBody>
          <a:bodyPr wrap="square" rtlCol="0">
            <a:spAutoFit/>
          </a:bodyPr>
          <a:lstStyle/>
          <a:p>
            <a:pPr algn="ctr"/>
            <a:r>
              <a:rPr lang="en-GB" sz="2800" dirty="0">
                <a:solidFill>
                  <a:schemeClr val="bg1">
                    <a:lumMod val="95000"/>
                  </a:schemeClr>
                </a:solidFill>
                <a:latin typeface="Finger Paint" panose="020B0506040000020004" pitchFamily="34" charset="0"/>
              </a:rPr>
              <a:t>3</a:t>
            </a:r>
          </a:p>
        </p:txBody>
      </p:sp>
      <p:sp>
        <p:nvSpPr>
          <p:cNvPr id="312" name="2 TextBox 9">
            <a:extLst>
              <a:ext uri="{FF2B5EF4-FFF2-40B4-BE49-F238E27FC236}">
                <a16:creationId xmlns:a16="http://schemas.microsoft.com/office/drawing/2014/main" id="{FADF24A4-9D9B-4A17-8EF7-1F5C94F2AC85}"/>
              </a:ext>
            </a:extLst>
          </p:cNvPr>
          <p:cNvSpPr txBox="1"/>
          <p:nvPr/>
        </p:nvSpPr>
        <p:spPr>
          <a:xfrm>
            <a:off x="6212900" y="463852"/>
            <a:ext cx="265423" cy="523220"/>
          </a:xfrm>
          <a:prstGeom prst="rect">
            <a:avLst/>
          </a:prstGeom>
          <a:noFill/>
        </p:spPr>
        <p:txBody>
          <a:bodyPr wrap="square" rtlCol="0">
            <a:spAutoFit/>
          </a:bodyPr>
          <a:lstStyle/>
          <a:p>
            <a:pPr algn="ctr"/>
            <a:r>
              <a:rPr lang="en-GB" sz="2800" dirty="0">
                <a:solidFill>
                  <a:schemeClr val="bg1">
                    <a:lumMod val="95000"/>
                  </a:schemeClr>
                </a:solidFill>
                <a:latin typeface="Finger Paint" panose="020B0506040000020004" pitchFamily="34" charset="0"/>
              </a:rPr>
              <a:t>2</a:t>
            </a:r>
          </a:p>
        </p:txBody>
      </p:sp>
      <p:sp>
        <p:nvSpPr>
          <p:cNvPr id="313" name="1 TextBox 10">
            <a:extLst>
              <a:ext uri="{FF2B5EF4-FFF2-40B4-BE49-F238E27FC236}">
                <a16:creationId xmlns:a16="http://schemas.microsoft.com/office/drawing/2014/main" id="{41FA0A9E-DA11-4720-9FEE-E480D4A23B7A}"/>
              </a:ext>
            </a:extLst>
          </p:cNvPr>
          <p:cNvSpPr txBox="1"/>
          <p:nvPr/>
        </p:nvSpPr>
        <p:spPr>
          <a:xfrm>
            <a:off x="6212900" y="463852"/>
            <a:ext cx="265423" cy="523220"/>
          </a:xfrm>
          <a:prstGeom prst="rect">
            <a:avLst/>
          </a:prstGeom>
          <a:noFill/>
        </p:spPr>
        <p:txBody>
          <a:bodyPr wrap="square" rtlCol="0">
            <a:spAutoFit/>
          </a:bodyPr>
          <a:lstStyle/>
          <a:p>
            <a:pPr algn="ctr"/>
            <a:r>
              <a:rPr lang="en-GB" sz="2800" dirty="0">
                <a:solidFill>
                  <a:schemeClr val="bg1">
                    <a:lumMod val="95000"/>
                  </a:schemeClr>
                </a:solidFill>
                <a:latin typeface="Finger Paint" panose="020B0506040000020004" pitchFamily="34" charset="0"/>
              </a:rPr>
              <a:t>1</a:t>
            </a:r>
          </a:p>
        </p:txBody>
      </p:sp>
      <p:sp>
        <p:nvSpPr>
          <p:cNvPr id="314" name="5 TextBox 6">
            <a:extLst>
              <a:ext uri="{FF2B5EF4-FFF2-40B4-BE49-F238E27FC236}">
                <a16:creationId xmlns:a16="http://schemas.microsoft.com/office/drawing/2014/main" id="{CA86E078-5CD8-4E6F-96D9-1B7D603FF356}"/>
              </a:ext>
            </a:extLst>
          </p:cNvPr>
          <p:cNvSpPr txBox="1"/>
          <p:nvPr/>
        </p:nvSpPr>
        <p:spPr>
          <a:xfrm>
            <a:off x="5899318" y="463852"/>
            <a:ext cx="265423" cy="523220"/>
          </a:xfrm>
          <a:prstGeom prst="rect">
            <a:avLst/>
          </a:prstGeom>
          <a:noFill/>
        </p:spPr>
        <p:txBody>
          <a:bodyPr wrap="square" rtlCol="0">
            <a:spAutoFit/>
          </a:bodyPr>
          <a:lstStyle/>
          <a:p>
            <a:pPr algn="ctr"/>
            <a:r>
              <a:rPr lang="en-GB" sz="2800" dirty="0">
                <a:solidFill>
                  <a:schemeClr val="bg1">
                    <a:lumMod val="95000"/>
                  </a:schemeClr>
                </a:solidFill>
                <a:latin typeface="Finger Paint" panose="020B0506040000020004" pitchFamily="34" charset="0"/>
              </a:rPr>
              <a:t>5</a:t>
            </a:r>
          </a:p>
        </p:txBody>
      </p:sp>
      <p:sp>
        <p:nvSpPr>
          <p:cNvPr id="315" name="4 TextBox 7">
            <a:extLst>
              <a:ext uri="{FF2B5EF4-FFF2-40B4-BE49-F238E27FC236}">
                <a16:creationId xmlns:a16="http://schemas.microsoft.com/office/drawing/2014/main" id="{5BC8DAA5-24E3-4D29-AF64-F86F83299BB9}"/>
              </a:ext>
            </a:extLst>
          </p:cNvPr>
          <p:cNvSpPr txBox="1"/>
          <p:nvPr/>
        </p:nvSpPr>
        <p:spPr>
          <a:xfrm>
            <a:off x="5899318" y="463852"/>
            <a:ext cx="265423" cy="523220"/>
          </a:xfrm>
          <a:prstGeom prst="rect">
            <a:avLst/>
          </a:prstGeom>
          <a:noFill/>
        </p:spPr>
        <p:txBody>
          <a:bodyPr wrap="square" rtlCol="0">
            <a:spAutoFit/>
          </a:bodyPr>
          <a:lstStyle/>
          <a:p>
            <a:pPr algn="ctr"/>
            <a:r>
              <a:rPr lang="en-GB" sz="2800" dirty="0">
                <a:solidFill>
                  <a:schemeClr val="bg1">
                    <a:lumMod val="95000"/>
                  </a:schemeClr>
                </a:solidFill>
                <a:latin typeface="Finger Paint" panose="020B0506040000020004" pitchFamily="34" charset="0"/>
              </a:rPr>
              <a:t>4</a:t>
            </a:r>
          </a:p>
        </p:txBody>
      </p:sp>
      <p:sp>
        <p:nvSpPr>
          <p:cNvPr id="316" name="3 TextBox 8">
            <a:extLst>
              <a:ext uri="{FF2B5EF4-FFF2-40B4-BE49-F238E27FC236}">
                <a16:creationId xmlns:a16="http://schemas.microsoft.com/office/drawing/2014/main" id="{2C801DB9-212C-4045-8662-D45332F9C1EC}"/>
              </a:ext>
            </a:extLst>
          </p:cNvPr>
          <p:cNvSpPr txBox="1"/>
          <p:nvPr/>
        </p:nvSpPr>
        <p:spPr>
          <a:xfrm>
            <a:off x="5899318" y="463852"/>
            <a:ext cx="265423" cy="523220"/>
          </a:xfrm>
          <a:prstGeom prst="rect">
            <a:avLst/>
          </a:prstGeom>
          <a:noFill/>
        </p:spPr>
        <p:txBody>
          <a:bodyPr wrap="square" rtlCol="0">
            <a:spAutoFit/>
          </a:bodyPr>
          <a:lstStyle/>
          <a:p>
            <a:pPr algn="ctr"/>
            <a:r>
              <a:rPr lang="en-GB" sz="2800" dirty="0">
                <a:solidFill>
                  <a:schemeClr val="bg1">
                    <a:lumMod val="95000"/>
                  </a:schemeClr>
                </a:solidFill>
                <a:latin typeface="Finger Paint" panose="020B0506040000020004" pitchFamily="34" charset="0"/>
              </a:rPr>
              <a:t>3</a:t>
            </a:r>
          </a:p>
        </p:txBody>
      </p:sp>
      <p:sp>
        <p:nvSpPr>
          <p:cNvPr id="317" name="2 TextBox 9">
            <a:extLst>
              <a:ext uri="{FF2B5EF4-FFF2-40B4-BE49-F238E27FC236}">
                <a16:creationId xmlns:a16="http://schemas.microsoft.com/office/drawing/2014/main" id="{3A084A1D-AB31-4690-BA64-681BF098344E}"/>
              </a:ext>
            </a:extLst>
          </p:cNvPr>
          <p:cNvSpPr txBox="1"/>
          <p:nvPr/>
        </p:nvSpPr>
        <p:spPr>
          <a:xfrm>
            <a:off x="5899318" y="463852"/>
            <a:ext cx="265423" cy="523220"/>
          </a:xfrm>
          <a:prstGeom prst="rect">
            <a:avLst/>
          </a:prstGeom>
          <a:noFill/>
        </p:spPr>
        <p:txBody>
          <a:bodyPr wrap="square" rtlCol="0">
            <a:spAutoFit/>
          </a:bodyPr>
          <a:lstStyle/>
          <a:p>
            <a:pPr algn="ctr"/>
            <a:r>
              <a:rPr lang="en-GB" sz="2800" dirty="0">
                <a:solidFill>
                  <a:schemeClr val="bg1">
                    <a:lumMod val="95000"/>
                  </a:schemeClr>
                </a:solidFill>
                <a:latin typeface="Finger Paint" panose="020B0506040000020004" pitchFamily="34" charset="0"/>
              </a:rPr>
              <a:t>2</a:t>
            </a:r>
          </a:p>
        </p:txBody>
      </p:sp>
      <p:sp>
        <p:nvSpPr>
          <p:cNvPr id="318" name="1 TextBox 10">
            <a:extLst>
              <a:ext uri="{FF2B5EF4-FFF2-40B4-BE49-F238E27FC236}">
                <a16:creationId xmlns:a16="http://schemas.microsoft.com/office/drawing/2014/main" id="{7D2290E6-A78A-4A45-BE8C-F4BF77154068}"/>
              </a:ext>
            </a:extLst>
          </p:cNvPr>
          <p:cNvSpPr txBox="1"/>
          <p:nvPr/>
        </p:nvSpPr>
        <p:spPr>
          <a:xfrm>
            <a:off x="5899318" y="463852"/>
            <a:ext cx="265423" cy="523220"/>
          </a:xfrm>
          <a:prstGeom prst="rect">
            <a:avLst/>
          </a:prstGeom>
          <a:noFill/>
        </p:spPr>
        <p:txBody>
          <a:bodyPr wrap="square" rtlCol="0">
            <a:spAutoFit/>
          </a:bodyPr>
          <a:lstStyle/>
          <a:p>
            <a:pPr algn="ctr"/>
            <a:r>
              <a:rPr lang="en-GB" sz="2800" dirty="0">
                <a:solidFill>
                  <a:schemeClr val="bg1">
                    <a:lumMod val="95000"/>
                  </a:schemeClr>
                </a:solidFill>
                <a:latin typeface="Finger Paint" panose="020B0506040000020004" pitchFamily="34" charset="0"/>
              </a:rPr>
              <a:t>1</a:t>
            </a:r>
          </a:p>
        </p:txBody>
      </p:sp>
      <p:sp>
        <p:nvSpPr>
          <p:cNvPr id="319" name="0 TextBox 1">
            <a:extLst>
              <a:ext uri="{FF2B5EF4-FFF2-40B4-BE49-F238E27FC236}">
                <a16:creationId xmlns:a16="http://schemas.microsoft.com/office/drawing/2014/main" id="{F6B4AE0F-FB9C-4705-86BB-78BA6472C1CC}"/>
              </a:ext>
            </a:extLst>
          </p:cNvPr>
          <p:cNvSpPr txBox="1"/>
          <p:nvPr/>
        </p:nvSpPr>
        <p:spPr>
          <a:xfrm>
            <a:off x="5899318" y="463852"/>
            <a:ext cx="265423" cy="523220"/>
          </a:xfrm>
          <a:prstGeom prst="rect">
            <a:avLst/>
          </a:prstGeom>
          <a:noFill/>
        </p:spPr>
        <p:txBody>
          <a:bodyPr wrap="square" rtlCol="0">
            <a:spAutoFit/>
          </a:bodyPr>
          <a:lstStyle/>
          <a:p>
            <a:pPr algn="ctr"/>
            <a:r>
              <a:rPr lang="en-GB" sz="2800" dirty="0">
                <a:solidFill>
                  <a:schemeClr val="bg1">
                    <a:lumMod val="95000"/>
                  </a:schemeClr>
                </a:solidFill>
                <a:latin typeface="Finger Paint" panose="020B0506040000020004" pitchFamily="34" charset="0"/>
              </a:rPr>
              <a:t>0</a:t>
            </a:r>
          </a:p>
        </p:txBody>
      </p:sp>
      <p:sp>
        <p:nvSpPr>
          <p:cNvPr id="320" name="0 TextBox 1">
            <a:extLst>
              <a:ext uri="{FF2B5EF4-FFF2-40B4-BE49-F238E27FC236}">
                <a16:creationId xmlns:a16="http://schemas.microsoft.com/office/drawing/2014/main" id="{10D0CF96-D42A-4907-B5F6-8187381E0B46}"/>
              </a:ext>
            </a:extLst>
          </p:cNvPr>
          <p:cNvSpPr txBox="1"/>
          <p:nvPr/>
        </p:nvSpPr>
        <p:spPr>
          <a:xfrm>
            <a:off x="6560967" y="463852"/>
            <a:ext cx="265423" cy="523220"/>
          </a:xfrm>
          <a:prstGeom prst="rect">
            <a:avLst/>
          </a:prstGeom>
          <a:noFill/>
        </p:spPr>
        <p:txBody>
          <a:bodyPr wrap="square" rtlCol="0">
            <a:spAutoFit/>
          </a:bodyPr>
          <a:lstStyle/>
          <a:p>
            <a:pPr algn="ctr"/>
            <a:r>
              <a:rPr lang="en-GB" sz="2800" dirty="0">
                <a:solidFill>
                  <a:schemeClr val="bg1">
                    <a:lumMod val="95000"/>
                  </a:schemeClr>
                </a:solidFill>
                <a:latin typeface="Finger Paint" panose="020B0506040000020004" pitchFamily="34" charset="0"/>
              </a:rPr>
              <a:t>0</a:t>
            </a:r>
          </a:p>
        </p:txBody>
      </p:sp>
      <p:sp>
        <p:nvSpPr>
          <p:cNvPr id="321" name="9 TextBox 2">
            <a:extLst>
              <a:ext uri="{FF2B5EF4-FFF2-40B4-BE49-F238E27FC236}">
                <a16:creationId xmlns:a16="http://schemas.microsoft.com/office/drawing/2014/main" id="{B2EDD6DA-293D-4E29-A341-D7AE32FAE48C}"/>
              </a:ext>
            </a:extLst>
          </p:cNvPr>
          <p:cNvSpPr txBox="1"/>
          <p:nvPr/>
        </p:nvSpPr>
        <p:spPr>
          <a:xfrm>
            <a:off x="6560967" y="463852"/>
            <a:ext cx="265423" cy="523220"/>
          </a:xfrm>
          <a:prstGeom prst="rect">
            <a:avLst/>
          </a:prstGeom>
          <a:noFill/>
        </p:spPr>
        <p:txBody>
          <a:bodyPr wrap="square" rtlCol="0">
            <a:spAutoFit/>
          </a:bodyPr>
          <a:lstStyle/>
          <a:p>
            <a:pPr algn="ctr"/>
            <a:r>
              <a:rPr lang="en-GB" sz="2800" dirty="0">
                <a:solidFill>
                  <a:schemeClr val="bg1">
                    <a:lumMod val="95000"/>
                  </a:schemeClr>
                </a:solidFill>
                <a:latin typeface="Finger Paint" panose="020B0506040000020004" pitchFamily="34" charset="0"/>
              </a:rPr>
              <a:t>9</a:t>
            </a:r>
          </a:p>
        </p:txBody>
      </p:sp>
      <p:sp>
        <p:nvSpPr>
          <p:cNvPr id="322" name="8 TextBox 3">
            <a:extLst>
              <a:ext uri="{FF2B5EF4-FFF2-40B4-BE49-F238E27FC236}">
                <a16:creationId xmlns:a16="http://schemas.microsoft.com/office/drawing/2014/main" id="{F9C2FB18-49AE-4416-8B1D-5494250D8AC6}"/>
              </a:ext>
            </a:extLst>
          </p:cNvPr>
          <p:cNvSpPr txBox="1"/>
          <p:nvPr/>
        </p:nvSpPr>
        <p:spPr>
          <a:xfrm>
            <a:off x="6560967" y="463852"/>
            <a:ext cx="265423" cy="523220"/>
          </a:xfrm>
          <a:prstGeom prst="rect">
            <a:avLst/>
          </a:prstGeom>
          <a:noFill/>
        </p:spPr>
        <p:txBody>
          <a:bodyPr wrap="square" rtlCol="0">
            <a:spAutoFit/>
          </a:bodyPr>
          <a:lstStyle/>
          <a:p>
            <a:pPr algn="ctr"/>
            <a:r>
              <a:rPr lang="en-GB" sz="2800" dirty="0">
                <a:solidFill>
                  <a:schemeClr val="bg1">
                    <a:lumMod val="95000"/>
                  </a:schemeClr>
                </a:solidFill>
                <a:latin typeface="Finger Paint" panose="020B0506040000020004" pitchFamily="34" charset="0"/>
              </a:rPr>
              <a:t>8</a:t>
            </a:r>
          </a:p>
        </p:txBody>
      </p:sp>
      <p:sp>
        <p:nvSpPr>
          <p:cNvPr id="323" name="7 TextBox 4">
            <a:extLst>
              <a:ext uri="{FF2B5EF4-FFF2-40B4-BE49-F238E27FC236}">
                <a16:creationId xmlns:a16="http://schemas.microsoft.com/office/drawing/2014/main" id="{9C8F7C51-9E97-4236-86E7-001C74FDB1AB}"/>
              </a:ext>
            </a:extLst>
          </p:cNvPr>
          <p:cNvSpPr txBox="1"/>
          <p:nvPr/>
        </p:nvSpPr>
        <p:spPr>
          <a:xfrm>
            <a:off x="6560967" y="463852"/>
            <a:ext cx="265423" cy="523220"/>
          </a:xfrm>
          <a:prstGeom prst="rect">
            <a:avLst/>
          </a:prstGeom>
          <a:noFill/>
        </p:spPr>
        <p:txBody>
          <a:bodyPr wrap="square" rtlCol="0">
            <a:spAutoFit/>
          </a:bodyPr>
          <a:lstStyle/>
          <a:p>
            <a:pPr algn="ctr"/>
            <a:r>
              <a:rPr lang="en-GB" sz="2800" dirty="0">
                <a:solidFill>
                  <a:schemeClr val="bg1">
                    <a:lumMod val="95000"/>
                  </a:schemeClr>
                </a:solidFill>
                <a:latin typeface="Finger Paint" panose="020B0506040000020004" pitchFamily="34" charset="0"/>
              </a:rPr>
              <a:t>7</a:t>
            </a:r>
          </a:p>
        </p:txBody>
      </p:sp>
      <p:sp>
        <p:nvSpPr>
          <p:cNvPr id="324" name="6 TextBox 5">
            <a:extLst>
              <a:ext uri="{FF2B5EF4-FFF2-40B4-BE49-F238E27FC236}">
                <a16:creationId xmlns:a16="http://schemas.microsoft.com/office/drawing/2014/main" id="{9F87EAF8-A916-4B43-8CAD-0ACC9FF887A7}"/>
              </a:ext>
            </a:extLst>
          </p:cNvPr>
          <p:cNvSpPr txBox="1"/>
          <p:nvPr/>
        </p:nvSpPr>
        <p:spPr>
          <a:xfrm>
            <a:off x="6560967" y="463852"/>
            <a:ext cx="265423" cy="523220"/>
          </a:xfrm>
          <a:prstGeom prst="rect">
            <a:avLst/>
          </a:prstGeom>
          <a:noFill/>
        </p:spPr>
        <p:txBody>
          <a:bodyPr wrap="square" rtlCol="0">
            <a:spAutoFit/>
          </a:bodyPr>
          <a:lstStyle/>
          <a:p>
            <a:pPr algn="ctr"/>
            <a:r>
              <a:rPr lang="en-GB" sz="2800" dirty="0">
                <a:solidFill>
                  <a:schemeClr val="bg1">
                    <a:lumMod val="95000"/>
                  </a:schemeClr>
                </a:solidFill>
                <a:latin typeface="Finger Paint" panose="020B0506040000020004" pitchFamily="34" charset="0"/>
              </a:rPr>
              <a:t>6</a:t>
            </a:r>
          </a:p>
        </p:txBody>
      </p:sp>
      <p:sp>
        <p:nvSpPr>
          <p:cNvPr id="325" name="5 TextBox 6">
            <a:extLst>
              <a:ext uri="{FF2B5EF4-FFF2-40B4-BE49-F238E27FC236}">
                <a16:creationId xmlns:a16="http://schemas.microsoft.com/office/drawing/2014/main" id="{F2F74983-5A52-4887-8A02-AFD0917A64B2}"/>
              </a:ext>
            </a:extLst>
          </p:cNvPr>
          <p:cNvSpPr txBox="1"/>
          <p:nvPr/>
        </p:nvSpPr>
        <p:spPr>
          <a:xfrm>
            <a:off x="6560967" y="463852"/>
            <a:ext cx="265423" cy="523220"/>
          </a:xfrm>
          <a:prstGeom prst="rect">
            <a:avLst/>
          </a:prstGeom>
          <a:noFill/>
        </p:spPr>
        <p:txBody>
          <a:bodyPr wrap="square" rtlCol="0">
            <a:spAutoFit/>
          </a:bodyPr>
          <a:lstStyle/>
          <a:p>
            <a:pPr algn="ctr"/>
            <a:r>
              <a:rPr lang="en-GB" sz="2800" dirty="0">
                <a:solidFill>
                  <a:schemeClr val="bg1">
                    <a:lumMod val="95000"/>
                  </a:schemeClr>
                </a:solidFill>
                <a:latin typeface="Finger Paint" panose="020B0506040000020004" pitchFamily="34" charset="0"/>
              </a:rPr>
              <a:t>5</a:t>
            </a:r>
          </a:p>
        </p:txBody>
      </p:sp>
      <p:sp>
        <p:nvSpPr>
          <p:cNvPr id="326" name="4 TextBox 7">
            <a:extLst>
              <a:ext uri="{FF2B5EF4-FFF2-40B4-BE49-F238E27FC236}">
                <a16:creationId xmlns:a16="http://schemas.microsoft.com/office/drawing/2014/main" id="{DBCE88F0-16C0-44F4-9705-6857E46E5BED}"/>
              </a:ext>
            </a:extLst>
          </p:cNvPr>
          <p:cNvSpPr txBox="1"/>
          <p:nvPr/>
        </p:nvSpPr>
        <p:spPr>
          <a:xfrm>
            <a:off x="6560967" y="463852"/>
            <a:ext cx="265423" cy="523220"/>
          </a:xfrm>
          <a:prstGeom prst="rect">
            <a:avLst/>
          </a:prstGeom>
          <a:noFill/>
        </p:spPr>
        <p:txBody>
          <a:bodyPr wrap="square" rtlCol="0">
            <a:spAutoFit/>
          </a:bodyPr>
          <a:lstStyle/>
          <a:p>
            <a:pPr algn="ctr"/>
            <a:r>
              <a:rPr lang="en-GB" sz="2800" dirty="0">
                <a:solidFill>
                  <a:schemeClr val="bg1">
                    <a:lumMod val="95000"/>
                  </a:schemeClr>
                </a:solidFill>
                <a:latin typeface="Finger Paint" panose="020B0506040000020004" pitchFamily="34" charset="0"/>
              </a:rPr>
              <a:t>4</a:t>
            </a:r>
          </a:p>
        </p:txBody>
      </p:sp>
      <p:sp>
        <p:nvSpPr>
          <p:cNvPr id="327" name="3 TextBox 8">
            <a:extLst>
              <a:ext uri="{FF2B5EF4-FFF2-40B4-BE49-F238E27FC236}">
                <a16:creationId xmlns:a16="http://schemas.microsoft.com/office/drawing/2014/main" id="{5DD25B05-5DC4-4EAE-B3F0-68576BBC90CB}"/>
              </a:ext>
            </a:extLst>
          </p:cNvPr>
          <p:cNvSpPr txBox="1"/>
          <p:nvPr/>
        </p:nvSpPr>
        <p:spPr>
          <a:xfrm>
            <a:off x="6560967" y="463852"/>
            <a:ext cx="265423" cy="523220"/>
          </a:xfrm>
          <a:prstGeom prst="rect">
            <a:avLst/>
          </a:prstGeom>
          <a:noFill/>
        </p:spPr>
        <p:txBody>
          <a:bodyPr wrap="square" rtlCol="0">
            <a:spAutoFit/>
          </a:bodyPr>
          <a:lstStyle/>
          <a:p>
            <a:pPr algn="ctr"/>
            <a:r>
              <a:rPr lang="en-GB" sz="2800" dirty="0">
                <a:solidFill>
                  <a:schemeClr val="bg1">
                    <a:lumMod val="95000"/>
                  </a:schemeClr>
                </a:solidFill>
                <a:latin typeface="Finger Paint" panose="020B0506040000020004" pitchFamily="34" charset="0"/>
              </a:rPr>
              <a:t>3</a:t>
            </a:r>
          </a:p>
        </p:txBody>
      </p:sp>
      <p:sp>
        <p:nvSpPr>
          <p:cNvPr id="328" name="2 TextBox 9">
            <a:extLst>
              <a:ext uri="{FF2B5EF4-FFF2-40B4-BE49-F238E27FC236}">
                <a16:creationId xmlns:a16="http://schemas.microsoft.com/office/drawing/2014/main" id="{A8670E05-D8B3-4F7F-AC8F-85FAFE424978}"/>
              </a:ext>
            </a:extLst>
          </p:cNvPr>
          <p:cNvSpPr txBox="1"/>
          <p:nvPr/>
        </p:nvSpPr>
        <p:spPr>
          <a:xfrm>
            <a:off x="6560967" y="463852"/>
            <a:ext cx="265423" cy="523220"/>
          </a:xfrm>
          <a:prstGeom prst="rect">
            <a:avLst/>
          </a:prstGeom>
          <a:noFill/>
        </p:spPr>
        <p:txBody>
          <a:bodyPr wrap="square" rtlCol="0">
            <a:spAutoFit/>
          </a:bodyPr>
          <a:lstStyle/>
          <a:p>
            <a:pPr algn="ctr"/>
            <a:r>
              <a:rPr lang="en-GB" sz="2800" dirty="0">
                <a:solidFill>
                  <a:schemeClr val="bg1">
                    <a:lumMod val="95000"/>
                  </a:schemeClr>
                </a:solidFill>
                <a:latin typeface="Finger Paint" panose="020B0506040000020004" pitchFamily="34" charset="0"/>
              </a:rPr>
              <a:t>2</a:t>
            </a:r>
          </a:p>
        </p:txBody>
      </p:sp>
      <p:sp>
        <p:nvSpPr>
          <p:cNvPr id="329" name="1 TextBox 10">
            <a:extLst>
              <a:ext uri="{FF2B5EF4-FFF2-40B4-BE49-F238E27FC236}">
                <a16:creationId xmlns:a16="http://schemas.microsoft.com/office/drawing/2014/main" id="{2451526E-D33D-4D8C-9BCE-69352EB666CA}"/>
              </a:ext>
            </a:extLst>
          </p:cNvPr>
          <p:cNvSpPr txBox="1"/>
          <p:nvPr/>
        </p:nvSpPr>
        <p:spPr>
          <a:xfrm>
            <a:off x="6560967" y="463852"/>
            <a:ext cx="265423" cy="523220"/>
          </a:xfrm>
          <a:prstGeom prst="rect">
            <a:avLst/>
          </a:prstGeom>
          <a:noFill/>
        </p:spPr>
        <p:txBody>
          <a:bodyPr wrap="square" rtlCol="0">
            <a:spAutoFit/>
          </a:bodyPr>
          <a:lstStyle/>
          <a:p>
            <a:pPr algn="ctr"/>
            <a:r>
              <a:rPr lang="en-GB" sz="2800" dirty="0">
                <a:solidFill>
                  <a:schemeClr val="bg1">
                    <a:lumMod val="95000"/>
                  </a:schemeClr>
                </a:solidFill>
                <a:latin typeface="Finger Paint" panose="020B0506040000020004" pitchFamily="34" charset="0"/>
              </a:rPr>
              <a:t>1</a:t>
            </a:r>
          </a:p>
        </p:txBody>
      </p:sp>
      <p:grpSp>
        <p:nvGrpSpPr>
          <p:cNvPr id="2" name="Group 1">
            <a:extLst>
              <a:ext uri="{FF2B5EF4-FFF2-40B4-BE49-F238E27FC236}">
                <a16:creationId xmlns:a16="http://schemas.microsoft.com/office/drawing/2014/main" id="{09B5F29B-2D1B-4E5E-8B37-8F21FBA8B64D}"/>
              </a:ext>
            </a:extLst>
          </p:cNvPr>
          <p:cNvGrpSpPr/>
          <p:nvPr/>
        </p:nvGrpSpPr>
        <p:grpSpPr>
          <a:xfrm>
            <a:off x="7019423" y="-77350"/>
            <a:ext cx="1872615" cy="5520661"/>
            <a:chOff x="7019423" y="-5288"/>
            <a:chExt cx="1872615" cy="5520661"/>
          </a:xfrm>
        </p:grpSpPr>
        <p:pic>
          <p:nvPicPr>
            <p:cNvPr id="752" name="Board 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9423" y="1803748"/>
              <a:ext cx="1872615" cy="1877695"/>
            </a:xfrm>
            <a:prstGeom prst="rect">
              <a:avLst/>
            </a:prstGeom>
            <a:noFill/>
            <a:ln>
              <a:noFill/>
            </a:ln>
            <a:effectLst>
              <a:outerShdw blurRad="38100" dist="63500" dir="24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76" name="Board 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9423" y="-5288"/>
              <a:ext cx="1872615" cy="1877695"/>
            </a:xfrm>
            <a:prstGeom prst="rect">
              <a:avLst/>
            </a:prstGeom>
            <a:noFill/>
            <a:ln>
              <a:noFill/>
            </a:ln>
            <a:effectLst>
              <a:outerShdw blurRad="38100" dist="63500" dir="24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8" name="Board Picture 15">
              <a:extLst>
                <a:ext uri="{FF2B5EF4-FFF2-40B4-BE49-F238E27FC236}">
                  <a16:creationId xmlns:a16="http://schemas.microsoft.com/office/drawing/2014/main" id="{6049E331-9102-4DB8-84B6-D821070AFBD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9423" y="3637678"/>
              <a:ext cx="1872615" cy="1877695"/>
            </a:xfrm>
            <a:prstGeom prst="rect">
              <a:avLst/>
            </a:prstGeom>
            <a:noFill/>
            <a:ln>
              <a:noFill/>
            </a:ln>
            <a:effectLst>
              <a:outerShdw blurRad="38100" dist="63500" dir="24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642" name="Group 1641">
            <a:extLst>
              <a:ext uri="{FF2B5EF4-FFF2-40B4-BE49-F238E27FC236}">
                <a16:creationId xmlns:a16="http://schemas.microsoft.com/office/drawing/2014/main" id="{C1770B74-BF2A-40E6-89D3-ECA078850A4C}"/>
              </a:ext>
            </a:extLst>
          </p:cNvPr>
          <p:cNvGrpSpPr/>
          <p:nvPr/>
        </p:nvGrpSpPr>
        <p:grpSpPr>
          <a:xfrm>
            <a:off x="168839" y="-77350"/>
            <a:ext cx="1872615" cy="5520661"/>
            <a:chOff x="7019423" y="-5288"/>
            <a:chExt cx="1872615" cy="5520661"/>
          </a:xfrm>
          <a:solidFill>
            <a:srgbClr val="000000">
              <a:alpha val="0"/>
            </a:srgbClr>
          </a:solidFill>
        </p:grpSpPr>
        <p:pic>
          <p:nvPicPr>
            <p:cNvPr id="1643" name="Board Picture 15">
              <a:extLst>
                <a:ext uri="{FF2B5EF4-FFF2-40B4-BE49-F238E27FC236}">
                  <a16:creationId xmlns:a16="http://schemas.microsoft.com/office/drawing/2014/main" id="{2782E166-6D37-40AC-B833-C74464C4285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9423" y="1803748"/>
              <a:ext cx="1872615" cy="1877695"/>
            </a:xfrm>
            <a:prstGeom prst="rect">
              <a:avLst/>
            </a:prstGeom>
            <a:grpFill/>
            <a:ln>
              <a:noFill/>
            </a:ln>
            <a:effectLst>
              <a:outerShdw blurRad="38100" dist="63500" dir="2400000" algn="tl" rotWithShape="0">
                <a:prstClr val="black">
                  <a:alpha val="40000"/>
                </a:prstClr>
              </a:outerShdw>
            </a:effectLst>
            <a:extLst>
              <a:ext uri="{91240B29-F687-4F45-9708-019B960494DF}">
                <a14:hiddenLine xmlns:a14="http://schemas.microsoft.com/office/drawing/2010/main" w="9525">
                  <a:solidFill>
                    <a:schemeClr val="tx1"/>
                  </a:solidFill>
                  <a:miter lim="800000"/>
                  <a:headEnd/>
                  <a:tailEnd/>
                </a14:hiddenLine>
              </a:ext>
            </a:extLst>
          </p:spPr>
        </p:pic>
        <p:pic>
          <p:nvPicPr>
            <p:cNvPr id="1644" name="Board Picture 15">
              <a:extLst>
                <a:ext uri="{FF2B5EF4-FFF2-40B4-BE49-F238E27FC236}">
                  <a16:creationId xmlns:a16="http://schemas.microsoft.com/office/drawing/2014/main" id="{0D24D6A2-9BA8-40D4-8081-50B7B62104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9423" y="-5288"/>
              <a:ext cx="1872615" cy="1877695"/>
            </a:xfrm>
            <a:prstGeom prst="rect">
              <a:avLst/>
            </a:prstGeom>
            <a:grpFill/>
            <a:ln>
              <a:noFill/>
            </a:ln>
            <a:effectLst>
              <a:outerShdw blurRad="38100" dist="63500" dir="2400000" algn="tl" rotWithShape="0">
                <a:prstClr val="black">
                  <a:alpha val="40000"/>
                </a:prstClr>
              </a:outerShdw>
            </a:effectLst>
            <a:extLst>
              <a:ext uri="{91240B29-F687-4F45-9708-019B960494DF}">
                <a14:hiddenLine xmlns:a14="http://schemas.microsoft.com/office/drawing/2010/main" w="9525">
                  <a:solidFill>
                    <a:schemeClr val="tx1"/>
                  </a:solidFill>
                  <a:miter lim="800000"/>
                  <a:headEnd/>
                  <a:tailEnd/>
                </a14:hiddenLine>
              </a:ext>
            </a:extLst>
          </p:spPr>
        </p:pic>
        <p:pic>
          <p:nvPicPr>
            <p:cNvPr id="1645" name="Board Picture 15">
              <a:extLst>
                <a:ext uri="{FF2B5EF4-FFF2-40B4-BE49-F238E27FC236}">
                  <a16:creationId xmlns:a16="http://schemas.microsoft.com/office/drawing/2014/main" id="{3894D9F2-A1D9-48D7-A359-D282705ED4A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9423" y="3637678"/>
              <a:ext cx="1872615" cy="1877695"/>
            </a:xfrm>
            <a:prstGeom prst="rect">
              <a:avLst/>
            </a:prstGeom>
            <a:grpFill/>
            <a:ln>
              <a:noFill/>
            </a:ln>
            <a:effectLst>
              <a:outerShdw blurRad="38100" dist="63500" dir="2400000" algn="tl" rotWithShape="0">
                <a:prstClr val="black">
                  <a:alpha val="40000"/>
                </a:prstClr>
              </a:outerShdw>
            </a:effectLst>
            <a:extLst>
              <a:ext uri="{91240B29-F687-4F45-9708-019B960494DF}">
                <a14:hiddenLine xmlns:a14="http://schemas.microsoft.com/office/drawing/2010/main" w="9525">
                  <a:solidFill>
                    <a:schemeClr val="tx1"/>
                  </a:solidFill>
                  <a:miter lim="800000"/>
                  <a:headEnd/>
                  <a:tailEnd/>
                </a14:hiddenLine>
              </a:ext>
            </a:extLst>
          </p:spPr>
        </p:pic>
      </p:grpSp>
      <p:pic>
        <p:nvPicPr>
          <p:cNvPr id="66" name="Red dart 3 Picture 13">
            <a:extLst>
              <a:ext uri="{FF2B5EF4-FFF2-40B4-BE49-F238E27FC236}">
                <a16:creationId xmlns:a16="http://schemas.microsoft.com/office/drawing/2014/main" id="{598008CC-08F2-4FB5-940B-2DF4BB22F1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3029" y="1485106"/>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 name="Red dart 1 Picture 14">
            <a:extLst>
              <a:ext uri="{FF2B5EF4-FFF2-40B4-BE49-F238E27FC236}">
                <a16:creationId xmlns:a16="http://schemas.microsoft.com/office/drawing/2014/main" id="{5DB0EB4F-CDFC-45A5-8984-1C11267DD0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2265" y="1320108"/>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 name="Red dart 3 Picture 13">
            <a:extLst>
              <a:ext uri="{FF2B5EF4-FFF2-40B4-BE49-F238E27FC236}">
                <a16:creationId xmlns:a16="http://schemas.microsoft.com/office/drawing/2014/main" id="{8086B86A-85B5-4707-BB32-66C4900D9D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1393" y="1522311"/>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 name="Red dart 2">
            <a:extLst>
              <a:ext uri="{FF2B5EF4-FFF2-40B4-BE49-F238E27FC236}">
                <a16:creationId xmlns:a16="http://schemas.microsoft.com/office/drawing/2014/main" id="{3A5AB610-052B-4BD3-8046-86ADCB81F727}"/>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4966468" y="2148581"/>
            <a:ext cx="645973" cy="391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 name="Red dart 1 Picture 14">
            <a:extLst>
              <a:ext uri="{FF2B5EF4-FFF2-40B4-BE49-F238E27FC236}">
                <a16:creationId xmlns:a16="http://schemas.microsoft.com/office/drawing/2014/main" id="{4874D949-38E4-4599-92AB-EC1908434F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3613" y="1557554"/>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 name="Board Picture 15">
            <a:extLst>
              <a:ext uri="{FF2B5EF4-FFF2-40B4-BE49-F238E27FC236}">
                <a16:creationId xmlns:a16="http://schemas.microsoft.com/office/drawing/2014/main" id="{AAECBDD0-8914-42C0-B0D3-D060EA24DF8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564" y="-81564"/>
            <a:ext cx="1872615" cy="1877695"/>
          </a:xfrm>
          <a:prstGeom prst="rect">
            <a:avLst/>
          </a:prstGeom>
          <a:solidFill>
            <a:srgbClr val="000000">
              <a:alpha val="0"/>
            </a:srgbClr>
          </a:solidFill>
          <a:ln>
            <a:noFill/>
          </a:ln>
          <a:effectLst>
            <a:outerShdw blurRad="38100" dist="63500" dir="2400000" algn="tl" rotWithShape="0">
              <a:prstClr val="black">
                <a:alpha val="40000"/>
              </a:prstClr>
            </a:outerShdw>
          </a:effectLst>
        </p:spPr>
      </p:pic>
      <p:sp>
        <p:nvSpPr>
          <p:cNvPr id="72" name="Miss Freeform 16">
            <a:extLst>
              <a:ext uri="{FF2B5EF4-FFF2-40B4-BE49-F238E27FC236}">
                <a16:creationId xmlns:a16="http://schemas.microsoft.com/office/drawing/2014/main" id="{C75BE7FB-7EEB-49C3-9C74-E84009916475}"/>
              </a:ext>
            </a:extLst>
          </p:cNvPr>
          <p:cNvSpPr>
            <a:spLocks noChangeAspect="1"/>
          </p:cNvSpPr>
          <p:nvPr/>
        </p:nvSpPr>
        <p:spPr>
          <a:xfrm>
            <a:off x="979946" y="112826"/>
            <a:ext cx="233460" cy="57060"/>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73" name="Red dart 2">
            <a:extLst>
              <a:ext uri="{FF2B5EF4-FFF2-40B4-BE49-F238E27FC236}">
                <a16:creationId xmlns:a16="http://schemas.microsoft.com/office/drawing/2014/main" id="{D143E322-D5C1-455C-8C4C-A2FEDC078A5B}"/>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4553597" y="1935016"/>
            <a:ext cx="645973" cy="391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 name="Red dart 1 Picture 14">
            <a:extLst>
              <a:ext uri="{FF2B5EF4-FFF2-40B4-BE49-F238E27FC236}">
                <a16:creationId xmlns:a16="http://schemas.microsoft.com/office/drawing/2014/main" id="{87E3566B-E08A-49B3-BAC4-16A3F71A63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0403" y="1219914"/>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 name="treble Freeform 17">
            <a:extLst>
              <a:ext uri="{FF2B5EF4-FFF2-40B4-BE49-F238E27FC236}">
                <a16:creationId xmlns:a16="http://schemas.microsoft.com/office/drawing/2014/main" id="{4EF2DBB5-881B-4AF0-BB0F-45F3A8BB441B}"/>
              </a:ext>
            </a:extLst>
          </p:cNvPr>
          <p:cNvSpPr>
            <a:spLocks noChangeAspect="1"/>
          </p:cNvSpPr>
          <p:nvPr/>
        </p:nvSpPr>
        <p:spPr>
          <a:xfrm>
            <a:off x="1037590" y="419655"/>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76" name="Red dart 5 Picture 14">
            <a:extLst>
              <a:ext uri="{FF2B5EF4-FFF2-40B4-BE49-F238E27FC236}">
                <a16:creationId xmlns:a16="http://schemas.microsoft.com/office/drawing/2014/main" id="{7E76244F-559E-4878-9864-EB403CF94E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7809" y="695597"/>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7" name="High single Freeform 13">
            <a:extLst>
              <a:ext uri="{FF2B5EF4-FFF2-40B4-BE49-F238E27FC236}">
                <a16:creationId xmlns:a16="http://schemas.microsoft.com/office/drawing/2014/main" id="{7CA5DB24-3AFE-4B25-8627-6FF682832D8A}"/>
              </a:ext>
            </a:extLst>
          </p:cNvPr>
          <p:cNvSpPr>
            <a:spLocks noChangeAspect="1"/>
          </p:cNvSpPr>
          <p:nvPr/>
        </p:nvSpPr>
        <p:spPr>
          <a:xfrm>
            <a:off x="994778" y="206717"/>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78" name="Low single Freeform 18">
            <a:extLst>
              <a:ext uri="{FF2B5EF4-FFF2-40B4-BE49-F238E27FC236}">
                <a16:creationId xmlns:a16="http://schemas.microsoft.com/office/drawing/2014/main" id="{D2A7E158-6621-44E5-930B-ACC747294BA1}"/>
              </a:ext>
            </a:extLst>
          </p:cNvPr>
          <p:cNvSpPr>
            <a:spLocks noChangeAspect="1"/>
          </p:cNvSpPr>
          <p:nvPr/>
        </p:nvSpPr>
        <p:spPr>
          <a:xfrm>
            <a:off x="1034300" y="475474"/>
            <a:ext cx="127100" cy="32685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79" name="Double Freeform 12">
            <a:extLst>
              <a:ext uri="{FF2B5EF4-FFF2-40B4-BE49-F238E27FC236}">
                <a16:creationId xmlns:a16="http://schemas.microsoft.com/office/drawing/2014/main" id="{CD23488E-A3FA-4B7D-BA53-8038503A3491}"/>
              </a:ext>
            </a:extLst>
          </p:cNvPr>
          <p:cNvSpPr>
            <a:spLocks noChangeAspect="1"/>
          </p:cNvSpPr>
          <p:nvPr/>
        </p:nvSpPr>
        <p:spPr>
          <a:xfrm>
            <a:off x="981542" y="162907"/>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80" name="Red dart 4 Picture 14">
            <a:extLst>
              <a:ext uri="{FF2B5EF4-FFF2-40B4-BE49-F238E27FC236}">
                <a16:creationId xmlns:a16="http://schemas.microsoft.com/office/drawing/2014/main" id="{8E4CD682-58BE-4C9B-8AB3-DE9852DA69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9106" y="856371"/>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 name="Red dart 5 Picture 14">
            <a:extLst>
              <a:ext uri="{FF2B5EF4-FFF2-40B4-BE49-F238E27FC236}">
                <a16:creationId xmlns:a16="http://schemas.microsoft.com/office/drawing/2014/main" id="{F4C049D5-50AE-4748-96CE-76733BDB06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8217" y="835454"/>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 name="Miss Freeform 16">
            <a:extLst>
              <a:ext uri="{FF2B5EF4-FFF2-40B4-BE49-F238E27FC236}">
                <a16:creationId xmlns:a16="http://schemas.microsoft.com/office/drawing/2014/main" id="{FCF282CE-0FDE-4BC2-97D6-6E7974E836BD}"/>
              </a:ext>
            </a:extLst>
          </p:cNvPr>
          <p:cNvSpPr>
            <a:spLocks noChangeAspect="1"/>
          </p:cNvSpPr>
          <p:nvPr/>
        </p:nvSpPr>
        <p:spPr>
          <a:xfrm rot="1080000">
            <a:off x="1190806" y="142102"/>
            <a:ext cx="233460" cy="57060"/>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83" name="Red dart 1 Picture 14">
            <a:extLst>
              <a:ext uri="{FF2B5EF4-FFF2-40B4-BE49-F238E27FC236}">
                <a16:creationId xmlns:a16="http://schemas.microsoft.com/office/drawing/2014/main" id="{06F39BC6-DD49-4E1E-9CA4-396B83A162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2816" y="1324688"/>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 name="treble Freeform 17">
            <a:extLst>
              <a:ext uri="{FF2B5EF4-FFF2-40B4-BE49-F238E27FC236}">
                <a16:creationId xmlns:a16="http://schemas.microsoft.com/office/drawing/2014/main" id="{6A467DF1-2A09-4F28-89B5-3B18F1F4C836}"/>
              </a:ext>
            </a:extLst>
          </p:cNvPr>
          <p:cNvSpPr>
            <a:spLocks noChangeAspect="1"/>
          </p:cNvSpPr>
          <p:nvPr/>
        </p:nvSpPr>
        <p:spPr>
          <a:xfrm rot="1080000">
            <a:off x="1158241" y="434388"/>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85" name="Red dart 4 Picture 14">
            <a:extLst>
              <a:ext uri="{FF2B5EF4-FFF2-40B4-BE49-F238E27FC236}">
                <a16:creationId xmlns:a16="http://schemas.microsoft.com/office/drawing/2014/main" id="{A158B571-59EA-4B5D-B274-395314E867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7596" y="982001"/>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6" name="High single Freeform 13">
            <a:extLst>
              <a:ext uri="{FF2B5EF4-FFF2-40B4-BE49-F238E27FC236}">
                <a16:creationId xmlns:a16="http://schemas.microsoft.com/office/drawing/2014/main" id="{06CA8AE0-93C9-4E71-BD79-F1E464902467}"/>
              </a:ext>
            </a:extLst>
          </p:cNvPr>
          <p:cNvSpPr>
            <a:spLocks noChangeAspect="1"/>
          </p:cNvSpPr>
          <p:nvPr/>
        </p:nvSpPr>
        <p:spPr>
          <a:xfrm rot="1080000">
            <a:off x="1165181" y="225470"/>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87" name="Low single Freeform 18">
            <a:extLst>
              <a:ext uri="{FF2B5EF4-FFF2-40B4-BE49-F238E27FC236}">
                <a16:creationId xmlns:a16="http://schemas.microsoft.com/office/drawing/2014/main" id="{1A52767C-CA25-4058-B89D-E581CBE4CF66}"/>
              </a:ext>
            </a:extLst>
          </p:cNvPr>
          <p:cNvSpPr>
            <a:spLocks noChangeAspect="1"/>
          </p:cNvSpPr>
          <p:nvPr/>
        </p:nvSpPr>
        <p:spPr>
          <a:xfrm rot="1080000">
            <a:off x="1107337" y="469184"/>
            <a:ext cx="127100" cy="32685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88" name="Double Freeform 12">
            <a:extLst>
              <a:ext uri="{FF2B5EF4-FFF2-40B4-BE49-F238E27FC236}">
                <a16:creationId xmlns:a16="http://schemas.microsoft.com/office/drawing/2014/main" id="{5BA75038-4FBF-467D-B775-941F184BAD8F}"/>
              </a:ext>
            </a:extLst>
          </p:cNvPr>
          <p:cNvSpPr>
            <a:spLocks noChangeAspect="1"/>
          </p:cNvSpPr>
          <p:nvPr/>
        </p:nvSpPr>
        <p:spPr>
          <a:xfrm rot="1080000">
            <a:off x="1189987" y="187994"/>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89" name="Red dart 2">
            <a:extLst>
              <a:ext uri="{FF2B5EF4-FFF2-40B4-BE49-F238E27FC236}">
                <a16:creationId xmlns:a16="http://schemas.microsoft.com/office/drawing/2014/main" id="{E4F208C6-78BC-4F47-9A1C-DD3359A1C524}"/>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4689395" y="2192274"/>
            <a:ext cx="645973" cy="391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 name="Red dart 3 Picture 13">
            <a:extLst>
              <a:ext uri="{FF2B5EF4-FFF2-40B4-BE49-F238E27FC236}">
                <a16:creationId xmlns:a16="http://schemas.microsoft.com/office/drawing/2014/main" id="{3811F6CD-8787-44FC-95A5-2C5FA7E892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39" y="1565040"/>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 name="Red dart 5 Picture 14">
            <a:extLst>
              <a:ext uri="{FF2B5EF4-FFF2-40B4-BE49-F238E27FC236}">
                <a16:creationId xmlns:a16="http://schemas.microsoft.com/office/drawing/2014/main" id="{B70331A5-9D7F-491C-8FBB-EA5AAD83D0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8994" y="1164638"/>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 name="Miss Freeform 16">
            <a:extLst>
              <a:ext uri="{FF2B5EF4-FFF2-40B4-BE49-F238E27FC236}">
                <a16:creationId xmlns:a16="http://schemas.microsoft.com/office/drawing/2014/main" id="{E5CC9E7E-0475-4531-821B-270F8FE99A24}"/>
              </a:ext>
            </a:extLst>
          </p:cNvPr>
          <p:cNvSpPr>
            <a:spLocks noChangeAspect="1"/>
          </p:cNvSpPr>
          <p:nvPr/>
        </p:nvSpPr>
        <p:spPr>
          <a:xfrm rot="2160000">
            <a:off x="1396601" y="263217"/>
            <a:ext cx="233460" cy="57060"/>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93" name="Red dart 3 Picture 13">
            <a:extLst>
              <a:ext uri="{FF2B5EF4-FFF2-40B4-BE49-F238E27FC236}">
                <a16:creationId xmlns:a16="http://schemas.microsoft.com/office/drawing/2014/main" id="{255ED4E1-8D19-40E5-9492-E767FB4F47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2710" y="1712971"/>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4" name="Red dart 4 Picture 14">
            <a:extLst>
              <a:ext uri="{FF2B5EF4-FFF2-40B4-BE49-F238E27FC236}">
                <a16:creationId xmlns:a16="http://schemas.microsoft.com/office/drawing/2014/main" id="{5EFDA587-80E1-4BC6-B22F-8170CCA2DC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2439" y="1255099"/>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5" name="High single Freeform 13">
            <a:extLst>
              <a:ext uri="{FF2B5EF4-FFF2-40B4-BE49-F238E27FC236}">
                <a16:creationId xmlns:a16="http://schemas.microsoft.com/office/drawing/2014/main" id="{E181304E-CCC7-4BB6-9E98-32C2790684B0}"/>
              </a:ext>
            </a:extLst>
          </p:cNvPr>
          <p:cNvSpPr>
            <a:spLocks noChangeAspect="1"/>
          </p:cNvSpPr>
          <p:nvPr/>
        </p:nvSpPr>
        <p:spPr>
          <a:xfrm rot="2160000">
            <a:off x="1316694" y="303523"/>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96" name="Low single Freeform 18">
            <a:extLst>
              <a:ext uri="{FF2B5EF4-FFF2-40B4-BE49-F238E27FC236}">
                <a16:creationId xmlns:a16="http://schemas.microsoft.com/office/drawing/2014/main" id="{CD01CCC0-63A5-45F1-8CC9-0FA583F5BEA1}"/>
              </a:ext>
            </a:extLst>
          </p:cNvPr>
          <p:cNvSpPr>
            <a:spLocks noChangeAspect="1"/>
          </p:cNvSpPr>
          <p:nvPr/>
        </p:nvSpPr>
        <p:spPr>
          <a:xfrm rot="2160000">
            <a:off x="1172360" y="501749"/>
            <a:ext cx="127100" cy="32685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97" name="Double Freeform 12">
            <a:extLst>
              <a:ext uri="{FF2B5EF4-FFF2-40B4-BE49-F238E27FC236}">
                <a16:creationId xmlns:a16="http://schemas.microsoft.com/office/drawing/2014/main" id="{6335EA17-F899-4FBD-9417-A7AA57711150}"/>
              </a:ext>
            </a:extLst>
          </p:cNvPr>
          <p:cNvSpPr>
            <a:spLocks noChangeAspect="1"/>
          </p:cNvSpPr>
          <p:nvPr/>
        </p:nvSpPr>
        <p:spPr>
          <a:xfrm rot="2160000">
            <a:off x="1379179" y="291400"/>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98" name="treble Freeform 17">
            <a:extLst>
              <a:ext uri="{FF2B5EF4-FFF2-40B4-BE49-F238E27FC236}">
                <a16:creationId xmlns:a16="http://schemas.microsoft.com/office/drawing/2014/main" id="{16DEF04E-DCE0-418D-9AAC-55E09FBFBDB3}"/>
              </a:ext>
            </a:extLst>
          </p:cNvPr>
          <p:cNvSpPr>
            <a:spLocks noChangeAspect="1"/>
          </p:cNvSpPr>
          <p:nvPr/>
        </p:nvSpPr>
        <p:spPr>
          <a:xfrm rot="2160000">
            <a:off x="1275316" y="494914"/>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99" name="Red dart 1 Picture 14">
            <a:extLst>
              <a:ext uri="{FF2B5EF4-FFF2-40B4-BE49-F238E27FC236}">
                <a16:creationId xmlns:a16="http://schemas.microsoft.com/office/drawing/2014/main" id="{E6BBD0CD-DB14-4D5E-8E7F-3885DF7A4B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112" y="1843842"/>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 name="Red dart 5 Picture 14">
            <a:extLst>
              <a:ext uri="{FF2B5EF4-FFF2-40B4-BE49-F238E27FC236}">
                <a16:creationId xmlns:a16="http://schemas.microsoft.com/office/drawing/2014/main" id="{41FDAD4E-8FCC-4B2E-B832-46FADD0565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3951" y="1556399"/>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1" name="Miss Freeform 16">
            <a:extLst>
              <a:ext uri="{FF2B5EF4-FFF2-40B4-BE49-F238E27FC236}">
                <a16:creationId xmlns:a16="http://schemas.microsoft.com/office/drawing/2014/main" id="{2BE11C56-2D70-434E-B49D-49B7B690B897}"/>
              </a:ext>
            </a:extLst>
          </p:cNvPr>
          <p:cNvSpPr>
            <a:spLocks noChangeAspect="1"/>
          </p:cNvSpPr>
          <p:nvPr/>
        </p:nvSpPr>
        <p:spPr>
          <a:xfrm rot="3240000">
            <a:off x="1548605" y="409948"/>
            <a:ext cx="233460" cy="57060"/>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102" name="Red dart 2">
            <a:extLst>
              <a:ext uri="{FF2B5EF4-FFF2-40B4-BE49-F238E27FC236}">
                <a16:creationId xmlns:a16="http://schemas.microsoft.com/office/drawing/2014/main" id="{787A5AED-C8CD-473B-83C8-976D4A2274C9}"/>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5053905" y="2338990"/>
            <a:ext cx="645973" cy="391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 name="Red dart 3 Picture 13">
            <a:extLst>
              <a:ext uri="{FF2B5EF4-FFF2-40B4-BE49-F238E27FC236}">
                <a16:creationId xmlns:a16="http://schemas.microsoft.com/office/drawing/2014/main" id="{6D246BEA-A450-4B96-B8D5-38A791A093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2400" y="1924653"/>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 name="treble Freeform 17">
            <a:extLst>
              <a:ext uri="{FF2B5EF4-FFF2-40B4-BE49-F238E27FC236}">
                <a16:creationId xmlns:a16="http://schemas.microsoft.com/office/drawing/2014/main" id="{69257108-5F18-4EDE-B74E-89B57AB7DCF0}"/>
              </a:ext>
            </a:extLst>
          </p:cNvPr>
          <p:cNvSpPr>
            <a:spLocks noChangeAspect="1"/>
          </p:cNvSpPr>
          <p:nvPr/>
        </p:nvSpPr>
        <p:spPr>
          <a:xfrm rot="3240000">
            <a:off x="1375007" y="596860"/>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105" name="Red dart 4 Picture 14">
            <a:extLst>
              <a:ext uri="{FF2B5EF4-FFF2-40B4-BE49-F238E27FC236}">
                <a16:creationId xmlns:a16="http://schemas.microsoft.com/office/drawing/2014/main" id="{DE0C472D-188D-4B2D-BCA7-90DB4DFAC4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2111" y="1659658"/>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6" name="High single Freeform 13">
            <a:extLst>
              <a:ext uri="{FF2B5EF4-FFF2-40B4-BE49-F238E27FC236}">
                <a16:creationId xmlns:a16="http://schemas.microsoft.com/office/drawing/2014/main" id="{2166DBFE-C54C-4B1F-A9D9-4637B3C17C1C}"/>
              </a:ext>
            </a:extLst>
          </p:cNvPr>
          <p:cNvSpPr>
            <a:spLocks noChangeAspect="1"/>
          </p:cNvSpPr>
          <p:nvPr/>
        </p:nvSpPr>
        <p:spPr>
          <a:xfrm rot="3240000">
            <a:off x="1441384" y="423605"/>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07" name="Low single Freeform 18">
            <a:extLst>
              <a:ext uri="{FF2B5EF4-FFF2-40B4-BE49-F238E27FC236}">
                <a16:creationId xmlns:a16="http://schemas.microsoft.com/office/drawing/2014/main" id="{FAEB84B1-274D-413A-A824-15D89ED60E71}"/>
              </a:ext>
            </a:extLst>
          </p:cNvPr>
          <p:cNvSpPr>
            <a:spLocks noChangeAspect="1"/>
          </p:cNvSpPr>
          <p:nvPr/>
        </p:nvSpPr>
        <p:spPr>
          <a:xfrm rot="3240000">
            <a:off x="1221367" y="556475"/>
            <a:ext cx="127100" cy="32685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08" name="Double Freeform 12">
            <a:extLst>
              <a:ext uri="{FF2B5EF4-FFF2-40B4-BE49-F238E27FC236}">
                <a16:creationId xmlns:a16="http://schemas.microsoft.com/office/drawing/2014/main" id="{E21F48B4-74BD-4CFB-8DC1-30BFF6E8D44E}"/>
              </a:ext>
            </a:extLst>
          </p:cNvPr>
          <p:cNvSpPr>
            <a:spLocks noChangeAspect="1"/>
          </p:cNvSpPr>
          <p:nvPr/>
        </p:nvSpPr>
        <p:spPr>
          <a:xfrm rot="3240000">
            <a:off x="1531183" y="438131"/>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109" name="Red dart 1 Picture 14">
            <a:extLst>
              <a:ext uri="{FF2B5EF4-FFF2-40B4-BE49-F238E27FC236}">
                <a16:creationId xmlns:a16="http://schemas.microsoft.com/office/drawing/2014/main" id="{EB6A86B9-6C28-4C4B-9878-B916DB3A74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8963" y="2201425"/>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0" name="Red dart 5 Picture 14">
            <a:extLst>
              <a:ext uri="{FF2B5EF4-FFF2-40B4-BE49-F238E27FC236}">
                <a16:creationId xmlns:a16="http://schemas.microsoft.com/office/drawing/2014/main" id="{29E2ED2E-97A1-4C7C-91D3-47882E935A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7728" y="2085277"/>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1" name="Miss Freeform 16">
            <a:extLst>
              <a:ext uri="{FF2B5EF4-FFF2-40B4-BE49-F238E27FC236}">
                <a16:creationId xmlns:a16="http://schemas.microsoft.com/office/drawing/2014/main" id="{1ED909DA-28F6-41A4-974B-AE4F4E02A305}"/>
              </a:ext>
            </a:extLst>
          </p:cNvPr>
          <p:cNvSpPr>
            <a:spLocks noChangeAspect="1"/>
          </p:cNvSpPr>
          <p:nvPr/>
        </p:nvSpPr>
        <p:spPr>
          <a:xfrm rot="4320000">
            <a:off x="1640496" y="602943"/>
            <a:ext cx="293388" cy="71707"/>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2" name="Red dart 3 Picture 13">
            <a:extLst>
              <a:ext uri="{FF2B5EF4-FFF2-40B4-BE49-F238E27FC236}">
                <a16:creationId xmlns:a16="http://schemas.microsoft.com/office/drawing/2014/main" id="{E19C2983-AA51-4205-A10D-CF74C9C912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5478" y="2236913"/>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3" name="Red dart 4 Picture 14">
            <a:extLst>
              <a:ext uri="{FF2B5EF4-FFF2-40B4-BE49-F238E27FC236}">
                <a16:creationId xmlns:a16="http://schemas.microsoft.com/office/drawing/2014/main" id="{856422BF-44F5-47CA-A877-68695C65A7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0088" y="2074066"/>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4" name="High single Freeform 13">
            <a:extLst>
              <a:ext uri="{FF2B5EF4-FFF2-40B4-BE49-F238E27FC236}">
                <a16:creationId xmlns:a16="http://schemas.microsoft.com/office/drawing/2014/main" id="{E764AD32-F6FA-4394-806A-177162DA8D92}"/>
              </a:ext>
            </a:extLst>
          </p:cNvPr>
          <p:cNvSpPr>
            <a:spLocks noChangeAspect="1"/>
          </p:cNvSpPr>
          <p:nvPr/>
        </p:nvSpPr>
        <p:spPr>
          <a:xfrm rot="4320000">
            <a:off x="1514433" y="577239"/>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15" name="Low single Freeform 18">
            <a:extLst>
              <a:ext uri="{FF2B5EF4-FFF2-40B4-BE49-F238E27FC236}">
                <a16:creationId xmlns:a16="http://schemas.microsoft.com/office/drawing/2014/main" id="{97AEC364-1233-4F5E-80CB-BC8C170E9651}"/>
              </a:ext>
            </a:extLst>
          </p:cNvPr>
          <p:cNvSpPr>
            <a:spLocks noChangeAspect="1"/>
          </p:cNvSpPr>
          <p:nvPr/>
        </p:nvSpPr>
        <p:spPr>
          <a:xfrm rot="4320000">
            <a:off x="1263070" y="627215"/>
            <a:ext cx="127100" cy="32685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16" name="Double Freeform 12">
            <a:extLst>
              <a:ext uri="{FF2B5EF4-FFF2-40B4-BE49-F238E27FC236}">
                <a16:creationId xmlns:a16="http://schemas.microsoft.com/office/drawing/2014/main" id="{0475E01C-2F4F-4C87-B5C6-9640E6B4B33A}"/>
              </a:ext>
            </a:extLst>
          </p:cNvPr>
          <p:cNvSpPr>
            <a:spLocks noChangeAspect="1"/>
          </p:cNvSpPr>
          <p:nvPr/>
        </p:nvSpPr>
        <p:spPr>
          <a:xfrm rot="4320000">
            <a:off x="1625600" y="618636"/>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17" name="treble Freeform 17">
            <a:extLst>
              <a:ext uri="{FF2B5EF4-FFF2-40B4-BE49-F238E27FC236}">
                <a16:creationId xmlns:a16="http://schemas.microsoft.com/office/drawing/2014/main" id="{45D87282-F96F-4B8B-9B0C-D8D168FAA875}"/>
              </a:ext>
            </a:extLst>
          </p:cNvPr>
          <p:cNvSpPr>
            <a:spLocks noChangeAspect="1"/>
          </p:cNvSpPr>
          <p:nvPr/>
        </p:nvSpPr>
        <p:spPr>
          <a:xfrm rot="4320000">
            <a:off x="1426625" y="718766"/>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8" name="Red dart 2">
            <a:extLst>
              <a:ext uri="{FF2B5EF4-FFF2-40B4-BE49-F238E27FC236}">
                <a16:creationId xmlns:a16="http://schemas.microsoft.com/office/drawing/2014/main" id="{65AD6FB7-3CAF-42E6-9417-C1E6E123B98C}"/>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5220072" y="2522989"/>
            <a:ext cx="645973" cy="391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9" name="Red dart 5 Picture 14">
            <a:extLst>
              <a:ext uri="{FF2B5EF4-FFF2-40B4-BE49-F238E27FC236}">
                <a16:creationId xmlns:a16="http://schemas.microsoft.com/office/drawing/2014/main" id="{527C9D81-4BBE-4A8B-B0D6-72BC75E208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7265" y="2262373"/>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0" name="Miss Freeform 16">
            <a:extLst>
              <a:ext uri="{FF2B5EF4-FFF2-40B4-BE49-F238E27FC236}">
                <a16:creationId xmlns:a16="http://schemas.microsoft.com/office/drawing/2014/main" id="{1EE420F6-257C-4C86-8F10-DCF732DD1C30}"/>
              </a:ext>
            </a:extLst>
          </p:cNvPr>
          <p:cNvSpPr>
            <a:spLocks noChangeAspect="1"/>
          </p:cNvSpPr>
          <p:nvPr/>
        </p:nvSpPr>
        <p:spPr>
          <a:xfrm rot="5400000">
            <a:off x="1696013" y="839299"/>
            <a:ext cx="264388" cy="64619"/>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121" name="Red dart 4 Picture 14">
            <a:extLst>
              <a:ext uri="{FF2B5EF4-FFF2-40B4-BE49-F238E27FC236}">
                <a16:creationId xmlns:a16="http://schemas.microsoft.com/office/drawing/2014/main" id="{4D620A19-793A-4B37-A055-5A6DFD1C5F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3131" y="2253856"/>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 name="High single Freeform 13">
            <a:extLst>
              <a:ext uri="{FF2B5EF4-FFF2-40B4-BE49-F238E27FC236}">
                <a16:creationId xmlns:a16="http://schemas.microsoft.com/office/drawing/2014/main" id="{6AAC8C78-D797-427F-B08E-763B5FBB9973}"/>
              </a:ext>
            </a:extLst>
          </p:cNvPr>
          <p:cNvSpPr>
            <a:spLocks noChangeAspect="1"/>
          </p:cNvSpPr>
          <p:nvPr/>
        </p:nvSpPr>
        <p:spPr>
          <a:xfrm rot="5400000">
            <a:off x="1554779" y="744986"/>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23" name="Low single Freeform 18">
            <a:extLst>
              <a:ext uri="{FF2B5EF4-FFF2-40B4-BE49-F238E27FC236}">
                <a16:creationId xmlns:a16="http://schemas.microsoft.com/office/drawing/2014/main" id="{0DF75289-2F73-4D77-B07F-3594BFACF645}"/>
              </a:ext>
            </a:extLst>
          </p:cNvPr>
          <p:cNvSpPr>
            <a:spLocks noChangeAspect="1"/>
          </p:cNvSpPr>
          <p:nvPr/>
        </p:nvSpPr>
        <p:spPr>
          <a:xfrm rot="5400000">
            <a:off x="1279907" y="694399"/>
            <a:ext cx="127100" cy="32685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24" name="Double Freeform 12">
            <a:extLst>
              <a:ext uri="{FF2B5EF4-FFF2-40B4-BE49-F238E27FC236}">
                <a16:creationId xmlns:a16="http://schemas.microsoft.com/office/drawing/2014/main" id="{F93BD603-2579-472D-9B2F-5D87BF656FB0}"/>
              </a:ext>
            </a:extLst>
          </p:cNvPr>
          <p:cNvSpPr>
            <a:spLocks noChangeAspect="1"/>
          </p:cNvSpPr>
          <p:nvPr/>
        </p:nvSpPr>
        <p:spPr>
          <a:xfrm rot="5400000">
            <a:off x="1663648" y="838867"/>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125" name="Red dart 1 Picture 14">
            <a:extLst>
              <a:ext uri="{FF2B5EF4-FFF2-40B4-BE49-F238E27FC236}">
                <a16:creationId xmlns:a16="http://schemas.microsoft.com/office/drawing/2014/main" id="{FC8F5329-663D-4459-88B2-2691178829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5333" y="2318587"/>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6" name="Red dart 3 Picture 13">
            <a:extLst>
              <a:ext uri="{FF2B5EF4-FFF2-40B4-BE49-F238E27FC236}">
                <a16:creationId xmlns:a16="http://schemas.microsoft.com/office/drawing/2014/main" id="{E1451A76-CA97-4804-A4C6-25570D5A6D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6448" y="2362994"/>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7" name="Red dart 2">
            <a:extLst>
              <a:ext uri="{FF2B5EF4-FFF2-40B4-BE49-F238E27FC236}">
                <a16:creationId xmlns:a16="http://schemas.microsoft.com/office/drawing/2014/main" id="{C18ABE7A-C35E-4543-8DA1-C18D9C2F86AD}"/>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5211329" y="2654417"/>
            <a:ext cx="645973" cy="391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8" name="treble Freeform 17">
            <a:extLst>
              <a:ext uri="{FF2B5EF4-FFF2-40B4-BE49-F238E27FC236}">
                <a16:creationId xmlns:a16="http://schemas.microsoft.com/office/drawing/2014/main" id="{9789C194-1018-478A-B8FF-113E87FE9B1D}"/>
              </a:ext>
            </a:extLst>
          </p:cNvPr>
          <p:cNvSpPr>
            <a:spLocks noChangeAspect="1"/>
          </p:cNvSpPr>
          <p:nvPr/>
        </p:nvSpPr>
        <p:spPr>
          <a:xfrm rot="5400000">
            <a:off x="1442313" y="847242"/>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129" name="Red dart 1 Picture 14">
            <a:extLst>
              <a:ext uri="{FF2B5EF4-FFF2-40B4-BE49-F238E27FC236}">
                <a16:creationId xmlns:a16="http://schemas.microsoft.com/office/drawing/2014/main" id="{B4A2FE49-9C87-4987-A212-0AA997FC41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4745" y="2766545"/>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0" name="Red dart 5 Picture 14">
            <a:extLst>
              <a:ext uri="{FF2B5EF4-FFF2-40B4-BE49-F238E27FC236}">
                <a16:creationId xmlns:a16="http://schemas.microsoft.com/office/drawing/2014/main" id="{21759837-5000-4733-BE5B-EBB90B09B8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1779" y="2861447"/>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1" name="Miss Freeform 16">
            <a:extLst>
              <a:ext uri="{FF2B5EF4-FFF2-40B4-BE49-F238E27FC236}">
                <a16:creationId xmlns:a16="http://schemas.microsoft.com/office/drawing/2014/main" id="{B4554715-529C-4EF7-A55C-1C8AABBC430E}"/>
              </a:ext>
            </a:extLst>
          </p:cNvPr>
          <p:cNvSpPr>
            <a:spLocks noChangeAspect="1"/>
          </p:cNvSpPr>
          <p:nvPr/>
        </p:nvSpPr>
        <p:spPr>
          <a:xfrm rot="6480000">
            <a:off x="1661317" y="1027125"/>
            <a:ext cx="264388" cy="64619"/>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132" name="Red dart 3 Picture 13">
            <a:extLst>
              <a:ext uri="{FF2B5EF4-FFF2-40B4-BE49-F238E27FC236}">
                <a16:creationId xmlns:a16="http://schemas.microsoft.com/office/drawing/2014/main" id="{4873FB44-7294-43D8-A284-0774052706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2461" y="2726038"/>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 name="treble Freeform 17">
            <a:extLst>
              <a:ext uri="{FF2B5EF4-FFF2-40B4-BE49-F238E27FC236}">
                <a16:creationId xmlns:a16="http://schemas.microsoft.com/office/drawing/2014/main" id="{201B0A27-6423-4F4D-B039-2A703D20D8F6}"/>
              </a:ext>
            </a:extLst>
          </p:cNvPr>
          <p:cNvSpPr>
            <a:spLocks noChangeAspect="1"/>
          </p:cNvSpPr>
          <p:nvPr/>
        </p:nvSpPr>
        <p:spPr>
          <a:xfrm rot="6480000">
            <a:off x="1431394" y="958329"/>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134" name="Red dart 4 Picture 14">
            <a:extLst>
              <a:ext uri="{FF2B5EF4-FFF2-40B4-BE49-F238E27FC236}">
                <a16:creationId xmlns:a16="http://schemas.microsoft.com/office/drawing/2014/main" id="{D01E430C-8190-4AE6-8B2F-EAA98D46BB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5786" y="2813996"/>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5" name="High single Freeform 13">
            <a:extLst>
              <a:ext uri="{FF2B5EF4-FFF2-40B4-BE49-F238E27FC236}">
                <a16:creationId xmlns:a16="http://schemas.microsoft.com/office/drawing/2014/main" id="{886471D6-76FC-4302-99C0-A1713BD52519}"/>
              </a:ext>
            </a:extLst>
          </p:cNvPr>
          <p:cNvSpPr>
            <a:spLocks noChangeAspect="1"/>
          </p:cNvSpPr>
          <p:nvPr/>
        </p:nvSpPr>
        <p:spPr>
          <a:xfrm rot="6480000">
            <a:off x="1530384" y="910244"/>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36" name="Low single Freeform 18">
            <a:extLst>
              <a:ext uri="{FF2B5EF4-FFF2-40B4-BE49-F238E27FC236}">
                <a16:creationId xmlns:a16="http://schemas.microsoft.com/office/drawing/2014/main" id="{8EFF63F7-0452-478E-9B24-C3F95FFFA168}"/>
              </a:ext>
            </a:extLst>
          </p:cNvPr>
          <p:cNvSpPr>
            <a:spLocks noChangeAspect="1"/>
          </p:cNvSpPr>
          <p:nvPr/>
        </p:nvSpPr>
        <p:spPr>
          <a:xfrm rot="6480000">
            <a:off x="1263868" y="768179"/>
            <a:ext cx="127100" cy="32685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37" name="Double Freeform 12">
            <a:extLst>
              <a:ext uri="{FF2B5EF4-FFF2-40B4-BE49-F238E27FC236}">
                <a16:creationId xmlns:a16="http://schemas.microsoft.com/office/drawing/2014/main" id="{F07754B3-3BD5-46D3-8E90-16810F141DE8}"/>
              </a:ext>
            </a:extLst>
          </p:cNvPr>
          <p:cNvSpPr>
            <a:spLocks noChangeAspect="1"/>
          </p:cNvSpPr>
          <p:nvPr/>
        </p:nvSpPr>
        <p:spPr>
          <a:xfrm rot="6480000">
            <a:off x="1650986" y="1026693"/>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138" name="Red dart 2">
            <a:extLst>
              <a:ext uri="{FF2B5EF4-FFF2-40B4-BE49-F238E27FC236}">
                <a16:creationId xmlns:a16="http://schemas.microsoft.com/office/drawing/2014/main" id="{D836F6BB-7531-470D-A1B2-C06902436380}"/>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5217529" y="2892147"/>
            <a:ext cx="645973" cy="391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9" name="Red dart 3 Picture 13">
            <a:extLst>
              <a:ext uri="{FF2B5EF4-FFF2-40B4-BE49-F238E27FC236}">
                <a16:creationId xmlns:a16="http://schemas.microsoft.com/office/drawing/2014/main" id="{9B2CB0F2-2EF7-427C-875D-A274C9B001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8559" y="2990004"/>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0" name="Red dart 1 Picture 14">
            <a:extLst>
              <a:ext uri="{FF2B5EF4-FFF2-40B4-BE49-F238E27FC236}">
                <a16:creationId xmlns:a16="http://schemas.microsoft.com/office/drawing/2014/main" id="{AE5EB295-41AE-4D4A-AF02-0854517C10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8154" y="3061472"/>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1" name="Red dart 5 Picture 14">
            <a:extLst>
              <a:ext uri="{FF2B5EF4-FFF2-40B4-BE49-F238E27FC236}">
                <a16:creationId xmlns:a16="http://schemas.microsoft.com/office/drawing/2014/main" id="{FF0BC98B-4470-41FB-B965-4696A46B18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0431" y="3413882"/>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2" name="Miss Freeform 16">
            <a:extLst>
              <a:ext uri="{FF2B5EF4-FFF2-40B4-BE49-F238E27FC236}">
                <a16:creationId xmlns:a16="http://schemas.microsoft.com/office/drawing/2014/main" id="{DE3803E4-5199-4D7A-9B6C-57F2F93D68FA}"/>
              </a:ext>
            </a:extLst>
          </p:cNvPr>
          <p:cNvSpPr>
            <a:spLocks noChangeAspect="1"/>
          </p:cNvSpPr>
          <p:nvPr/>
        </p:nvSpPr>
        <p:spPr>
          <a:xfrm rot="7560000">
            <a:off x="1561889" y="1236002"/>
            <a:ext cx="264388" cy="64619"/>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143" name="Red dart 2">
            <a:extLst>
              <a:ext uri="{FF2B5EF4-FFF2-40B4-BE49-F238E27FC236}">
                <a16:creationId xmlns:a16="http://schemas.microsoft.com/office/drawing/2014/main" id="{62F00098-302B-4D59-9618-586EFB695EB6}"/>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5186548" y="3124274"/>
            <a:ext cx="645973" cy="391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4" name="treble Freeform 17">
            <a:extLst>
              <a:ext uri="{FF2B5EF4-FFF2-40B4-BE49-F238E27FC236}">
                <a16:creationId xmlns:a16="http://schemas.microsoft.com/office/drawing/2014/main" id="{3D4300A6-11BF-4E5A-9DDD-C3779F6A5FDE}"/>
              </a:ext>
            </a:extLst>
          </p:cNvPr>
          <p:cNvSpPr>
            <a:spLocks noChangeAspect="1"/>
          </p:cNvSpPr>
          <p:nvPr/>
        </p:nvSpPr>
        <p:spPr>
          <a:xfrm rot="7560000">
            <a:off x="1386032" y="1088030"/>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145" name="Red dart 4 Picture 14">
            <a:extLst>
              <a:ext uri="{FF2B5EF4-FFF2-40B4-BE49-F238E27FC236}">
                <a16:creationId xmlns:a16="http://schemas.microsoft.com/office/drawing/2014/main" id="{DC003B6C-7978-475B-A0FB-22252B21D7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0490" y="3248766"/>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6" name="High single Freeform 13">
            <a:extLst>
              <a:ext uri="{FF2B5EF4-FFF2-40B4-BE49-F238E27FC236}">
                <a16:creationId xmlns:a16="http://schemas.microsoft.com/office/drawing/2014/main" id="{C60CC617-E1A1-426D-AB29-5601EFFF37F5}"/>
              </a:ext>
            </a:extLst>
          </p:cNvPr>
          <p:cNvSpPr>
            <a:spLocks noChangeAspect="1"/>
          </p:cNvSpPr>
          <p:nvPr/>
        </p:nvSpPr>
        <p:spPr>
          <a:xfrm rot="7560000">
            <a:off x="1463381" y="1054099"/>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47" name="Low single Freeform 18">
            <a:extLst>
              <a:ext uri="{FF2B5EF4-FFF2-40B4-BE49-F238E27FC236}">
                <a16:creationId xmlns:a16="http://schemas.microsoft.com/office/drawing/2014/main" id="{A9FBD058-4674-4994-9B8A-9C6125614EC5}"/>
              </a:ext>
            </a:extLst>
          </p:cNvPr>
          <p:cNvSpPr>
            <a:spLocks noChangeAspect="1"/>
          </p:cNvSpPr>
          <p:nvPr/>
        </p:nvSpPr>
        <p:spPr>
          <a:xfrm rot="7560000">
            <a:off x="1232753" y="834102"/>
            <a:ext cx="127100" cy="32685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48" name="Double Freeform 12">
            <a:extLst>
              <a:ext uri="{FF2B5EF4-FFF2-40B4-BE49-F238E27FC236}">
                <a16:creationId xmlns:a16="http://schemas.microsoft.com/office/drawing/2014/main" id="{332579FE-028D-4900-9F1E-3B290738FEE2}"/>
              </a:ext>
            </a:extLst>
          </p:cNvPr>
          <p:cNvSpPr>
            <a:spLocks noChangeAspect="1"/>
          </p:cNvSpPr>
          <p:nvPr/>
        </p:nvSpPr>
        <p:spPr>
          <a:xfrm rot="7560000">
            <a:off x="1551558" y="1235570"/>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149" name="Red dart 3 Picture 13">
            <a:extLst>
              <a:ext uri="{FF2B5EF4-FFF2-40B4-BE49-F238E27FC236}">
                <a16:creationId xmlns:a16="http://schemas.microsoft.com/office/drawing/2014/main" id="{0BF7D5BA-3CA7-4774-8844-DB571D069A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4266" y="3241799"/>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0" name="Red dart 1 Picture 14">
            <a:extLst>
              <a:ext uri="{FF2B5EF4-FFF2-40B4-BE49-F238E27FC236}">
                <a16:creationId xmlns:a16="http://schemas.microsoft.com/office/drawing/2014/main" id="{3871C5EE-524E-4488-8866-AEB9A58EFC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7783" y="3427586"/>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1" name="Red dart 5 Picture 14">
            <a:extLst>
              <a:ext uri="{FF2B5EF4-FFF2-40B4-BE49-F238E27FC236}">
                <a16:creationId xmlns:a16="http://schemas.microsoft.com/office/drawing/2014/main" id="{03E57580-801A-4057-AA4E-43514B16AA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0839" y="3809357"/>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2" name="Miss Freeform 16">
            <a:extLst>
              <a:ext uri="{FF2B5EF4-FFF2-40B4-BE49-F238E27FC236}">
                <a16:creationId xmlns:a16="http://schemas.microsoft.com/office/drawing/2014/main" id="{9BC9B68D-A796-4B1B-84AB-A8349E8A19C0}"/>
              </a:ext>
            </a:extLst>
          </p:cNvPr>
          <p:cNvSpPr>
            <a:spLocks noChangeAspect="1"/>
          </p:cNvSpPr>
          <p:nvPr/>
        </p:nvSpPr>
        <p:spPr>
          <a:xfrm rot="8640000">
            <a:off x="1424649" y="1402115"/>
            <a:ext cx="264388" cy="64619"/>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153" name="Red dart 2">
            <a:extLst>
              <a:ext uri="{FF2B5EF4-FFF2-40B4-BE49-F238E27FC236}">
                <a16:creationId xmlns:a16="http://schemas.microsoft.com/office/drawing/2014/main" id="{74DF603A-5A9C-4028-98F9-21746E5C922E}"/>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4953178" y="3281680"/>
            <a:ext cx="645973" cy="391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4" name="Red dart 4 Picture 14">
            <a:extLst>
              <a:ext uri="{FF2B5EF4-FFF2-40B4-BE49-F238E27FC236}">
                <a16:creationId xmlns:a16="http://schemas.microsoft.com/office/drawing/2014/main" id="{6B409515-6753-4CCF-9262-8349E1A9AB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9081" y="3673603"/>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5" name="High single Freeform 13">
            <a:extLst>
              <a:ext uri="{FF2B5EF4-FFF2-40B4-BE49-F238E27FC236}">
                <a16:creationId xmlns:a16="http://schemas.microsoft.com/office/drawing/2014/main" id="{71DAC913-A1FE-4653-AA4E-4FA9F4F33DB4}"/>
              </a:ext>
            </a:extLst>
          </p:cNvPr>
          <p:cNvSpPr>
            <a:spLocks noChangeAspect="1"/>
          </p:cNvSpPr>
          <p:nvPr/>
        </p:nvSpPr>
        <p:spPr>
          <a:xfrm rot="8640000">
            <a:off x="1340811" y="1187220"/>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56" name="Low single Freeform 18">
            <a:extLst>
              <a:ext uri="{FF2B5EF4-FFF2-40B4-BE49-F238E27FC236}">
                <a16:creationId xmlns:a16="http://schemas.microsoft.com/office/drawing/2014/main" id="{90CD5265-DCD9-4543-BC0F-82DEC38909A7}"/>
              </a:ext>
            </a:extLst>
          </p:cNvPr>
          <p:cNvSpPr>
            <a:spLocks noChangeAspect="1"/>
          </p:cNvSpPr>
          <p:nvPr/>
        </p:nvSpPr>
        <p:spPr>
          <a:xfrm rot="8640000">
            <a:off x="1185923" y="878664"/>
            <a:ext cx="131245" cy="33751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57" name="Double Freeform 12">
            <a:extLst>
              <a:ext uri="{FF2B5EF4-FFF2-40B4-BE49-F238E27FC236}">
                <a16:creationId xmlns:a16="http://schemas.microsoft.com/office/drawing/2014/main" id="{B31F4716-316E-44D2-812E-FF059A188B9F}"/>
              </a:ext>
            </a:extLst>
          </p:cNvPr>
          <p:cNvSpPr>
            <a:spLocks noChangeAspect="1"/>
          </p:cNvSpPr>
          <p:nvPr/>
        </p:nvSpPr>
        <p:spPr>
          <a:xfrm rot="8640000">
            <a:off x="1421692" y="1386935"/>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58" name="treble Freeform 17">
            <a:extLst>
              <a:ext uri="{FF2B5EF4-FFF2-40B4-BE49-F238E27FC236}">
                <a16:creationId xmlns:a16="http://schemas.microsoft.com/office/drawing/2014/main" id="{FBF5CD5B-94C0-47C1-A9C6-BDC0877B5456}"/>
              </a:ext>
            </a:extLst>
          </p:cNvPr>
          <p:cNvSpPr>
            <a:spLocks noChangeAspect="1"/>
          </p:cNvSpPr>
          <p:nvPr/>
        </p:nvSpPr>
        <p:spPr>
          <a:xfrm rot="8640000">
            <a:off x="1294699" y="1170503"/>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159" name="Red dart 3 Picture 13">
            <a:extLst>
              <a:ext uri="{FF2B5EF4-FFF2-40B4-BE49-F238E27FC236}">
                <a16:creationId xmlns:a16="http://schemas.microsoft.com/office/drawing/2014/main" id="{8252B5A5-EFFA-42BA-9510-4E926BF7B8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17" y="3414840"/>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0" name="Red dart 1 Picture 14">
            <a:extLst>
              <a:ext uri="{FF2B5EF4-FFF2-40B4-BE49-F238E27FC236}">
                <a16:creationId xmlns:a16="http://schemas.microsoft.com/office/drawing/2014/main" id="{455E4C55-1E21-4B3B-A679-B15E95BD15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3847" y="3538451"/>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1" name="Red dart 5 Picture 14">
            <a:extLst>
              <a:ext uri="{FF2B5EF4-FFF2-40B4-BE49-F238E27FC236}">
                <a16:creationId xmlns:a16="http://schemas.microsoft.com/office/drawing/2014/main" id="{37D3A379-CFCB-46B5-B945-8A91437173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3456" y="4052780"/>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2" name="Miss Freeform 16">
            <a:extLst>
              <a:ext uri="{FF2B5EF4-FFF2-40B4-BE49-F238E27FC236}">
                <a16:creationId xmlns:a16="http://schemas.microsoft.com/office/drawing/2014/main" id="{C0E91E0A-115C-4BB7-B01F-DC0291C9ECD9}"/>
              </a:ext>
            </a:extLst>
          </p:cNvPr>
          <p:cNvSpPr>
            <a:spLocks noChangeAspect="1"/>
          </p:cNvSpPr>
          <p:nvPr/>
        </p:nvSpPr>
        <p:spPr>
          <a:xfrm rot="9720000">
            <a:off x="1224839" y="1504429"/>
            <a:ext cx="264388" cy="64619"/>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163" name="Red dart 2">
            <a:extLst>
              <a:ext uri="{FF2B5EF4-FFF2-40B4-BE49-F238E27FC236}">
                <a16:creationId xmlns:a16="http://schemas.microsoft.com/office/drawing/2014/main" id="{AFA5650A-0E21-426A-8097-5B2CB3372F0D}"/>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4711810" y="3294425"/>
            <a:ext cx="645973" cy="391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4" name="Red dart 4 Picture 14">
            <a:extLst>
              <a:ext uri="{FF2B5EF4-FFF2-40B4-BE49-F238E27FC236}">
                <a16:creationId xmlns:a16="http://schemas.microsoft.com/office/drawing/2014/main" id="{A9F4B503-0F09-45E5-9FF6-B6056C7129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0072" y="3952388"/>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5" name="High single Freeform 13">
            <a:extLst>
              <a:ext uri="{FF2B5EF4-FFF2-40B4-BE49-F238E27FC236}">
                <a16:creationId xmlns:a16="http://schemas.microsoft.com/office/drawing/2014/main" id="{7BCA746C-515C-4316-A902-CE9014590F5D}"/>
              </a:ext>
            </a:extLst>
          </p:cNvPr>
          <p:cNvSpPr>
            <a:spLocks noChangeAspect="1"/>
          </p:cNvSpPr>
          <p:nvPr/>
        </p:nvSpPr>
        <p:spPr>
          <a:xfrm rot="9720000">
            <a:off x="1191845" y="1276054"/>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66" name="Low single Freeform 18">
            <a:extLst>
              <a:ext uri="{FF2B5EF4-FFF2-40B4-BE49-F238E27FC236}">
                <a16:creationId xmlns:a16="http://schemas.microsoft.com/office/drawing/2014/main" id="{37479BE1-9AC7-4FE5-9708-BEFCDBEF8564}"/>
              </a:ext>
            </a:extLst>
          </p:cNvPr>
          <p:cNvSpPr>
            <a:spLocks noChangeAspect="1"/>
          </p:cNvSpPr>
          <p:nvPr/>
        </p:nvSpPr>
        <p:spPr>
          <a:xfrm rot="9720000">
            <a:off x="1120437" y="910886"/>
            <a:ext cx="131245" cy="33751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67" name="Double Freeform 12">
            <a:extLst>
              <a:ext uri="{FF2B5EF4-FFF2-40B4-BE49-F238E27FC236}">
                <a16:creationId xmlns:a16="http://schemas.microsoft.com/office/drawing/2014/main" id="{4C93DCE8-0C87-4A26-B0F9-4654ED11470C}"/>
              </a:ext>
            </a:extLst>
          </p:cNvPr>
          <p:cNvSpPr>
            <a:spLocks noChangeAspect="1"/>
          </p:cNvSpPr>
          <p:nvPr/>
        </p:nvSpPr>
        <p:spPr>
          <a:xfrm rot="9720000">
            <a:off x="1221882" y="1489249"/>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68" name="treble Freeform 17">
            <a:extLst>
              <a:ext uri="{FF2B5EF4-FFF2-40B4-BE49-F238E27FC236}">
                <a16:creationId xmlns:a16="http://schemas.microsoft.com/office/drawing/2014/main" id="{ECA100BC-C518-4C9B-9B51-A60003663CB2}"/>
              </a:ext>
            </a:extLst>
          </p:cNvPr>
          <p:cNvSpPr>
            <a:spLocks noChangeAspect="1"/>
          </p:cNvSpPr>
          <p:nvPr/>
        </p:nvSpPr>
        <p:spPr>
          <a:xfrm rot="9720000">
            <a:off x="1180090" y="1238375"/>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169" name="Red dart 3 Picture 13">
            <a:extLst>
              <a:ext uri="{FF2B5EF4-FFF2-40B4-BE49-F238E27FC236}">
                <a16:creationId xmlns:a16="http://schemas.microsoft.com/office/drawing/2014/main" id="{14663B26-AD19-45BA-97F4-DDAB6FA9CE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7956" y="3486657"/>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0" name="Red dart 1 Picture 14">
            <a:extLst>
              <a:ext uri="{FF2B5EF4-FFF2-40B4-BE49-F238E27FC236}">
                <a16:creationId xmlns:a16="http://schemas.microsoft.com/office/drawing/2014/main" id="{24895D0D-CCD8-4983-B4E2-AE3A4D6A8D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2433" y="3688860"/>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1" name="Red dart 5 Picture 14">
            <a:extLst>
              <a:ext uri="{FF2B5EF4-FFF2-40B4-BE49-F238E27FC236}">
                <a16:creationId xmlns:a16="http://schemas.microsoft.com/office/drawing/2014/main" id="{94EB7A3B-1C30-4865-BCDF-825E086617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2973" y="4199016"/>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2" name="Miss Freeform 16">
            <a:extLst>
              <a:ext uri="{FF2B5EF4-FFF2-40B4-BE49-F238E27FC236}">
                <a16:creationId xmlns:a16="http://schemas.microsoft.com/office/drawing/2014/main" id="{528A1957-C803-45C8-B2D3-5D9AB5AAB799}"/>
              </a:ext>
            </a:extLst>
          </p:cNvPr>
          <p:cNvSpPr>
            <a:spLocks noChangeAspect="1"/>
          </p:cNvSpPr>
          <p:nvPr/>
        </p:nvSpPr>
        <p:spPr>
          <a:xfrm rot="10800000">
            <a:off x="1006716" y="1547699"/>
            <a:ext cx="264388" cy="64619"/>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173" name="Red dart 2">
            <a:extLst>
              <a:ext uri="{FF2B5EF4-FFF2-40B4-BE49-F238E27FC236}">
                <a16:creationId xmlns:a16="http://schemas.microsoft.com/office/drawing/2014/main" id="{6BEA7F7C-0E3D-4C53-B830-B5CFFB32B8D2}"/>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4559834" y="3380657"/>
            <a:ext cx="645973" cy="391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 name="Red dart 4 Picture 14">
            <a:extLst>
              <a:ext uri="{FF2B5EF4-FFF2-40B4-BE49-F238E27FC236}">
                <a16:creationId xmlns:a16="http://schemas.microsoft.com/office/drawing/2014/main" id="{3519787F-50AA-4C1E-A866-6E2FD88853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2972" y="4087789"/>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5" name="High single Freeform 13">
            <a:extLst>
              <a:ext uri="{FF2B5EF4-FFF2-40B4-BE49-F238E27FC236}">
                <a16:creationId xmlns:a16="http://schemas.microsoft.com/office/drawing/2014/main" id="{475AE082-8DC5-49A8-9A66-2E7BD5CE6961}"/>
              </a:ext>
            </a:extLst>
          </p:cNvPr>
          <p:cNvSpPr>
            <a:spLocks noChangeAspect="1"/>
          </p:cNvSpPr>
          <p:nvPr/>
        </p:nvSpPr>
        <p:spPr>
          <a:xfrm rot="10800000">
            <a:off x="1025882" y="1299460"/>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76" name="Low single Freeform 18">
            <a:extLst>
              <a:ext uri="{FF2B5EF4-FFF2-40B4-BE49-F238E27FC236}">
                <a16:creationId xmlns:a16="http://schemas.microsoft.com/office/drawing/2014/main" id="{0BE914DE-380B-4592-8C74-2A8863E18288}"/>
              </a:ext>
            </a:extLst>
          </p:cNvPr>
          <p:cNvSpPr>
            <a:spLocks noChangeAspect="1"/>
          </p:cNvSpPr>
          <p:nvPr/>
        </p:nvSpPr>
        <p:spPr>
          <a:xfrm rot="10800000">
            <a:off x="1049459" y="931889"/>
            <a:ext cx="131245" cy="33751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77" name="Double Freeform 12">
            <a:extLst>
              <a:ext uri="{FF2B5EF4-FFF2-40B4-BE49-F238E27FC236}">
                <a16:creationId xmlns:a16="http://schemas.microsoft.com/office/drawing/2014/main" id="{E1C4F3D6-FE1F-4A91-A428-29E32090FBA5}"/>
              </a:ext>
            </a:extLst>
          </p:cNvPr>
          <p:cNvSpPr>
            <a:spLocks noChangeAspect="1"/>
          </p:cNvSpPr>
          <p:nvPr/>
        </p:nvSpPr>
        <p:spPr>
          <a:xfrm rot="10800000">
            <a:off x="1025881" y="1517771"/>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78" name="treble Freeform 17">
            <a:extLst>
              <a:ext uri="{FF2B5EF4-FFF2-40B4-BE49-F238E27FC236}">
                <a16:creationId xmlns:a16="http://schemas.microsoft.com/office/drawing/2014/main" id="{F3679012-0A31-4C53-91D2-E441B72D2391}"/>
              </a:ext>
            </a:extLst>
          </p:cNvPr>
          <p:cNvSpPr>
            <a:spLocks noChangeAspect="1"/>
          </p:cNvSpPr>
          <p:nvPr/>
        </p:nvSpPr>
        <p:spPr>
          <a:xfrm rot="10800000">
            <a:off x="1051014" y="1267331"/>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179" name="Red dart 3 Picture 13">
            <a:extLst>
              <a:ext uri="{FF2B5EF4-FFF2-40B4-BE49-F238E27FC236}">
                <a16:creationId xmlns:a16="http://schemas.microsoft.com/office/drawing/2014/main" id="{54B388A6-2D17-49D9-B18C-79FADE536A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2532" y="3459037"/>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0" name="Red dart 1 Picture 14">
            <a:extLst>
              <a:ext uri="{FF2B5EF4-FFF2-40B4-BE49-F238E27FC236}">
                <a16:creationId xmlns:a16="http://schemas.microsoft.com/office/drawing/2014/main" id="{0FF558E8-A275-4AEA-BDD0-147FB12652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6509" y="3819366"/>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1" name="Red dart 5 Picture 14">
            <a:extLst>
              <a:ext uri="{FF2B5EF4-FFF2-40B4-BE49-F238E27FC236}">
                <a16:creationId xmlns:a16="http://schemas.microsoft.com/office/drawing/2014/main" id="{1BC24A98-81F0-4913-A3DA-F00F1C6B1F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0486" y="4166012"/>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2" name="Miss Freeform 16">
            <a:extLst>
              <a:ext uri="{FF2B5EF4-FFF2-40B4-BE49-F238E27FC236}">
                <a16:creationId xmlns:a16="http://schemas.microsoft.com/office/drawing/2014/main" id="{A8554D0D-41D7-4B05-879F-596FFCD856B8}"/>
              </a:ext>
            </a:extLst>
          </p:cNvPr>
          <p:cNvSpPr>
            <a:spLocks noChangeAspect="1"/>
          </p:cNvSpPr>
          <p:nvPr/>
        </p:nvSpPr>
        <p:spPr>
          <a:xfrm rot="11880000">
            <a:off x="772001" y="1515805"/>
            <a:ext cx="264388" cy="64619"/>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183" name="Red dart 2">
            <a:extLst>
              <a:ext uri="{FF2B5EF4-FFF2-40B4-BE49-F238E27FC236}">
                <a16:creationId xmlns:a16="http://schemas.microsoft.com/office/drawing/2014/main" id="{2C6CE7C9-A0F8-430E-8A65-E998CFC7CC54}"/>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4359446" y="3403050"/>
            <a:ext cx="645973" cy="391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 name="Red dart 4 Picture 14">
            <a:extLst>
              <a:ext uri="{FF2B5EF4-FFF2-40B4-BE49-F238E27FC236}">
                <a16:creationId xmlns:a16="http://schemas.microsoft.com/office/drawing/2014/main" id="{5327A5EA-6AD5-4B44-A240-179E31D4F4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8943" y="4071287"/>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5" name="High single Freeform 13">
            <a:extLst>
              <a:ext uri="{FF2B5EF4-FFF2-40B4-BE49-F238E27FC236}">
                <a16:creationId xmlns:a16="http://schemas.microsoft.com/office/drawing/2014/main" id="{B725C78C-BFFA-401B-BE26-FB3688EAE521}"/>
              </a:ext>
            </a:extLst>
          </p:cNvPr>
          <p:cNvSpPr>
            <a:spLocks noChangeAspect="1"/>
          </p:cNvSpPr>
          <p:nvPr/>
        </p:nvSpPr>
        <p:spPr>
          <a:xfrm rot="11880000">
            <a:off x="851035" y="1281415"/>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86" name="Low single Freeform 18">
            <a:extLst>
              <a:ext uri="{FF2B5EF4-FFF2-40B4-BE49-F238E27FC236}">
                <a16:creationId xmlns:a16="http://schemas.microsoft.com/office/drawing/2014/main" id="{F0147A77-4FAA-4094-B2C6-AE63BAC7F7A8}"/>
              </a:ext>
            </a:extLst>
          </p:cNvPr>
          <p:cNvSpPr>
            <a:spLocks noChangeAspect="1"/>
          </p:cNvSpPr>
          <p:nvPr/>
        </p:nvSpPr>
        <p:spPr>
          <a:xfrm rot="11880000">
            <a:off x="983795" y="912691"/>
            <a:ext cx="131245" cy="33751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87" name="Double Freeform 12">
            <a:extLst>
              <a:ext uri="{FF2B5EF4-FFF2-40B4-BE49-F238E27FC236}">
                <a16:creationId xmlns:a16="http://schemas.microsoft.com/office/drawing/2014/main" id="{FBFB3C6A-E4AC-45E9-8B64-F26DBB89952A}"/>
              </a:ext>
            </a:extLst>
          </p:cNvPr>
          <p:cNvSpPr>
            <a:spLocks noChangeAspect="1"/>
          </p:cNvSpPr>
          <p:nvPr/>
        </p:nvSpPr>
        <p:spPr>
          <a:xfrm rot="11880000">
            <a:off x="805914" y="1485877"/>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88" name="treble Freeform 17">
            <a:extLst>
              <a:ext uri="{FF2B5EF4-FFF2-40B4-BE49-F238E27FC236}">
                <a16:creationId xmlns:a16="http://schemas.microsoft.com/office/drawing/2014/main" id="{E213E06E-9FF2-4747-99C6-CC68ADEB2EAC}"/>
              </a:ext>
            </a:extLst>
          </p:cNvPr>
          <p:cNvSpPr>
            <a:spLocks noChangeAspect="1"/>
          </p:cNvSpPr>
          <p:nvPr/>
        </p:nvSpPr>
        <p:spPr>
          <a:xfrm rot="11880000">
            <a:off x="918378" y="1248565"/>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189" name="Red dart 3 Picture 13">
            <a:extLst>
              <a:ext uri="{FF2B5EF4-FFF2-40B4-BE49-F238E27FC236}">
                <a16:creationId xmlns:a16="http://schemas.microsoft.com/office/drawing/2014/main" id="{540AD8D7-3206-4FDB-A9EC-5F34F0AAC2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8231" y="3135678"/>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0" name="Red dart 1 Picture 14">
            <a:extLst>
              <a:ext uri="{FF2B5EF4-FFF2-40B4-BE49-F238E27FC236}">
                <a16:creationId xmlns:a16="http://schemas.microsoft.com/office/drawing/2014/main" id="{505D0DDA-B097-4E91-9A7A-5B98BBD3B5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7000" y="3151461"/>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1" name="Miss Freeform 16">
            <a:extLst>
              <a:ext uri="{FF2B5EF4-FFF2-40B4-BE49-F238E27FC236}">
                <a16:creationId xmlns:a16="http://schemas.microsoft.com/office/drawing/2014/main" id="{A99180D9-FA27-484F-ACA6-6C400CC74A21}"/>
              </a:ext>
            </a:extLst>
          </p:cNvPr>
          <p:cNvSpPr>
            <a:spLocks noChangeAspect="1"/>
          </p:cNvSpPr>
          <p:nvPr/>
        </p:nvSpPr>
        <p:spPr>
          <a:xfrm rot="14040000">
            <a:off x="419569" y="1271081"/>
            <a:ext cx="264388" cy="64619"/>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192" name="Red dart 2">
            <a:extLst>
              <a:ext uri="{FF2B5EF4-FFF2-40B4-BE49-F238E27FC236}">
                <a16:creationId xmlns:a16="http://schemas.microsoft.com/office/drawing/2014/main" id="{1F4AE040-28AA-4A11-BF17-FAA83FEF210A}"/>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3962596" y="3150818"/>
            <a:ext cx="645973" cy="391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3" name="Red dart 4 Picture 14">
            <a:extLst>
              <a:ext uri="{FF2B5EF4-FFF2-40B4-BE49-F238E27FC236}">
                <a16:creationId xmlns:a16="http://schemas.microsoft.com/office/drawing/2014/main" id="{5310C016-BB7B-47F4-BF19-239CAA3CB1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5090" y="3286042"/>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 name="High single Freeform 13">
            <a:extLst>
              <a:ext uri="{FF2B5EF4-FFF2-40B4-BE49-F238E27FC236}">
                <a16:creationId xmlns:a16="http://schemas.microsoft.com/office/drawing/2014/main" id="{7791D72D-BC73-4769-A33F-6CBF4CAEABA4}"/>
              </a:ext>
            </a:extLst>
          </p:cNvPr>
          <p:cNvSpPr>
            <a:spLocks noChangeAspect="1"/>
          </p:cNvSpPr>
          <p:nvPr/>
        </p:nvSpPr>
        <p:spPr>
          <a:xfrm rot="14040000">
            <a:off x="574208" y="1086755"/>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95" name="Low single Freeform 18">
            <a:extLst>
              <a:ext uri="{FF2B5EF4-FFF2-40B4-BE49-F238E27FC236}">
                <a16:creationId xmlns:a16="http://schemas.microsoft.com/office/drawing/2014/main" id="{8C0D8F3A-0253-4998-B34C-611D2CA071AF}"/>
              </a:ext>
            </a:extLst>
          </p:cNvPr>
          <p:cNvSpPr>
            <a:spLocks noChangeAspect="1"/>
          </p:cNvSpPr>
          <p:nvPr/>
        </p:nvSpPr>
        <p:spPr>
          <a:xfrm rot="14040000">
            <a:off x="868981" y="851559"/>
            <a:ext cx="131245" cy="33751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96" name="Double Freeform 12">
            <a:extLst>
              <a:ext uri="{FF2B5EF4-FFF2-40B4-BE49-F238E27FC236}">
                <a16:creationId xmlns:a16="http://schemas.microsoft.com/office/drawing/2014/main" id="{C4AE7D8C-A4AE-4F24-9BE3-47C28FBD1E4F}"/>
              </a:ext>
            </a:extLst>
          </p:cNvPr>
          <p:cNvSpPr>
            <a:spLocks noChangeAspect="1"/>
          </p:cNvSpPr>
          <p:nvPr/>
        </p:nvSpPr>
        <p:spPr>
          <a:xfrm rot="14040000">
            <a:off x="468230" y="1248527"/>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97" name="treble Freeform 17">
            <a:extLst>
              <a:ext uri="{FF2B5EF4-FFF2-40B4-BE49-F238E27FC236}">
                <a16:creationId xmlns:a16="http://schemas.microsoft.com/office/drawing/2014/main" id="{4F8936FB-429E-4C62-BD0B-05B38CB2D6AF}"/>
              </a:ext>
            </a:extLst>
          </p:cNvPr>
          <p:cNvSpPr>
            <a:spLocks noChangeAspect="1"/>
          </p:cNvSpPr>
          <p:nvPr/>
        </p:nvSpPr>
        <p:spPr>
          <a:xfrm rot="14040000">
            <a:off x="707831" y="1106233"/>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198" name="Red dart 5 Picture 14">
            <a:extLst>
              <a:ext uri="{FF2B5EF4-FFF2-40B4-BE49-F238E27FC236}">
                <a16:creationId xmlns:a16="http://schemas.microsoft.com/office/drawing/2014/main" id="{68C6BBA8-7084-496F-AE51-08540573CD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1988" y="3467091"/>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9" name="Red dart 3 Picture 13">
            <a:extLst>
              <a:ext uri="{FF2B5EF4-FFF2-40B4-BE49-F238E27FC236}">
                <a16:creationId xmlns:a16="http://schemas.microsoft.com/office/drawing/2014/main" id="{97A31D61-5AC7-4496-87FF-A6FE3D4AA1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5736" y="3255888"/>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0" name="Red dart 1 Picture 14">
            <a:extLst>
              <a:ext uri="{FF2B5EF4-FFF2-40B4-BE49-F238E27FC236}">
                <a16:creationId xmlns:a16="http://schemas.microsoft.com/office/drawing/2014/main" id="{A53FE1EC-643F-4B00-9772-C9D6472D2E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5609" y="3496372"/>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1" name="Miss Freeform 16">
            <a:extLst>
              <a:ext uri="{FF2B5EF4-FFF2-40B4-BE49-F238E27FC236}">
                <a16:creationId xmlns:a16="http://schemas.microsoft.com/office/drawing/2014/main" id="{9A5556DF-145D-4B5F-95EA-92B12997E4B5}"/>
              </a:ext>
            </a:extLst>
          </p:cNvPr>
          <p:cNvSpPr>
            <a:spLocks noChangeAspect="1"/>
          </p:cNvSpPr>
          <p:nvPr/>
        </p:nvSpPr>
        <p:spPr>
          <a:xfrm rot="12960000">
            <a:off x="574139" y="1425246"/>
            <a:ext cx="264388" cy="64619"/>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2" name="Red dart 2">
            <a:extLst>
              <a:ext uri="{FF2B5EF4-FFF2-40B4-BE49-F238E27FC236}">
                <a16:creationId xmlns:a16="http://schemas.microsoft.com/office/drawing/2014/main" id="{FE976A8C-4E1A-4002-99B6-5B8FCEDEC95B}"/>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4131973" y="3304989"/>
            <a:ext cx="645973" cy="391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3" name="Red dart 4 Picture 14">
            <a:extLst>
              <a:ext uri="{FF2B5EF4-FFF2-40B4-BE49-F238E27FC236}">
                <a16:creationId xmlns:a16="http://schemas.microsoft.com/office/drawing/2014/main" id="{0C56022C-98A3-4847-95D8-7CADA1E679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5674" y="3690671"/>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 name="High single Freeform 13">
            <a:extLst>
              <a:ext uri="{FF2B5EF4-FFF2-40B4-BE49-F238E27FC236}">
                <a16:creationId xmlns:a16="http://schemas.microsoft.com/office/drawing/2014/main" id="{6B004077-242A-42E4-B8CC-2B0B3E7C3969}"/>
              </a:ext>
            </a:extLst>
          </p:cNvPr>
          <p:cNvSpPr>
            <a:spLocks noChangeAspect="1"/>
          </p:cNvSpPr>
          <p:nvPr/>
        </p:nvSpPr>
        <p:spPr>
          <a:xfrm rot="12960000">
            <a:off x="706953" y="1206697"/>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05" name="Low single Freeform 18">
            <a:extLst>
              <a:ext uri="{FF2B5EF4-FFF2-40B4-BE49-F238E27FC236}">
                <a16:creationId xmlns:a16="http://schemas.microsoft.com/office/drawing/2014/main" id="{2FCCB531-AEC1-4EA4-8AF2-A30B5C34C39C}"/>
              </a:ext>
            </a:extLst>
          </p:cNvPr>
          <p:cNvSpPr>
            <a:spLocks noChangeAspect="1"/>
          </p:cNvSpPr>
          <p:nvPr/>
        </p:nvSpPr>
        <p:spPr>
          <a:xfrm rot="12960000">
            <a:off x="928846" y="893144"/>
            <a:ext cx="131245" cy="33751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06" name="Double Freeform 12">
            <a:extLst>
              <a:ext uri="{FF2B5EF4-FFF2-40B4-BE49-F238E27FC236}">
                <a16:creationId xmlns:a16="http://schemas.microsoft.com/office/drawing/2014/main" id="{52A8C9A9-46C8-48AF-A0D6-DD9A532B05F1}"/>
              </a:ext>
            </a:extLst>
          </p:cNvPr>
          <p:cNvSpPr>
            <a:spLocks noChangeAspect="1"/>
          </p:cNvSpPr>
          <p:nvPr/>
        </p:nvSpPr>
        <p:spPr>
          <a:xfrm rot="12960000">
            <a:off x="622800" y="1402692"/>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07" name="treble Freeform 17">
            <a:extLst>
              <a:ext uri="{FF2B5EF4-FFF2-40B4-BE49-F238E27FC236}">
                <a16:creationId xmlns:a16="http://schemas.microsoft.com/office/drawing/2014/main" id="{BFCD73AB-B906-43A4-BDED-F5BDAA4C073B}"/>
              </a:ext>
            </a:extLst>
          </p:cNvPr>
          <p:cNvSpPr>
            <a:spLocks noChangeAspect="1"/>
          </p:cNvSpPr>
          <p:nvPr/>
        </p:nvSpPr>
        <p:spPr>
          <a:xfrm rot="12960000">
            <a:off x="805601" y="1192922"/>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8" name="Red dart 5 Picture 14">
            <a:extLst>
              <a:ext uri="{FF2B5EF4-FFF2-40B4-BE49-F238E27FC236}">
                <a16:creationId xmlns:a16="http://schemas.microsoft.com/office/drawing/2014/main" id="{86308A13-1FA7-4815-A4C6-2FD13AF2D6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0681" y="3982091"/>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9" name="Red dart 2">
            <a:extLst>
              <a:ext uri="{FF2B5EF4-FFF2-40B4-BE49-F238E27FC236}">
                <a16:creationId xmlns:a16="http://schemas.microsoft.com/office/drawing/2014/main" id="{BFA5B5C2-C9B6-432A-BCCA-66675D81438C}"/>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3871398" y="2907494"/>
            <a:ext cx="645973" cy="391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0" name="Red dart 3 Picture 13">
            <a:extLst>
              <a:ext uri="{FF2B5EF4-FFF2-40B4-BE49-F238E27FC236}">
                <a16:creationId xmlns:a16="http://schemas.microsoft.com/office/drawing/2014/main" id="{CE7A4CFE-69C6-4871-A2AA-41C2B8035B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8869" y="2731477"/>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1" name="Red dart 1 Picture 14">
            <a:extLst>
              <a:ext uri="{FF2B5EF4-FFF2-40B4-BE49-F238E27FC236}">
                <a16:creationId xmlns:a16="http://schemas.microsoft.com/office/drawing/2014/main" id="{2337CC59-5C5A-4AD3-9914-14A7148113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7952" y="2833978"/>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2" name="Miss Freeform 16">
            <a:extLst>
              <a:ext uri="{FF2B5EF4-FFF2-40B4-BE49-F238E27FC236}">
                <a16:creationId xmlns:a16="http://schemas.microsoft.com/office/drawing/2014/main" id="{C5AFA9E8-8B20-40A2-88E0-01F44FEA3972}"/>
              </a:ext>
            </a:extLst>
          </p:cNvPr>
          <p:cNvSpPr>
            <a:spLocks noChangeAspect="1"/>
          </p:cNvSpPr>
          <p:nvPr/>
        </p:nvSpPr>
        <p:spPr>
          <a:xfrm rot="15120000">
            <a:off x="311091" y="1081750"/>
            <a:ext cx="264388" cy="64619"/>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213" name="Red dart 4 Picture 14">
            <a:extLst>
              <a:ext uri="{FF2B5EF4-FFF2-40B4-BE49-F238E27FC236}">
                <a16:creationId xmlns:a16="http://schemas.microsoft.com/office/drawing/2014/main" id="{A2770F5E-022F-412C-9FE1-BA4E7E4605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9464" y="2835703"/>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4" name="High single Freeform 13">
            <a:extLst>
              <a:ext uri="{FF2B5EF4-FFF2-40B4-BE49-F238E27FC236}">
                <a16:creationId xmlns:a16="http://schemas.microsoft.com/office/drawing/2014/main" id="{A1B2FEF8-912E-45C3-B586-186CF2C6591C}"/>
              </a:ext>
            </a:extLst>
          </p:cNvPr>
          <p:cNvSpPr>
            <a:spLocks noChangeAspect="1"/>
          </p:cNvSpPr>
          <p:nvPr/>
        </p:nvSpPr>
        <p:spPr>
          <a:xfrm rot="15120000">
            <a:off x="501785" y="937735"/>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15" name="Low single Freeform 18">
            <a:extLst>
              <a:ext uri="{FF2B5EF4-FFF2-40B4-BE49-F238E27FC236}">
                <a16:creationId xmlns:a16="http://schemas.microsoft.com/office/drawing/2014/main" id="{8897156B-9812-40CA-85DB-A374D6A84B44}"/>
              </a:ext>
            </a:extLst>
          </p:cNvPr>
          <p:cNvSpPr>
            <a:spLocks noChangeAspect="1"/>
          </p:cNvSpPr>
          <p:nvPr/>
        </p:nvSpPr>
        <p:spPr>
          <a:xfrm rot="15120000">
            <a:off x="835081" y="783414"/>
            <a:ext cx="131245" cy="33751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16" name="Double Freeform 12">
            <a:extLst>
              <a:ext uri="{FF2B5EF4-FFF2-40B4-BE49-F238E27FC236}">
                <a16:creationId xmlns:a16="http://schemas.microsoft.com/office/drawing/2014/main" id="{D12C49BE-A06D-4C5D-9BCE-018B1D81EE2B}"/>
              </a:ext>
            </a:extLst>
          </p:cNvPr>
          <p:cNvSpPr>
            <a:spLocks noChangeAspect="1"/>
          </p:cNvSpPr>
          <p:nvPr/>
        </p:nvSpPr>
        <p:spPr>
          <a:xfrm rot="15120000">
            <a:off x="367126" y="1066570"/>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17" name="treble Freeform 17">
            <a:extLst>
              <a:ext uri="{FF2B5EF4-FFF2-40B4-BE49-F238E27FC236}">
                <a16:creationId xmlns:a16="http://schemas.microsoft.com/office/drawing/2014/main" id="{0F8167DD-B3C2-4DEB-A13F-004AB6B3138F}"/>
              </a:ext>
            </a:extLst>
          </p:cNvPr>
          <p:cNvSpPr>
            <a:spLocks noChangeAspect="1"/>
          </p:cNvSpPr>
          <p:nvPr/>
        </p:nvSpPr>
        <p:spPr>
          <a:xfrm rot="15120000">
            <a:off x="655090" y="998206"/>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218" name="Red dart 5 Picture 14">
            <a:extLst>
              <a:ext uri="{FF2B5EF4-FFF2-40B4-BE49-F238E27FC236}">
                <a16:creationId xmlns:a16="http://schemas.microsoft.com/office/drawing/2014/main" id="{54D28AA7-463A-4059-AAB7-0589E65C5D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9834" y="3027139"/>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9" name="Red dart 2">
            <a:extLst>
              <a:ext uri="{FF2B5EF4-FFF2-40B4-BE49-F238E27FC236}">
                <a16:creationId xmlns:a16="http://schemas.microsoft.com/office/drawing/2014/main" id="{951D3064-5DEB-4ABB-B725-EEC29FE2514B}"/>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3808987" y="2697797"/>
            <a:ext cx="645973" cy="391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0" name="Red dart 3 Picture 13">
            <a:extLst>
              <a:ext uri="{FF2B5EF4-FFF2-40B4-BE49-F238E27FC236}">
                <a16:creationId xmlns:a16="http://schemas.microsoft.com/office/drawing/2014/main" id="{718584A2-BDC9-4755-B723-40C55CB95D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9932" y="2409526"/>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1" name="Red dart 1 Picture 14">
            <a:extLst>
              <a:ext uri="{FF2B5EF4-FFF2-40B4-BE49-F238E27FC236}">
                <a16:creationId xmlns:a16="http://schemas.microsoft.com/office/drawing/2014/main" id="{F62054E3-DA92-4571-BDAD-4009F6CA12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9310" y="2403807"/>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2" name="Miss Freeform 16">
            <a:extLst>
              <a:ext uri="{FF2B5EF4-FFF2-40B4-BE49-F238E27FC236}">
                <a16:creationId xmlns:a16="http://schemas.microsoft.com/office/drawing/2014/main" id="{F36A3F07-7532-4CA8-BC1F-D77241AFCC20}"/>
              </a:ext>
            </a:extLst>
          </p:cNvPr>
          <p:cNvSpPr>
            <a:spLocks noChangeAspect="1"/>
          </p:cNvSpPr>
          <p:nvPr/>
        </p:nvSpPr>
        <p:spPr>
          <a:xfrm rot="16200000">
            <a:off x="273659" y="862160"/>
            <a:ext cx="264388" cy="64619"/>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223" name="Red dart 4 Picture 14">
            <a:extLst>
              <a:ext uri="{FF2B5EF4-FFF2-40B4-BE49-F238E27FC236}">
                <a16:creationId xmlns:a16="http://schemas.microsoft.com/office/drawing/2014/main" id="{E8E98ED6-A228-4BB4-9E29-6C87291341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8240" y="2358236"/>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4" name="High single Freeform 13">
            <a:extLst>
              <a:ext uri="{FF2B5EF4-FFF2-40B4-BE49-F238E27FC236}">
                <a16:creationId xmlns:a16="http://schemas.microsoft.com/office/drawing/2014/main" id="{17886CE1-582E-41DC-8CD8-E62CF4809012}"/>
              </a:ext>
            </a:extLst>
          </p:cNvPr>
          <p:cNvSpPr>
            <a:spLocks noChangeAspect="1"/>
          </p:cNvSpPr>
          <p:nvPr/>
        </p:nvSpPr>
        <p:spPr>
          <a:xfrm rot="16200000">
            <a:off x="481021" y="781628"/>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25" name="Low single Freeform 18">
            <a:extLst>
              <a:ext uri="{FF2B5EF4-FFF2-40B4-BE49-F238E27FC236}">
                <a16:creationId xmlns:a16="http://schemas.microsoft.com/office/drawing/2014/main" id="{BB6235AC-5725-4A88-96D3-C74CC6475C0B}"/>
              </a:ext>
            </a:extLst>
          </p:cNvPr>
          <p:cNvSpPr>
            <a:spLocks noChangeAspect="1"/>
          </p:cNvSpPr>
          <p:nvPr/>
        </p:nvSpPr>
        <p:spPr>
          <a:xfrm rot="16200000">
            <a:off x="816437" y="712345"/>
            <a:ext cx="131245" cy="33751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26" name="Double Freeform 12">
            <a:extLst>
              <a:ext uri="{FF2B5EF4-FFF2-40B4-BE49-F238E27FC236}">
                <a16:creationId xmlns:a16="http://schemas.microsoft.com/office/drawing/2014/main" id="{8197991E-9E85-41A7-9AFE-AFE196AA014B}"/>
              </a:ext>
            </a:extLst>
          </p:cNvPr>
          <p:cNvSpPr>
            <a:spLocks noChangeAspect="1"/>
          </p:cNvSpPr>
          <p:nvPr/>
        </p:nvSpPr>
        <p:spPr>
          <a:xfrm rot="16200000">
            <a:off x="336326" y="875148"/>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27" name="treble Freeform 17">
            <a:extLst>
              <a:ext uri="{FF2B5EF4-FFF2-40B4-BE49-F238E27FC236}">
                <a16:creationId xmlns:a16="http://schemas.microsoft.com/office/drawing/2014/main" id="{0416D960-E34A-4E12-B3BA-418897D9F084}"/>
              </a:ext>
            </a:extLst>
          </p:cNvPr>
          <p:cNvSpPr>
            <a:spLocks noChangeAspect="1"/>
          </p:cNvSpPr>
          <p:nvPr/>
        </p:nvSpPr>
        <p:spPr>
          <a:xfrm rot="16200000">
            <a:off x="626166" y="872420"/>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228" name="Red dart 5 Picture 14">
            <a:extLst>
              <a:ext uri="{FF2B5EF4-FFF2-40B4-BE49-F238E27FC236}">
                <a16:creationId xmlns:a16="http://schemas.microsoft.com/office/drawing/2014/main" id="{55157A8C-24A6-4363-9226-FA4CE82412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657" y="2361543"/>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9" name="Red dart 2">
            <a:extLst>
              <a:ext uri="{FF2B5EF4-FFF2-40B4-BE49-F238E27FC236}">
                <a16:creationId xmlns:a16="http://schemas.microsoft.com/office/drawing/2014/main" id="{AC1B08C4-6DA1-4420-9C17-017F4CF28FCC}"/>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3787732" y="2482634"/>
            <a:ext cx="645973" cy="391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0" name="Red dart 3 Picture 13">
            <a:extLst>
              <a:ext uri="{FF2B5EF4-FFF2-40B4-BE49-F238E27FC236}">
                <a16:creationId xmlns:a16="http://schemas.microsoft.com/office/drawing/2014/main" id="{CCE5CE4C-9A0E-4920-8A89-411D94FC5C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1079" y="2099474"/>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1" name="Red dart 1 Picture 14">
            <a:extLst>
              <a:ext uri="{FF2B5EF4-FFF2-40B4-BE49-F238E27FC236}">
                <a16:creationId xmlns:a16="http://schemas.microsoft.com/office/drawing/2014/main" id="{877D5918-0BEA-49AB-A089-9387881C52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4198" y="1992602"/>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2" name="Miss Freeform 16">
            <a:extLst>
              <a:ext uri="{FF2B5EF4-FFF2-40B4-BE49-F238E27FC236}">
                <a16:creationId xmlns:a16="http://schemas.microsoft.com/office/drawing/2014/main" id="{6476E761-8166-48EC-BE75-233D6679AD07}"/>
              </a:ext>
            </a:extLst>
          </p:cNvPr>
          <p:cNvSpPr>
            <a:spLocks noChangeAspect="1"/>
          </p:cNvSpPr>
          <p:nvPr/>
        </p:nvSpPr>
        <p:spPr>
          <a:xfrm rot="17280000">
            <a:off x="291461" y="639252"/>
            <a:ext cx="264388" cy="64619"/>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233" name="Red dart 4 Picture 14">
            <a:extLst>
              <a:ext uri="{FF2B5EF4-FFF2-40B4-BE49-F238E27FC236}">
                <a16:creationId xmlns:a16="http://schemas.microsoft.com/office/drawing/2014/main" id="{9C8B9F14-3944-405B-AFCD-1D0511E472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7266" y="1895545"/>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4" name="High single Freeform 13">
            <a:extLst>
              <a:ext uri="{FF2B5EF4-FFF2-40B4-BE49-F238E27FC236}">
                <a16:creationId xmlns:a16="http://schemas.microsoft.com/office/drawing/2014/main" id="{B41C30B9-D1B7-4BDA-85C8-CAA97CB54064}"/>
              </a:ext>
            </a:extLst>
          </p:cNvPr>
          <p:cNvSpPr>
            <a:spLocks noChangeAspect="1"/>
          </p:cNvSpPr>
          <p:nvPr/>
        </p:nvSpPr>
        <p:spPr>
          <a:xfrm rot="17280000">
            <a:off x="489850" y="608788"/>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35" name="Low single Freeform 18">
            <a:extLst>
              <a:ext uri="{FF2B5EF4-FFF2-40B4-BE49-F238E27FC236}">
                <a16:creationId xmlns:a16="http://schemas.microsoft.com/office/drawing/2014/main" id="{40BE03F6-4659-42CC-8B91-28101D4F9295}"/>
              </a:ext>
            </a:extLst>
          </p:cNvPr>
          <p:cNvSpPr>
            <a:spLocks noChangeAspect="1"/>
          </p:cNvSpPr>
          <p:nvPr/>
        </p:nvSpPr>
        <p:spPr>
          <a:xfrm rot="17280000">
            <a:off x="827408" y="644986"/>
            <a:ext cx="131245" cy="33751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36" name="Double Freeform 12">
            <a:extLst>
              <a:ext uri="{FF2B5EF4-FFF2-40B4-BE49-F238E27FC236}">
                <a16:creationId xmlns:a16="http://schemas.microsoft.com/office/drawing/2014/main" id="{6B095CB1-68E9-406F-91B7-2C6C8EB2BFC0}"/>
              </a:ext>
            </a:extLst>
          </p:cNvPr>
          <p:cNvSpPr>
            <a:spLocks noChangeAspect="1"/>
          </p:cNvSpPr>
          <p:nvPr/>
        </p:nvSpPr>
        <p:spPr>
          <a:xfrm rot="17280000">
            <a:off x="354128" y="652240"/>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37" name="treble Freeform 17">
            <a:extLst>
              <a:ext uri="{FF2B5EF4-FFF2-40B4-BE49-F238E27FC236}">
                <a16:creationId xmlns:a16="http://schemas.microsoft.com/office/drawing/2014/main" id="{EB706A06-BD21-4EFD-A7CD-D95952ACE119}"/>
              </a:ext>
            </a:extLst>
          </p:cNvPr>
          <p:cNvSpPr>
            <a:spLocks noChangeAspect="1"/>
          </p:cNvSpPr>
          <p:nvPr/>
        </p:nvSpPr>
        <p:spPr>
          <a:xfrm rot="17280000">
            <a:off x="646860" y="721360"/>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238" name="Red dart 5 Picture 14">
            <a:extLst>
              <a:ext uri="{FF2B5EF4-FFF2-40B4-BE49-F238E27FC236}">
                <a16:creationId xmlns:a16="http://schemas.microsoft.com/office/drawing/2014/main" id="{7E7862BD-A638-447F-B2BA-09F74A57B9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6607" y="1823802"/>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9" name="Red dart 2">
            <a:extLst>
              <a:ext uri="{FF2B5EF4-FFF2-40B4-BE49-F238E27FC236}">
                <a16:creationId xmlns:a16="http://schemas.microsoft.com/office/drawing/2014/main" id="{6DBBEE75-5080-4A29-838D-238CE824EB13}"/>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3971789" y="2311220"/>
            <a:ext cx="645973" cy="391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0" name="Red dart 3 Picture 13">
            <a:extLst>
              <a:ext uri="{FF2B5EF4-FFF2-40B4-BE49-F238E27FC236}">
                <a16:creationId xmlns:a16="http://schemas.microsoft.com/office/drawing/2014/main" id="{EED8D14B-8105-4BB5-B22F-863D9FD01F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2023" y="1855653"/>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1" name="Red dart 1 Picture 14">
            <a:extLst>
              <a:ext uri="{FF2B5EF4-FFF2-40B4-BE49-F238E27FC236}">
                <a16:creationId xmlns:a16="http://schemas.microsoft.com/office/drawing/2014/main" id="{8CE3013E-1CF4-4AB7-BCAB-6915257D62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5447" y="1646336"/>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2" name="Miss Freeform 16">
            <a:extLst>
              <a:ext uri="{FF2B5EF4-FFF2-40B4-BE49-F238E27FC236}">
                <a16:creationId xmlns:a16="http://schemas.microsoft.com/office/drawing/2014/main" id="{B6B08AF3-06A6-438E-B0F1-70FBF2B7CD31}"/>
              </a:ext>
            </a:extLst>
          </p:cNvPr>
          <p:cNvSpPr>
            <a:spLocks noChangeAspect="1"/>
          </p:cNvSpPr>
          <p:nvPr/>
        </p:nvSpPr>
        <p:spPr>
          <a:xfrm rot="18360000">
            <a:off x="389783" y="443620"/>
            <a:ext cx="264388" cy="64619"/>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243" name="Red dart 4 Picture 14">
            <a:extLst>
              <a:ext uri="{FF2B5EF4-FFF2-40B4-BE49-F238E27FC236}">
                <a16:creationId xmlns:a16="http://schemas.microsoft.com/office/drawing/2014/main" id="{DF0527E8-F529-45F7-B36E-ACF9803362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1017" y="1413604"/>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4" name="High single Freeform 13">
            <a:extLst>
              <a:ext uri="{FF2B5EF4-FFF2-40B4-BE49-F238E27FC236}">
                <a16:creationId xmlns:a16="http://schemas.microsoft.com/office/drawing/2014/main" id="{BDE5A786-8EED-49C5-9D0E-0DE1D64F0CD8}"/>
              </a:ext>
            </a:extLst>
          </p:cNvPr>
          <p:cNvSpPr>
            <a:spLocks noChangeAspect="1"/>
          </p:cNvSpPr>
          <p:nvPr/>
        </p:nvSpPr>
        <p:spPr>
          <a:xfrm rot="18360000">
            <a:off x="572636" y="452557"/>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45" name="Low single Freeform 18">
            <a:extLst>
              <a:ext uri="{FF2B5EF4-FFF2-40B4-BE49-F238E27FC236}">
                <a16:creationId xmlns:a16="http://schemas.microsoft.com/office/drawing/2014/main" id="{77A88FDF-1319-421B-9E27-725550F04711}"/>
              </a:ext>
            </a:extLst>
          </p:cNvPr>
          <p:cNvSpPr>
            <a:spLocks noChangeAspect="1"/>
          </p:cNvSpPr>
          <p:nvPr/>
        </p:nvSpPr>
        <p:spPr>
          <a:xfrm rot="18360000">
            <a:off x="858653" y="585391"/>
            <a:ext cx="131245" cy="33751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46" name="Double Freeform 12">
            <a:extLst>
              <a:ext uri="{FF2B5EF4-FFF2-40B4-BE49-F238E27FC236}">
                <a16:creationId xmlns:a16="http://schemas.microsoft.com/office/drawing/2014/main" id="{9F2B3E29-D254-4B51-9E19-4166F971C098}"/>
              </a:ext>
            </a:extLst>
          </p:cNvPr>
          <p:cNvSpPr>
            <a:spLocks noChangeAspect="1"/>
          </p:cNvSpPr>
          <p:nvPr/>
        </p:nvSpPr>
        <p:spPr>
          <a:xfrm rot="18360000">
            <a:off x="454041" y="474588"/>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47" name="treble Freeform 17">
            <a:extLst>
              <a:ext uri="{FF2B5EF4-FFF2-40B4-BE49-F238E27FC236}">
                <a16:creationId xmlns:a16="http://schemas.microsoft.com/office/drawing/2014/main" id="{D365C354-B275-402C-84A4-26DCFBC0BB4F}"/>
              </a:ext>
            </a:extLst>
          </p:cNvPr>
          <p:cNvSpPr>
            <a:spLocks noChangeAspect="1"/>
          </p:cNvSpPr>
          <p:nvPr/>
        </p:nvSpPr>
        <p:spPr>
          <a:xfrm rot="18360000">
            <a:off x="694449" y="627881"/>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250" name="Red dart 5 Picture 14">
            <a:extLst>
              <a:ext uri="{FF2B5EF4-FFF2-40B4-BE49-F238E27FC236}">
                <a16:creationId xmlns:a16="http://schemas.microsoft.com/office/drawing/2014/main" id="{7B27DE94-2181-4709-A869-BC6A2AA026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4312" y="1284524"/>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7" name="Red dart 2">
            <a:extLst>
              <a:ext uri="{FF2B5EF4-FFF2-40B4-BE49-F238E27FC236}">
                <a16:creationId xmlns:a16="http://schemas.microsoft.com/office/drawing/2014/main" id="{78ABB7C6-1968-40B3-AC53-7505D2F82F8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4158221" y="2059931"/>
            <a:ext cx="646904" cy="517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8" name="Red dart 3 Picture 13">
            <a:extLst>
              <a:ext uri="{FF2B5EF4-FFF2-40B4-BE49-F238E27FC236}">
                <a16:creationId xmlns:a16="http://schemas.microsoft.com/office/drawing/2014/main" id="{4DF1138E-5918-421D-A039-AA034D7B73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7189" y="1648052"/>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9" name="Miss Freeform 16">
            <a:extLst>
              <a:ext uri="{FF2B5EF4-FFF2-40B4-BE49-F238E27FC236}">
                <a16:creationId xmlns:a16="http://schemas.microsoft.com/office/drawing/2014/main" id="{17BB1FF1-3F27-40D4-8F7A-4C96D7B54555}"/>
              </a:ext>
            </a:extLst>
          </p:cNvPr>
          <p:cNvSpPr>
            <a:spLocks noChangeAspect="1"/>
          </p:cNvSpPr>
          <p:nvPr/>
        </p:nvSpPr>
        <p:spPr>
          <a:xfrm rot="19440000">
            <a:off x="527206" y="274123"/>
            <a:ext cx="264388" cy="64619"/>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280" name="Red dart 4 Picture 14">
            <a:extLst>
              <a:ext uri="{FF2B5EF4-FFF2-40B4-BE49-F238E27FC236}">
                <a16:creationId xmlns:a16="http://schemas.microsoft.com/office/drawing/2014/main" id="{CF9058FF-0631-493C-8038-E0A5A6CAED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69462" y="1107524"/>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1" name="High single Freeform 13">
            <a:extLst>
              <a:ext uri="{FF2B5EF4-FFF2-40B4-BE49-F238E27FC236}">
                <a16:creationId xmlns:a16="http://schemas.microsoft.com/office/drawing/2014/main" id="{3A904859-A970-4607-A923-5CAE1A132BDF}"/>
              </a:ext>
            </a:extLst>
          </p:cNvPr>
          <p:cNvSpPr>
            <a:spLocks noChangeAspect="1"/>
          </p:cNvSpPr>
          <p:nvPr/>
        </p:nvSpPr>
        <p:spPr>
          <a:xfrm rot="19440000">
            <a:off x="679634" y="335445"/>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82" name="Low single Freeform 18">
            <a:extLst>
              <a:ext uri="{FF2B5EF4-FFF2-40B4-BE49-F238E27FC236}">
                <a16:creationId xmlns:a16="http://schemas.microsoft.com/office/drawing/2014/main" id="{654724FB-3DB8-478A-B4A0-CECE7D30A753}"/>
              </a:ext>
            </a:extLst>
          </p:cNvPr>
          <p:cNvSpPr>
            <a:spLocks noChangeAspect="1"/>
          </p:cNvSpPr>
          <p:nvPr/>
        </p:nvSpPr>
        <p:spPr>
          <a:xfrm rot="19440000">
            <a:off x="909669" y="528171"/>
            <a:ext cx="131245" cy="33751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83" name="Double Freeform 12">
            <a:extLst>
              <a:ext uri="{FF2B5EF4-FFF2-40B4-BE49-F238E27FC236}">
                <a16:creationId xmlns:a16="http://schemas.microsoft.com/office/drawing/2014/main" id="{7226A82C-6E20-4F9F-9291-E300C51FC72B}"/>
              </a:ext>
            </a:extLst>
          </p:cNvPr>
          <p:cNvSpPr>
            <a:spLocks noChangeAspect="1"/>
          </p:cNvSpPr>
          <p:nvPr/>
        </p:nvSpPr>
        <p:spPr>
          <a:xfrm rot="19440000">
            <a:off x="598838" y="312465"/>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84" name="treble Freeform 17">
            <a:extLst>
              <a:ext uri="{FF2B5EF4-FFF2-40B4-BE49-F238E27FC236}">
                <a16:creationId xmlns:a16="http://schemas.microsoft.com/office/drawing/2014/main" id="{73F3BD94-1F62-4DEF-B6C0-DFBEEB6769FD}"/>
              </a:ext>
            </a:extLst>
          </p:cNvPr>
          <p:cNvSpPr>
            <a:spLocks noChangeAspect="1"/>
          </p:cNvSpPr>
          <p:nvPr/>
        </p:nvSpPr>
        <p:spPr>
          <a:xfrm rot="19440000">
            <a:off x="795750" y="527431"/>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285" name="Red dart 5 Picture 14">
            <a:extLst>
              <a:ext uri="{FF2B5EF4-FFF2-40B4-BE49-F238E27FC236}">
                <a16:creationId xmlns:a16="http://schemas.microsoft.com/office/drawing/2014/main" id="{50E4D854-3905-4C1E-BDC8-526FB18860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1079" y="967169"/>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 name="Red dart 2">
            <a:extLst>
              <a:ext uri="{FF2B5EF4-FFF2-40B4-BE49-F238E27FC236}">
                <a16:creationId xmlns:a16="http://schemas.microsoft.com/office/drawing/2014/main" id="{D089557B-0685-42F6-9A07-18F6724C17B1}"/>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4338395" y="2018057"/>
            <a:ext cx="645973" cy="391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7" name="Red dart 1 Picture 14">
            <a:extLst>
              <a:ext uri="{FF2B5EF4-FFF2-40B4-BE49-F238E27FC236}">
                <a16:creationId xmlns:a16="http://schemas.microsoft.com/office/drawing/2014/main" id="{37830D37-1A7D-46E0-9966-D5E3FE6E28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2232" y="1304776"/>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8" name="Miss Freeform 16">
            <a:extLst>
              <a:ext uri="{FF2B5EF4-FFF2-40B4-BE49-F238E27FC236}">
                <a16:creationId xmlns:a16="http://schemas.microsoft.com/office/drawing/2014/main" id="{FB6DD4A6-BAE4-417C-BB6A-5FB700194587}"/>
              </a:ext>
            </a:extLst>
          </p:cNvPr>
          <p:cNvSpPr>
            <a:spLocks noChangeAspect="1"/>
          </p:cNvSpPr>
          <p:nvPr/>
        </p:nvSpPr>
        <p:spPr>
          <a:xfrm rot="20520000">
            <a:off x="734825" y="155626"/>
            <a:ext cx="264388" cy="64619"/>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89" name="High single Freeform 13">
            <a:extLst>
              <a:ext uri="{FF2B5EF4-FFF2-40B4-BE49-F238E27FC236}">
                <a16:creationId xmlns:a16="http://schemas.microsoft.com/office/drawing/2014/main" id="{907EAE74-FF1A-41B4-9A89-2BDB553B9F24}"/>
              </a:ext>
            </a:extLst>
          </p:cNvPr>
          <p:cNvSpPr>
            <a:spLocks noChangeAspect="1"/>
          </p:cNvSpPr>
          <p:nvPr/>
        </p:nvSpPr>
        <p:spPr>
          <a:xfrm rot="20520000">
            <a:off x="832268" y="253869"/>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90" name="Low single Freeform 18">
            <a:extLst>
              <a:ext uri="{FF2B5EF4-FFF2-40B4-BE49-F238E27FC236}">
                <a16:creationId xmlns:a16="http://schemas.microsoft.com/office/drawing/2014/main" id="{F053689A-89DD-4D09-9490-61FF404EB915}"/>
              </a:ext>
            </a:extLst>
          </p:cNvPr>
          <p:cNvSpPr>
            <a:spLocks noChangeAspect="1"/>
          </p:cNvSpPr>
          <p:nvPr/>
        </p:nvSpPr>
        <p:spPr>
          <a:xfrm rot="20520000">
            <a:off x="964048" y="499272"/>
            <a:ext cx="131245" cy="33751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91" name="Double Freeform 12">
            <a:extLst>
              <a:ext uri="{FF2B5EF4-FFF2-40B4-BE49-F238E27FC236}">
                <a16:creationId xmlns:a16="http://schemas.microsoft.com/office/drawing/2014/main" id="{D61838D1-D4FC-4A8D-8CFB-A91360D93251}"/>
              </a:ext>
            </a:extLst>
          </p:cNvPr>
          <p:cNvSpPr>
            <a:spLocks noChangeAspect="1"/>
          </p:cNvSpPr>
          <p:nvPr/>
        </p:nvSpPr>
        <p:spPr>
          <a:xfrm rot="20520000">
            <a:off x="784597" y="209314"/>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92" name="treble Freeform 17">
            <a:extLst>
              <a:ext uri="{FF2B5EF4-FFF2-40B4-BE49-F238E27FC236}">
                <a16:creationId xmlns:a16="http://schemas.microsoft.com/office/drawing/2014/main" id="{A06C3FAF-B622-4A58-9DB8-12888FAFFB79}"/>
              </a:ext>
            </a:extLst>
          </p:cNvPr>
          <p:cNvSpPr>
            <a:spLocks noChangeAspect="1"/>
          </p:cNvSpPr>
          <p:nvPr/>
        </p:nvSpPr>
        <p:spPr>
          <a:xfrm rot="20520000">
            <a:off x="913667" y="460677"/>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293" name="Red dart 5 Picture 14">
            <a:extLst>
              <a:ext uri="{FF2B5EF4-FFF2-40B4-BE49-F238E27FC236}">
                <a16:creationId xmlns:a16="http://schemas.microsoft.com/office/drawing/2014/main" id="{3E96418B-1EBD-4F88-B035-99B6096814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4909" y="709595"/>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4" name="Red dart 4 Picture 14">
            <a:extLst>
              <a:ext uri="{FF2B5EF4-FFF2-40B4-BE49-F238E27FC236}">
                <a16:creationId xmlns:a16="http://schemas.microsoft.com/office/drawing/2014/main" id="{351009EB-562E-46FB-8A09-674B329900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6206" y="904298"/>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5" name="Red dart 2">
            <a:extLst>
              <a:ext uri="{FF2B5EF4-FFF2-40B4-BE49-F238E27FC236}">
                <a16:creationId xmlns:a16="http://schemas.microsoft.com/office/drawing/2014/main" id="{0CF849E6-E0B6-4127-904E-C60E511AEED0}"/>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4545173" y="2728385"/>
            <a:ext cx="645973" cy="391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6" name="Red dart 1 Picture 14">
            <a:extLst>
              <a:ext uri="{FF2B5EF4-FFF2-40B4-BE49-F238E27FC236}">
                <a16:creationId xmlns:a16="http://schemas.microsoft.com/office/drawing/2014/main" id="{16608644-DCA4-4AB1-AD55-FB72C6FFF6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2962" y="2375263"/>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 name="High single Freeform 13">
            <a:extLst>
              <a:ext uri="{FF2B5EF4-FFF2-40B4-BE49-F238E27FC236}">
                <a16:creationId xmlns:a16="http://schemas.microsoft.com/office/drawing/2014/main" id="{598403E1-93F9-48ED-9B28-686D02C84863}"/>
              </a:ext>
            </a:extLst>
          </p:cNvPr>
          <p:cNvSpPr>
            <a:spLocks noChangeAspect="1"/>
          </p:cNvSpPr>
          <p:nvPr/>
        </p:nvSpPr>
        <p:spPr>
          <a:xfrm rot="20520000">
            <a:off x="1046710" y="806452"/>
            <a:ext cx="126000" cy="126000"/>
          </a:xfrm>
          <a:prstGeom prst="ellipse">
            <a:avLst/>
          </a:pr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98" name="Low single Freeform 18">
            <a:extLst>
              <a:ext uri="{FF2B5EF4-FFF2-40B4-BE49-F238E27FC236}">
                <a16:creationId xmlns:a16="http://schemas.microsoft.com/office/drawing/2014/main" id="{1AFAA95C-AB1B-43D2-BFDA-2800B5096F27}"/>
              </a:ext>
            </a:extLst>
          </p:cNvPr>
          <p:cNvSpPr>
            <a:spLocks noChangeAspect="1"/>
          </p:cNvSpPr>
          <p:nvPr/>
        </p:nvSpPr>
        <p:spPr>
          <a:xfrm rot="20520000" flipV="1">
            <a:off x="1077310" y="837052"/>
            <a:ext cx="64800" cy="64800"/>
          </a:xfrm>
          <a:prstGeom prst="ellipse">
            <a:avLst/>
          </a:pr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299" name="Board Picture 15">
            <a:extLst>
              <a:ext uri="{FF2B5EF4-FFF2-40B4-BE49-F238E27FC236}">
                <a16:creationId xmlns:a16="http://schemas.microsoft.com/office/drawing/2014/main" id="{3427ED02-CF6D-45A6-BC85-6D4E472E79D3}"/>
              </a:ext>
            </a:extLst>
          </p:cNvPr>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60964" y="-71469"/>
            <a:ext cx="1872615" cy="1877695"/>
          </a:xfrm>
          <a:prstGeom prst="rect">
            <a:avLst/>
          </a:prstGeom>
          <a:solidFill>
            <a:srgbClr val="000000">
              <a:alpha val="0"/>
            </a:srgbClr>
          </a:solidFill>
          <a:ln>
            <a:noFill/>
          </a:ln>
          <a:effectLst>
            <a:outerShdw blurRad="38100" dist="63500" dir="2400000" algn="tl" rotWithShape="0">
              <a:prstClr val="black">
                <a:alpha val="40000"/>
              </a:prstClr>
            </a:outerShdw>
          </a:effectLst>
        </p:spPr>
      </p:pic>
      <p:pic>
        <p:nvPicPr>
          <p:cNvPr id="300" name="Board Picture 15">
            <a:extLst>
              <a:ext uri="{FF2B5EF4-FFF2-40B4-BE49-F238E27FC236}">
                <a16:creationId xmlns:a16="http://schemas.microsoft.com/office/drawing/2014/main" id="{4815859A-8520-445B-B2B1-028B6945A821}"/>
              </a:ext>
            </a:extLst>
          </p:cNvPr>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60964" y="-71469"/>
            <a:ext cx="1872615" cy="1877695"/>
          </a:xfrm>
          <a:prstGeom prst="rect">
            <a:avLst/>
          </a:prstGeom>
          <a:solidFill>
            <a:srgbClr val="000000">
              <a:alpha val="0"/>
            </a:srgbClr>
          </a:solidFill>
          <a:ln>
            <a:noFill/>
          </a:ln>
          <a:effectLst>
            <a:outerShdw blurRad="38100" dist="63500" dir="2400000" algn="tl" rotWithShape="0">
              <a:prstClr val="black">
                <a:alpha val="40000"/>
              </a:prstClr>
            </a:outerShdw>
          </a:effectLst>
        </p:spPr>
      </p:pic>
      <p:pic>
        <p:nvPicPr>
          <p:cNvPr id="301" name="Board Picture 15">
            <a:extLst>
              <a:ext uri="{FF2B5EF4-FFF2-40B4-BE49-F238E27FC236}">
                <a16:creationId xmlns:a16="http://schemas.microsoft.com/office/drawing/2014/main" id="{80AE9B7B-9458-444B-A17C-A90E947C1CC8}"/>
              </a:ext>
            </a:extLst>
          </p:cNvPr>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60964" y="-71469"/>
            <a:ext cx="1872615" cy="1877695"/>
          </a:xfrm>
          <a:prstGeom prst="rect">
            <a:avLst/>
          </a:prstGeom>
          <a:solidFill>
            <a:srgbClr val="000000">
              <a:alpha val="0"/>
            </a:srgbClr>
          </a:solidFill>
          <a:ln>
            <a:noFill/>
          </a:ln>
          <a:effectLst>
            <a:outerShdw blurRad="38100" dist="63500" dir="2400000" algn="tl" rotWithShape="0">
              <a:prstClr val="black">
                <a:alpha val="40000"/>
              </a:prstClr>
            </a:outerShdw>
          </a:effectLst>
        </p:spPr>
      </p:pic>
      <p:pic>
        <p:nvPicPr>
          <p:cNvPr id="302" name="Board Picture 15">
            <a:extLst>
              <a:ext uri="{FF2B5EF4-FFF2-40B4-BE49-F238E27FC236}">
                <a16:creationId xmlns:a16="http://schemas.microsoft.com/office/drawing/2014/main" id="{9424CA6F-D05C-4ABE-967C-9F498D930147}"/>
              </a:ext>
            </a:extLst>
          </p:cNvPr>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60964" y="-71469"/>
            <a:ext cx="1872615" cy="1877695"/>
          </a:xfrm>
          <a:prstGeom prst="rect">
            <a:avLst/>
          </a:prstGeom>
          <a:solidFill>
            <a:srgbClr val="000000">
              <a:alpha val="0"/>
            </a:srgbClr>
          </a:solidFill>
          <a:ln>
            <a:noFill/>
          </a:ln>
          <a:effectLst>
            <a:outerShdw blurRad="38100" dist="63500" dir="2400000" algn="tl" rotWithShape="0">
              <a:prstClr val="black">
                <a:alpha val="40000"/>
              </a:prstClr>
            </a:outerShdw>
          </a:effectLst>
        </p:spPr>
      </p:pic>
      <p:pic>
        <p:nvPicPr>
          <p:cNvPr id="330" name="Board Picture 15">
            <a:extLst>
              <a:ext uri="{FF2B5EF4-FFF2-40B4-BE49-F238E27FC236}">
                <a16:creationId xmlns:a16="http://schemas.microsoft.com/office/drawing/2014/main" id="{09841802-D469-4312-9CC6-A2CF1C900394}"/>
              </a:ext>
            </a:extLst>
          </p:cNvPr>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60964" y="-71469"/>
            <a:ext cx="1872615" cy="1877695"/>
          </a:xfrm>
          <a:prstGeom prst="rect">
            <a:avLst/>
          </a:prstGeom>
          <a:solidFill>
            <a:srgbClr val="000000">
              <a:alpha val="0"/>
            </a:srgbClr>
          </a:solidFill>
          <a:ln>
            <a:noFill/>
          </a:ln>
          <a:effectLst>
            <a:outerShdw blurRad="38100" dist="63500" dir="2400000" algn="tl" rotWithShape="0">
              <a:prstClr val="black">
                <a:alpha val="40000"/>
              </a:prstClr>
            </a:outerShdw>
          </a:effectLst>
        </p:spPr>
      </p:pic>
      <p:pic>
        <p:nvPicPr>
          <p:cNvPr id="331" name="Board Picture 15">
            <a:extLst>
              <a:ext uri="{FF2B5EF4-FFF2-40B4-BE49-F238E27FC236}">
                <a16:creationId xmlns:a16="http://schemas.microsoft.com/office/drawing/2014/main" id="{68ED8EBD-063F-4C9A-8585-0A7FE5C7E850}"/>
              </a:ext>
            </a:extLst>
          </p:cNvPr>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60964" y="-71469"/>
            <a:ext cx="1872615" cy="1877695"/>
          </a:xfrm>
          <a:prstGeom prst="rect">
            <a:avLst/>
          </a:prstGeom>
          <a:solidFill>
            <a:srgbClr val="000000">
              <a:alpha val="0"/>
            </a:srgbClr>
          </a:solidFill>
          <a:ln>
            <a:noFill/>
          </a:ln>
          <a:effectLst>
            <a:outerShdw blurRad="38100" dist="63500" dir="2400000" algn="tl" rotWithShape="0">
              <a:prstClr val="black">
                <a:alpha val="40000"/>
              </a:prstClr>
            </a:outerShdw>
          </a:effectLst>
        </p:spPr>
      </p:pic>
      <p:pic>
        <p:nvPicPr>
          <p:cNvPr id="332" name="Board Picture 15">
            <a:extLst>
              <a:ext uri="{FF2B5EF4-FFF2-40B4-BE49-F238E27FC236}">
                <a16:creationId xmlns:a16="http://schemas.microsoft.com/office/drawing/2014/main" id="{DC55336E-0E1A-4931-827D-B2D55BAF7172}"/>
              </a:ext>
            </a:extLst>
          </p:cNvPr>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60964" y="-71469"/>
            <a:ext cx="1872615" cy="1877695"/>
          </a:xfrm>
          <a:prstGeom prst="rect">
            <a:avLst/>
          </a:prstGeom>
          <a:solidFill>
            <a:srgbClr val="000000">
              <a:alpha val="0"/>
            </a:srgbClr>
          </a:solidFill>
          <a:ln>
            <a:noFill/>
          </a:ln>
          <a:effectLst>
            <a:outerShdw blurRad="38100" dist="63500" dir="2400000" algn="tl" rotWithShape="0">
              <a:prstClr val="black">
                <a:alpha val="40000"/>
              </a:prstClr>
            </a:outerShdw>
          </a:effectLst>
        </p:spPr>
      </p:pic>
      <p:pic>
        <p:nvPicPr>
          <p:cNvPr id="333" name="Board Picture 15">
            <a:extLst>
              <a:ext uri="{FF2B5EF4-FFF2-40B4-BE49-F238E27FC236}">
                <a16:creationId xmlns:a16="http://schemas.microsoft.com/office/drawing/2014/main" id="{966E7B74-FF24-4040-A8E6-853A045B3491}"/>
              </a:ext>
            </a:extLst>
          </p:cNvPr>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60964" y="-71469"/>
            <a:ext cx="1872615" cy="1877695"/>
          </a:xfrm>
          <a:prstGeom prst="rect">
            <a:avLst/>
          </a:prstGeom>
          <a:solidFill>
            <a:srgbClr val="000000">
              <a:alpha val="0"/>
            </a:srgbClr>
          </a:solidFill>
          <a:ln>
            <a:noFill/>
          </a:ln>
          <a:effectLst>
            <a:outerShdw blurRad="38100" dist="63500" dir="2400000" algn="tl" rotWithShape="0">
              <a:prstClr val="black">
                <a:alpha val="40000"/>
              </a:prstClr>
            </a:outerShdw>
          </a:effectLst>
        </p:spPr>
      </p:pic>
      <p:pic>
        <p:nvPicPr>
          <p:cNvPr id="334" name="Board Picture 15">
            <a:extLst>
              <a:ext uri="{FF2B5EF4-FFF2-40B4-BE49-F238E27FC236}">
                <a16:creationId xmlns:a16="http://schemas.microsoft.com/office/drawing/2014/main" id="{534429B7-47CF-4B58-9F31-ED6F8B664AF3}"/>
              </a:ext>
            </a:extLst>
          </p:cNvPr>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60964" y="-71469"/>
            <a:ext cx="1872615" cy="1877695"/>
          </a:xfrm>
          <a:prstGeom prst="rect">
            <a:avLst/>
          </a:prstGeom>
          <a:solidFill>
            <a:srgbClr val="000000">
              <a:alpha val="0"/>
            </a:srgbClr>
          </a:solidFill>
          <a:ln>
            <a:noFill/>
          </a:ln>
          <a:effectLst>
            <a:outerShdw blurRad="38100" dist="63500" dir="2400000" algn="tl" rotWithShape="0">
              <a:prstClr val="black">
                <a:alpha val="40000"/>
              </a:prstClr>
            </a:outerShdw>
          </a:effectLst>
        </p:spPr>
      </p:pic>
      <p:pic>
        <p:nvPicPr>
          <p:cNvPr id="335" name="Board Picture 15">
            <a:extLst>
              <a:ext uri="{FF2B5EF4-FFF2-40B4-BE49-F238E27FC236}">
                <a16:creationId xmlns:a16="http://schemas.microsoft.com/office/drawing/2014/main" id="{4A414837-6BE2-4E6A-B411-D1EA910DA29B}"/>
              </a:ext>
            </a:extLst>
          </p:cNvPr>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60964" y="-71469"/>
            <a:ext cx="1872615" cy="1877695"/>
          </a:xfrm>
          <a:prstGeom prst="rect">
            <a:avLst/>
          </a:prstGeom>
          <a:solidFill>
            <a:srgbClr val="000000">
              <a:alpha val="0"/>
            </a:srgbClr>
          </a:solidFill>
          <a:ln>
            <a:noFill/>
          </a:ln>
          <a:effectLst>
            <a:outerShdw blurRad="38100" dist="63500" dir="2400000" algn="tl" rotWithShape="0">
              <a:prstClr val="black">
                <a:alpha val="40000"/>
              </a:prstClr>
            </a:outerShdw>
          </a:effectLst>
        </p:spPr>
      </p:pic>
      <p:pic>
        <p:nvPicPr>
          <p:cNvPr id="336" name="Board Picture 15">
            <a:extLst>
              <a:ext uri="{FF2B5EF4-FFF2-40B4-BE49-F238E27FC236}">
                <a16:creationId xmlns:a16="http://schemas.microsoft.com/office/drawing/2014/main" id="{B2093710-9498-45FC-859E-4419C4BA9404}"/>
              </a:ext>
            </a:extLst>
          </p:cNvPr>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60964" y="-71469"/>
            <a:ext cx="1872615" cy="1877695"/>
          </a:xfrm>
          <a:prstGeom prst="rect">
            <a:avLst/>
          </a:prstGeom>
          <a:solidFill>
            <a:srgbClr val="000000">
              <a:alpha val="0"/>
            </a:srgbClr>
          </a:solidFill>
          <a:ln>
            <a:noFill/>
          </a:ln>
          <a:effectLst>
            <a:outerShdw blurRad="38100" dist="63500" dir="2400000" algn="tl" rotWithShape="0">
              <a:prstClr val="black">
                <a:alpha val="40000"/>
              </a:prstClr>
            </a:outerShdw>
          </a:effectLst>
        </p:spPr>
      </p:pic>
      <p:pic>
        <p:nvPicPr>
          <p:cNvPr id="337" name="Board Picture 15">
            <a:extLst>
              <a:ext uri="{FF2B5EF4-FFF2-40B4-BE49-F238E27FC236}">
                <a16:creationId xmlns:a16="http://schemas.microsoft.com/office/drawing/2014/main" id="{162F9129-43D6-4A52-AA12-FC39D12F55D0}"/>
              </a:ext>
            </a:extLst>
          </p:cNvPr>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60964" y="-71469"/>
            <a:ext cx="1872615" cy="1877695"/>
          </a:xfrm>
          <a:prstGeom prst="rect">
            <a:avLst/>
          </a:prstGeom>
          <a:solidFill>
            <a:srgbClr val="000000">
              <a:alpha val="0"/>
            </a:srgbClr>
          </a:solidFill>
          <a:ln>
            <a:noFill/>
          </a:ln>
          <a:effectLst>
            <a:outerShdw blurRad="38100" dist="63500" dir="2400000" algn="tl" rotWithShape="0">
              <a:prstClr val="black">
                <a:alpha val="40000"/>
              </a:prstClr>
            </a:outerShdw>
          </a:effectLst>
        </p:spPr>
      </p:pic>
      <p:pic>
        <p:nvPicPr>
          <p:cNvPr id="338" name="Board Picture 15">
            <a:extLst>
              <a:ext uri="{FF2B5EF4-FFF2-40B4-BE49-F238E27FC236}">
                <a16:creationId xmlns:a16="http://schemas.microsoft.com/office/drawing/2014/main" id="{54E9B85F-DF31-4720-ADF4-715EB9263ABA}"/>
              </a:ext>
            </a:extLst>
          </p:cNvPr>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60964" y="-71469"/>
            <a:ext cx="1872615" cy="1877695"/>
          </a:xfrm>
          <a:prstGeom prst="rect">
            <a:avLst/>
          </a:prstGeom>
          <a:solidFill>
            <a:srgbClr val="000000">
              <a:alpha val="0"/>
            </a:srgbClr>
          </a:solidFill>
          <a:ln>
            <a:noFill/>
          </a:ln>
          <a:effectLst>
            <a:outerShdw blurRad="38100" dist="63500" dir="2400000" algn="tl" rotWithShape="0">
              <a:prstClr val="black">
                <a:alpha val="40000"/>
              </a:prstClr>
            </a:outerShdw>
          </a:effectLst>
        </p:spPr>
      </p:pic>
      <p:pic>
        <p:nvPicPr>
          <p:cNvPr id="339" name="Board Picture 15">
            <a:extLst>
              <a:ext uri="{FF2B5EF4-FFF2-40B4-BE49-F238E27FC236}">
                <a16:creationId xmlns:a16="http://schemas.microsoft.com/office/drawing/2014/main" id="{00350D43-99A0-4D2A-83B8-85F0D3E28529}"/>
              </a:ext>
            </a:extLst>
          </p:cNvPr>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60964" y="-71469"/>
            <a:ext cx="1872615" cy="1877695"/>
          </a:xfrm>
          <a:prstGeom prst="rect">
            <a:avLst/>
          </a:prstGeom>
          <a:solidFill>
            <a:srgbClr val="000000">
              <a:alpha val="0"/>
            </a:srgbClr>
          </a:solidFill>
          <a:ln>
            <a:noFill/>
          </a:ln>
          <a:effectLst>
            <a:outerShdw blurRad="38100" dist="63500" dir="2400000" algn="tl" rotWithShape="0">
              <a:prstClr val="black">
                <a:alpha val="40000"/>
              </a:prstClr>
            </a:outerShdw>
          </a:effectLst>
        </p:spPr>
      </p:pic>
      <p:pic>
        <p:nvPicPr>
          <p:cNvPr id="340" name="Board Picture 15">
            <a:extLst>
              <a:ext uri="{FF2B5EF4-FFF2-40B4-BE49-F238E27FC236}">
                <a16:creationId xmlns:a16="http://schemas.microsoft.com/office/drawing/2014/main" id="{140E10B1-6CF9-461E-9710-14DC466DBB3A}"/>
              </a:ext>
            </a:extLst>
          </p:cNvPr>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60964" y="-71469"/>
            <a:ext cx="1872615" cy="1877695"/>
          </a:xfrm>
          <a:prstGeom prst="rect">
            <a:avLst/>
          </a:prstGeom>
          <a:solidFill>
            <a:srgbClr val="000000">
              <a:alpha val="0"/>
            </a:srgbClr>
          </a:solidFill>
          <a:ln>
            <a:noFill/>
          </a:ln>
          <a:effectLst>
            <a:outerShdw blurRad="38100" dist="63500" dir="2400000" algn="tl" rotWithShape="0">
              <a:prstClr val="black">
                <a:alpha val="40000"/>
              </a:prstClr>
            </a:outerShdw>
          </a:effectLst>
        </p:spPr>
      </p:pic>
      <p:pic>
        <p:nvPicPr>
          <p:cNvPr id="341" name="Board Picture 15">
            <a:extLst>
              <a:ext uri="{FF2B5EF4-FFF2-40B4-BE49-F238E27FC236}">
                <a16:creationId xmlns:a16="http://schemas.microsoft.com/office/drawing/2014/main" id="{469276AF-9D94-4465-B8EE-5B3FA44B5379}"/>
              </a:ext>
            </a:extLst>
          </p:cNvPr>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60964" y="-71469"/>
            <a:ext cx="1872615" cy="1877695"/>
          </a:xfrm>
          <a:prstGeom prst="rect">
            <a:avLst/>
          </a:prstGeom>
          <a:solidFill>
            <a:srgbClr val="000000">
              <a:alpha val="0"/>
            </a:srgbClr>
          </a:solidFill>
          <a:ln>
            <a:noFill/>
          </a:ln>
          <a:effectLst>
            <a:outerShdw blurRad="38100" dist="63500" dir="2400000" algn="tl" rotWithShape="0">
              <a:prstClr val="black">
                <a:alpha val="40000"/>
              </a:prstClr>
            </a:outerShdw>
          </a:effectLst>
        </p:spPr>
      </p:pic>
      <p:pic>
        <p:nvPicPr>
          <p:cNvPr id="342" name="Board Picture 15">
            <a:extLst>
              <a:ext uri="{FF2B5EF4-FFF2-40B4-BE49-F238E27FC236}">
                <a16:creationId xmlns:a16="http://schemas.microsoft.com/office/drawing/2014/main" id="{BB5375D2-B0B4-4D3E-8C3A-3E65F59CBBBA}"/>
              </a:ext>
            </a:extLst>
          </p:cNvPr>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60964" y="-71469"/>
            <a:ext cx="1872615" cy="1877695"/>
          </a:xfrm>
          <a:prstGeom prst="rect">
            <a:avLst/>
          </a:prstGeom>
          <a:solidFill>
            <a:srgbClr val="000000">
              <a:alpha val="0"/>
            </a:srgbClr>
          </a:solidFill>
          <a:ln>
            <a:noFill/>
          </a:ln>
          <a:effectLst>
            <a:outerShdw blurRad="38100" dist="63500" dir="2400000" algn="tl" rotWithShape="0">
              <a:prstClr val="black">
                <a:alpha val="40000"/>
              </a:prstClr>
            </a:outerShdw>
          </a:effectLst>
        </p:spPr>
      </p:pic>
      <p:pic>
        <p:nvPicPr>
          <p:cNvPr id="343" name="Board Picture 15">
            <a:extLst>
              <a:ext uri="{FF2B5EF4-FFF2-40B4-BE49-F238E27FC236}">
                <a16:creationId xmlns:a16="http://schemas.microsoft.com/office/drawing/2014/main" id="{93A7CBF2-BA3B-46D0-90D7-1EA805F30B82}"/>
              </a:ext>
            </a:extLst>
          </p:cNvPr>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60964" y="-71469"/>
            <a:ext cx="1872615" cy="1877695"/>
          </a:xfrm>
          <a:prstGeom prst="rect">
            <a:avLst/>
          </a:prstGeom>
          <a:solidFill>
            <a:srgbClr val="000000">
              <a:alpha val="0"/>
            </a:srgbClr>
          </a:solidFill>
          <a:ln>
            <a:noFill/>
          </a:ln>
          <a:effectLst>
            <a:outerShdw blurRad="38100" dist="63500" dir="2400000" algn="tl" rotWithShape="0">
              <a:prstClr val="black">
                <a:alpha val="40000"/>
              </a:prstClr>
            </a:outerShdw>
          </a:effectLst>
        </p:spPr>
      </p:pic>
      <p:pic>
        <p:nvPicPr>
          <p:cNvPr id="344" name="Board Picture 15">
            <a:extLst>
              <a:ext uri="{FF2B5EF4-FFF2-40B4-BE49-F238E27FC236}">
                <a16:creationId xmlns:a16="http://schemas.microsoft.com/office/drawing/2014/main" id="{EC2AC977-5D87-42BB-8785-3E1BFC0300D1}"/>
              </a:ext>
            </a:extLst>
          </p:cNvPr>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60964" y="-71469"/>
            <a:ext cx="1872615" cy="1877695"/>
          </a:xfrm>
          <a:prstGeom prst="rect">
            <a:avLst/>
          </a:prstGeom>
          <a:solidFill>
            <a:srgbClr val="000000">
              <a:alpha val="0"/>
            </a:srgbClr>
          </a:solidFill>
          <a:ln>
            <a:noFill/>
          </a:ln>
          <a:effectLst>
            <a:outerShdw blurRad="38100" dist="63500" dir="2400000" algn="tl" rotWithShape="0">
              <a:prstClr val="black">
                <a:alpha val="40000"/>
              </a:prstClr>
            </a:outerShdw>
          </a:effectLst>
        </p:spPr>
      </p:pic>
      <p:pic>
        <p:nvPicPr>
          <p:cNvPr id="345" name="Board Picture 15">
            <a:extLst>
              <a:ext uri="{FF2B5EF4-FFF2-40B4-BE49-F238E27FC236}">
                <a16:creationId xmlns:a16="http://schemas.microsoft.com/office/drawing/2014/main" id="{D4A728AF-1816-419F-804F-16E8F672BED4}"/>
              </a:ext>
            </a:extLst>
          </p:cNvPr>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60964" y="-71469"/>
            <a:ext cx="1872615" cy="1877695"/>
          </a:xfrm>
          <a:prstGeom prst="rect">
            <a:avLst/>
          </a:prstGeom>
          <a:solidFill>
            <a:srgbClr val="000000">
              <a:alpha val="0"/>
            </a:srgbClr>
          </a:solidFill>
          <a:ln>
            <a:noFill/>
          </a:ln>
          <a:effectLst>
            <a:outerShdw blurRad="38100" dist="63500" dir="2400000" algn="tl" rotWithShape="0">
              <a:prstClr val="black">
                <a:alpha val="40000"/>
              </a:prstClr>
            </a:outerShdw>
          </a:effectLst>
        </p:spPr>
      </p:pic>
      <p:pic>
        <p:nvPicPr>
          <p:cNvPr id="346" name="Board Picture 15">
            <a:extLst>
              <a:ext uri="{FF2B5EF4-FFF2-40B4-BE49-F238E27FC236}">
                <a16:creationId xmlns:a16="http://schemas.microsoft.com/office/drawing/2014/main" id="{F2C2B560-BEFD-4765-88E3-209A7AE10735}"/>
              </a:ext>
            </a:extLst>
          </p:cNvPr>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60964" y="-71469"/>
            <a:ext cx="1872615" cy="1877695"/>
          </a:xfrm>
          <a:prstGeom prst="rect">
            <a:avLst/>
          </a:prstGeom>
          <a:solidFill>
            <a:srgbClr val="000000">
              <a:alpha val="0"/>
            </a:srgbClr>
          </a:solidFill>
          <a:ln>
            <a:noFill/>
          </a:ln>
          <a:effectLst>
            <a:outerShdw blurRad="38100" dist="63500" dir="2400000" algn="tl" rotWithShape="0">
              <a:prstClr val="black">
                <a:alpha val="40000"/>
              </a:prstClr>
            </a:outerShdw>
          </a:effectLst>
        </p:spPr>
      </p:pic>
      <p:pic>
        <p:nvPicPr>
          <p:cNvPr id="347" name="Red dart 2">
            <a:extLst>
              <a:ext uri="{FF2B5EF4-FFF2-40B4-BE49-F238E27FC236}">
                <a16:creationId xmlns:a16="http://schemas.microsoft.com/office/drawing/2014/main" id="{E2BEA9C9-EA0E-4C94-8F9F-D298BFDD4E2B}"/>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3916554" y="3217782"/>
            <a:ext cx="645973" cy="391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 name="Red dart 2">
            <a:extLst>
              <a:ext uri="{FF2B5EF4-FFF2-40B4-BE49-F238E27FC236}">
                <a16:creationId xmlns:a16="http://schemas.microsoft.com/office/drawing/2014/main" id="{0F3ECE8F-CF2B-41A4-B7C0-09541E63A3B0}"/>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4169178" y="3259894"/>
            <a:ext cx="645973" cy="391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9" name="Red dart 3 Picture 13">
            <a:extLst>
              <a:ext uri="{FF2B5EF4-FFF2-40B4-BE49-F238E27FC236}">
                <a16:creationId xmlns:a16="http://schemas.microsoft.com/office/drawing/2014/main" id="{EA0640C9-F375-4E78-8251-92A7976575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8913" y="1488384"/>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0" name="Red dart 3 Picture 13">
            <a:extLst>
              <a:ext uri="{FF2B5EF4-FFF2-40B4-BE49-F238E27FC236}">
                <a16:creationId xmlns:a16="http://schemas.microsoft.com/office/drawing/2014/main" id="{4DE71F87-8935-4540-AB7B-137A60752F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0732" y="1530088"/>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1" name="Red dart 2">
            <a:extLst>
              <a:ext uri="{FF2B5EF4-FFF2-40B4-BE49-F238E27FC236}">
                <a16:creationId xmlns:a16="http://schemas.microsoft.com/office/drawing/2014/main" id="{DD28F082-9F2D-46B5-AB2F-606530BE2920}"/>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4920409" y="2021008"/>
            <a:ext cx="645973" cy="391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2" name="Red dart 1 Picture 14">
            <a:extLst>
              <a:ext uri="{FF2B5EF4-FFF2-40B4-BE49-F238E27FC236}">
                <a16:creationId xmlns:a16="http://schemas.microsoft.com/office/drawing/2014/main" id="{5E67AF0A-29C0-45BB-A0FB-F36E3F4B6D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5225" y="1350658"/>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3" name="Board Picture 15">
            <a:extLst>
              <a:ext uri="{FF2B5EF4-FFF2-40B4-BE49-F238E27FC236}">
                <a16:creationId xmlns:a16="http://schemas.microsoft.com/office/drawing/2014/main" id="{9309A578-168A-488A-8768-84CEBAF214D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349" y="1745606"/>
            <a:ext cx="1872615" cy="1877695"/>
          </a:xfrm>
          <a:prstGeom prst="rect">
            <a:avLst/>
          </a:prstGeom>
          <a:solidFill>
            <a:srgbClr val="000000">
              <a:alpha val="0"/>
            </a:srgbClr>
          </a:solidFill>
          <a:ln>
            <a:noFill/>
          </a:ln>
          <a:effectLst>
            <a:outerShdw blurRad="38100" dist="63500" dir="2400000" algn="tl" rotWithShape="0">
              <a:prstClr val="black">
                <a:alpha val="40000"/>
              </a:prstClr>
            </a:outerShdw>
          </a:effectLst>
        </p:spPr>
      </p:pic>
      <p:sp>
        <p:nvSpPr>
          <p:cNvPr id="354" name="Miss Freeform 16">
            <a:extLst>
              <a:ext uri="{FF2B5EF4-FFF2-40B4-BE49-F238E27FC236}">
                <a16:creationId xmlns:a16="http://schemas.microsoft.com/office/drawing/2014/main" id="{3A55CE77-B82B-4437-9CBA-1C3FEB1297D0}"/>
              </a:ext>
            </a:extLst>
          </p:cNvPr>
          <p:cNvSpPr>
            <a:spLocks noChangeAspect="1"/>
          </p:cNvSpPr>
          <p:nvPr/>
        </p:nvSpPr>
        <p:spPr>
          <a:xfrm>
            <a:off x="986731" y="1932622"/>
            <a:ext cx="233460" cy="57060"/>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355" name="Red dart 2">
            <a:extLst>
              <a:ext uri="{FF2B5EF4-FFF2-40B4-BE49-F238E27FC236}">
                <a16:creationId xmlns:a16="http://schemas.microsoft.com/office/drawing/2014/main" id="{F1BA3006-55A2-40B8-B616-291460C7CD74}"/>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4436129" y="2012797"/>
            <a:ext cx="645973" cy="391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6" name="Red dart 1 Picture 14">
            <a:extLst>
              <a:ext uri="{FF2B5EF4-FFF2-40B4-BE49-F238E27FC236}">
                <a16:creationId xmlns:a16="http://schemas.microsoft.com/office/drawing/2014/main" id="{C1642EA5-8CAD-41AD-9BFA-AD66089C21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6309" y="1079566"/>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7" name="treble Freeform 17">
            <a:extLst>
              <a:ext uri="{FF2B5EF4-FFF2-40B4-BE49-F238E27FC236}">
                <a16:creationId xmlns:a16="http://schemas.microsoft.com/office/drawing/2014/main" id="{A3908883-95FA-4209-BAF4-B2826D6A562A}"/>
              </a:ext>
            </a:extLst>
          </p:cNvPr>
          <p:cNvSpPr>
            <a:spLocks noChangeAspect="1"/>
          </p:cNvSpPr>
          <p:nvPr/>
        </p:nvSpPr>
        <p:spPr>
          <a:xfrm>
            <a:off x="1037001" y="2246825"/>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358" name="Red dart 5 Picture 14">
            <a:extLst>
              <a:ext uri="{FF2B5EF4-FFF2-40B4-BE49-F238E27FC236}">
                <a16:creationId xmlns:a16="http://schemas.microsoft.com/office/drawing/2014/main" id="{4C7587DD-00EB-4977-95B8-9301CA8D66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4100" y="688485"/>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9" name="High single Freeform 13">
            <a:extLst>
              <a:ext uri="{FF2B5EF4-FFF2-40B4-BE49-F238E27FC236}">
                <a16:creationId xmlns:a16="http://schemas.microsoft.com/office/drawing/2014/main" id="{1E310E78-D60E-42D8-890F-96C07A55B545}"/>
              </a:ext>
            </a:extLst>
          </p:cNvPr>
          <p:cNvSpPr>
            <a:spLocks noChangeAspect="1"/>
          </p:cNvSpPr>
          <p:nvPr/>
        </p:nvSpPr>
        <p:spPr>
          <a:xfrm>
            <a:off x="1001563" y="2026513"/>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360" name="Low single Freeform 18">
            <a:extLst>
              <a:ext uri="{FF2B5EF4-FFF2-40B4-BE49-F238E27FC236}">
                <a16:creationId xmlns:a16="http://schemas.microsoft.com/office/drawing/2014/main" id="{A9E08F82-97C9-4E25-A3A7-00228CE363F8}"/>
              </a:ext>
            </a:extLst>
          </p:cNvPr>
          <p:cNvSpPr>
            <a:spLocks noChangeAspect="1"/>
          </p:cNvSpPr>
          <p:nvPr/>
        </p:nvSpPr>
        <p:spPr>
          <a:xfrm>
            <a:off x="1048459" y="2287896"/>
            <a:ext cx="127100" cy="32685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361" name="Double Freeform 12">
            <a:extLst>
              <a:ext uri="{FF2B5EF4-FFF2-40B4-BE49-F238E27FC236}">
                <a16:creationId xmlns:a16="http://schemas.microsoft.com/office/drawing/2014/main" id="{9B889D6A-D4C1-4349-8CA0-C9041C2AD927}"/>
              </a:ext>
            </a:extLst>
          </p:cNvPr>
          <p:cNvSpPr>
            <a:spLocks noChangeAspect="1"/>
          </p:cNvSpPr>
          <p:nvPr/>
        </p:nvSpPr>
        <p:spPr>
          <a:xfrm>
            <a:off x="988327" y="1982703"/>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362" name="Red dart 4 Picture 14">
            <a:extLst>
              <a:ext uri="{FF2B5EF4-FFF2-40B4-BE49-F238E27FC236}">
                <a16:creationId xmlns:a16="http://schemas.microsoft.com/office/drawing/2014/main" id="{3E19CD30-3F08-4739-AA27-7849AB7412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9734" y="862363"/>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3" name="Red dart 5 Picture 14">
            <a:extLst>
              <a:ext uri="{FF2B5EF4-FFF2-40B4-BE49-F238E27FC236}">
                <a16:creationId xmlns:a16="http://schemas.microsoft.com/office/drawing/2014/main" id="{81C3ADC6-CADF-4A1C-B5E1-2432672AA5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5041" y="745866"/>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4" name="Miss Freeform 16">
            <a:extLst>
              <a:ext uri="{FF2B5EF4-FFF2-40B4-BE49-F238E27FC236}">
                <a16:creationId xmlns:a16="http://schemas.microsoft.com/office/drawing/2014/main" id="{6211BF9F-709F-4A21-AD41-3C34C6E083C6}"/>
              </a:ext>
            </a:extLst>
          </p:cNvPr>
          <p:cNvSpPr>
            <a:spLocks noChangeAspect="1"/>
          </p:cNvSpPr>
          <p:nvPr/>
        </p:nvSpPr>
        <p:spPr>
          <a:xfrm rot="1080000">
            <a:off x="1197591" y="1969272"/>
            <a:ext cx="233460" cy="57060"/>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365" name="Red dart 1 Picture 14">
            <a:extLst>
              <a:ext uri="{FF2B5EF4-FFF2-40B4-BE49-F238E27FC236}">
                <a16:creationId xmlns:a16="http://schemas.microsoft.com/office/drawing/2014/main" id="{4E878E5E-C138-4FF5-9806-162A405700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1528" y="1250667"/>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6" name="treble Freeform 17">
            <a:extLst>
              <a:ext uri="{FF2B5EF4-FFF2-40B4-BE49-F238E27FC236}">
                <a16:creationId xmlns:a16="http://schemas.microsoft.com/office/drawing/2014/main" id="{04408C30-403E-4A1B-9D03-06DA75D9CB30}"/>
              </a:ext>
            </a:extLst>
          </p:cNvPr>
          <p:cNvSpPr>
            <a:spLocks noChangeAspect="1"/>
          </p:cNvSpPr>
          <p:nvPr/>
        </p:nvSpPr>
        <p:spPr>
          <a:xfrm rot="1080000">
            <a:off x="1165026" y="2261558"/>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367" name="Red dart 4 Picture 14">
            <a:extLst>
              <a:ext uri="{FF2B5EF4-FFF2-40B4-BE49-F238E27FC236}">
                <a16:creationId xmlns:a16="http://schemas.microsoft.com/office/drawing/2014/main" id="{1C54DE72-D598-42BD-BA26-99DF366239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6651" y="943968"/>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 name="High single Freeform 13">
            <a:extLst>
              <a:ext uri="{FF2B5EF4-FFF2-40B4-BE49-F238E27FC236}">
                <a16:creationId xmlns:a16="http://schemas.microsoft.com/office/drawing/2014/main" id="{7E03960B-065F-4C5A-9141-1BA9BEA2DE7D}"/>
              </a:ext>
            </a:extLst>
          </p:cNvPr>
          <p:cNvSpPr>
            <a:spLocks noChangeAspect="1"/>
          </p:cNvSpPr>
          <p:nvPr/>
        </p:nvSpPr>
        <p:spPr>
          <a:xfrm rot="1080000">
            <a:off x="1171966" y="2052640"/>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369" name="Low single Freeform 18">
            <a:extLst>
              <a:ext uri="{FF2B5EF4-FFF2-40B4-BE49-F238E27FC236}">
                <a16:creationId xmlns:a16="http://schemas.microsoft.com/office/drawing/2014/main" id="{1E49FD72-1502-4C39-8EDF-09490FD2024C}"/>
              </a:ext>
            </a:extLst>
          </p:cNvPr>
          <p:cNvSpPr>
            <a:spLocks noChangeAspect="1"/>
          </p:cNvSpPr>
          <p:nvPr/>
        </p:nvSpPr>
        <p:spPr>
          <a:xfrm rot="1080000">
            <a:off x="1114122" y="2296354"/>
            <a:ext cx="127100" cy="32685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370" name="Double Freeform 12">
            <a:extLst>
              <a:ext uri="{FF2B5EF4-FFF2-40B4-BE49-F238E27FC236}">
                <a16:creationId xmlns:a16="http://schemas.microsoft.com/office/drawing/2014/main" id="{06A602CA-7D2A-466F-9A29-C7979841B1E5}"/>
              </a:ext>
            </a:extLst>
          </p:cNvPr>
          <p:cNvSpPr>
            <a:spLocks noChangeAspect="1"/>
          </p:cNvSpPr>
          <p:nvPr/>
        </p:nvSpPr>
        <p:spPr>
          <a:xfrm rot="1080000">
            <a:off x="1196772" y="2015164"/>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371" name="Red dart 2">
            <a:extLst>
              <a:ext uri="{FF2B5EF4-FFF2-40B4-BE49-F238E27FC236}">
                <a16:creationId xmlns:a16="http://schemas.microsoft.com/office/drawing/2014/main" id="{30F40778-7E1C-4261-B8FC-722C3EF83B1D}"/>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4630100" y="2227946"/>
            <a:ext cx="645973" cy="391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2" name="Red dart 3 Picture 13">
            <a:extLst>
              <a:ext uri="{FF2B5EF4-FFF2-40B4-BE49-F238E27FC236}">
                <a16:creationId xmlns:a16="http://schemas.microsoft.com/office/drawing/2014/main" id="{D87E6820-7F25-470A-9BAB-C07A5D296E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4470" y="1532346"/>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3" name="Red dart 5 Picture 14">
            <a:extLst>
              <a:ext uri="{FF2B5EF4-FFF2-40B4-BE49-F238E27FC236}">
                <a16:creationId xmlns:a16="http://schemas.microsoft.com/office/drawing/2014/main" id="{72E9316F-1C15-40E0-9B40-0E85D4D290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4284" y="1051932"/>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4" name="Miss Freeform 16">
            <a:extLst>
              <a:ext uri="{FF2B5EF4-FFF2-40B4-BE49-F238E27FC236}">
                <a16:creationId xmlns:a16="http://schemas.microsoft.com/office/drawing/2014/main" id="{C5821B40-EC11-4A35-A853-A5F710AD7442}"/>
              </a:ext>
            </a:extLst>
          </p:cNvPr>
          <p:cNvSpPr>
            <a:spLocks noChangeAspect="1"/>
          </p:cNvSpPr>
          <p:nvPr/>
        </p:nvSpPr>
        <p:spPr>
          <a:xfrm rot="2160000">
            <a:off x="1403386" y="2090387"/>
            <a:ext cx="233460" cy="57060"/>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375" name="Red dart 3 Picture 13">
            <a:extLst>
              <a:ext uri="{FF2B5EF4-FFF2-40B4-BE49-F238E27FC236}">
                <a16:creationId xmlns:a16="http://schemas.microsoft.com/office/drawing/2014/main" id="{1DDDD39D-8400-4964-B446-006597AD86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9131" y="1649055"/>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6" name="Red dart 4 Picture 14">
            <a:extLst>
              <a:ext uri="{FF2B5EF4-FFF2-40B4-BE49-F238E27FC236}">
                <a16:creationId xmlns:a16="http://schemas.microsoft.com/office/drawing/2014/main" id="{E9CCDFEA-534A-41F9-A501-AA4720D805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0622" y="1139595"/>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7" name="High single Freeform 13">
            <a:extLst>
              <a:ext uri="{FF2B5EF4-FFF2-40B4-BE49-F238E27FC236}">
                <a16:creationId xmlns:a16="http://schemas.microsoft.com/office/drawing/2014/main" id="{C7188B27-F127-4FC9-A98C-962459967FEA}"/>
              </a:ext>
            </a:extLst>
          </p:cNvPr>
          <p:cNvSpPr>
            <a:spLocks noChangeAspect="1"/>
          </p:cNvSpPr>
          <p:nvPr/>
        </p:nvSpPr>
        <p:spPr>
          <a:xfrm rot="2160000">
            <a:off x="1323479" y="2130693"/>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378" name="Low single Freeform 18">
            <a:extLst>
              <a:ext uri="{FF2B5EF4-FFF2-40B4-BE49-F238E27FC236}">
                <a16:creationId xmlns:a16="http://schemas.microsoft.com/office/drawing/2014/main" id="{D5BB8DFC-D867-4188-976B-1AEFDC5AA24E}"/>
              </a:ext>
            </a:extLst>
          </p:cNvPr>
          <p:cNvSpPr>
            <a:spLocks noChangeAspect="1"/>
          </p:cNvSpPr>
          <p:nvPr/>
        </p:nvSpPr>
        <p:spPr>
          <a:xfrm rot="2160000">
            <a:off x="1179145" y="2328919"/>
            <a:ext cx="127100" cy="32685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379" name="Double Freeform 12">
            <a:extLst>
              <a:ext uri="{FF2B5EF4-FFF2-40B4-BE49-F238E27FC236}">
                <a16:creationId xmlns:a16="http://schemas.microsoft.com/office/drawing/2014/main" id="{F363673B-412C-4E29-90F6-72236CC54274}"/>
              </a:ext>
            </a:extLst>
          </p:cNvPr>
          <p:cNvSpPr>
            <a:spLocks noChangeAspect="1"/>
          </p:cNvSpPr>
          <p:nvPr/>
        </p:nvSpPr>
        <p:spPr>
          <a:xfrm rot="2160000">
            <a:off x="1385964" y="2118570"/>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380" name="treble Freeform 17">
            <a:extLst>
              <a:ext uri="{FF2B5EF4-FFF2-40B4-BE49-F238E27FC236}">
                <a16:creationId xmlns:a16="http://schemas.microsoft.com/office/drawing/2014/main" id="{00846490-CDDE-44DA-9455-9F740968DED1}"/>
              </a:ext>
            </a:extLst>
          </p:cNvPr>
          <p:cNvSpPr>
            <a:spLocks noChangeAspect="1"/>
          </p:cNvSpPr>
          <p:nvPr/>
        </p:nvSpPr>
        <p:spPr>
          <a:xfrm rot="2160000">
            <a:off x="1282101" y="2322084"/>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381" name="Red dart 1 Picture 14">
            <a:extLst>
              <a:ext uri="{FF2B5EF4-FFF2-40B4-BE49-F238E27FC236}">
                <a16:creationId xmlns:a16="http://schemas.microsoft.com/office/drawing/2014/main" id="{FA140E28-D56D-4A15-BB16-0B3EFA5E3B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08558" y="1698675"/>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2" name="Red dart 5 Picture 14">
            <a:extLst>
              <a:ext uri="{FF2B5EF4-FFF2-40B4-BE49-F238E27FC236}">
                <a16:creationId xmlns:a16="http://schemas.microsoft.com/office/drawing/2014/main" id="{0FB70224-559F-4A6D-B3E2-934D034884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5071" y="1424179"/>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3" name="Miss Freeform 16">
            <a:extLst>
              <a:ext uri="{FF2B5EF4-FFF2-40B4-BE49-F238E27FC236}">
                <a16:creationId xmlns:a16="http://schemas.microsoft.com/office/drawing/2014/main" id="{273C6E8F-11A4-4C9B-8FD2-62F7A748A8BD}"/>
              </a:ext>
            </a:extLst>
          </p:cNvPr>
          <p:cNvSpPr>
            <a:spLocks noChangeAspect="1"/>
          </p:cNvSpPr>
          <p:nvPr/>
        </p:nvSpPr>
        <p:spPr>
          <a:xfrm rot="3240000">
            <a:off x="1555390" y="2237118"/>
            <a:ext cx="233460" cy="57060"/>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384" name="Red dart 2">
            <a:extLst>
              <a:ext uri="{FF2B5EF4-FFF2-40B4-BE49-F238E27FC236}">
                <a16:creationId xmlns:a16="http://schemas.microsoft.com/office/drawing/2014/main" id="{75305D3E-5B69-4D8C-8D66-B02EFC2697F9}"/>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5143924" y="2262577"/>
            <a:ext cx="645973" cy="391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5" name="Red dart 3 Picture 13">
            <a:extLst>
              <a:ext uri="{FF2B5EF4-FFF2-40B4-BE49-F238E27FC236}">
                <a16:creationId xmlns:a16="http://schemas.microsoft.com/office/drawing/2014/main" id="{BF6A4F39-11DA-4642-B12F-5391187404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6736" y="1859228"/>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6" name="treble Freeform 17">
            <a:extLst>
              <a:ext uri="{FF2B5EF4-FFF2-40B4-BE49-F238E27FC236}">
                <a16:creationId xmlns:a16="http://schemas.microsoft.com/office/drawing/2014/main" id="{A8545DD7-8114-417D-BE5A-61D9EAFAE10F}"/>
              </a:ext>
            </a:extLst>
          </p:cNvPr>
          <p:cNvSpPr>
            <a:spLocks noChangeAspect="1"/>
          </p:cNvSpPr>
          <p:nvPr/>
        </p:nvSpPr>
        <p:spPr>
          <a:xfrm rot="3240000">
            <a:off x="1381792" y="2424030"/>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387" name="Red dart 4 Picture 14">
            <a:extLst>
              <a:ext uri="{FF2B5EF4-FFF2-40B4-BE49-F238E27FC236}">
                <a16:creationId xmlns:a16="http://schemas.microsoft.com/office/drawing/2014/main" id="{1BF65EB5-BB7B-4CD1-B6F2-A2340067A3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9098" y="1486203"/>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8" name="High single Freeform 13">
            <a:extLst>
              <a:ext uri="{FF2B5EF4-FFF2-40B4-BE49-F238E27FC236}">
                <a16:creationId xmlns:a16="http://schemas.microsoft.com/office/drawing/2014/main" id="{CF578FF4-C4FC-4225-BD6E-0BDD2D9BED95}"/>
              </a:ext>
            </a:extLst>
          </p:cNvPr>
          <p:cNvSpPr>
            <a:spLocks noChangeAspect="1"/>
          </p:cNvSpPr>
          <p:nvPr/>
        </p:nvSpPr>
        <p:spPr>
          <a:xfrm rot="3240000">
            <a:off x="1448169" y="2250775"/>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389" name="Low single Freeform 18">
            <a:extLst>
              <a:ext uri="{FF2B5EF4-FFF2-40B4-BE49-F238E27FC236}">
                <a16:creationId xmlns:a16="http://schemas.microsoft.com/office/drawing/2014/main" id="{49C98EDC-FF01-4ED5-96C0-B74FFD05735F}"/>
              </a:ext>
            </a:extLst>
          </p:cNvPr>
          <p:cNvSpPr>
            <a:spLocks noChangeAspect="1"/>
          </p:cNvSpPr>
          <p:nvPr/>
        </p:nvSpPr>
        <p:spPr>
          <a:xfrm rot="3240000">
            <a:off x="1228152" y="2383645"/>
            <a:ext cx="127100" cy="32685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390" name="Double Freeform 12">
            <a:extLst>
              <a:ext uri="{FF2B5EF4-FFF2-40B4-BE49-F238E27FC236}">
                <a16:creationId xmlns:a16="http://schemas.microsoft.com/office/drawing/2014/main" id="{657C07C5-E11B-4D44-829D-BB306E2D2741}"/>
              </a:ext>
            </a:extLst>
          </p:cNvPr>
          <p:cNvSpPr>
            <a:spLocks noChangeAspect="1"/>
          </p:cNvSpPr>
          <p:nvPr/>
        </p:nvSpPr>
        <p:spPr>
          <a:xfrm rot="3240000">
            <a:off x="1537968" y="2265301"/>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391" name="Red dart 1 Picture 14">
            <a:extLst>
              <a:ext uri="{FF2B5EF4-FFF2-40B4-BE49-F238E27FC236}">
                <a16:creationId xmlns:a16="http://schemas.microsoft.com/office/drawing/2014/main" id="{4C75717D-8AEE-4048-8265-9F2840797C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3184" y="2099612"/>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2" name="Red dart 5 Picture 14">
            <a:extLst>
              <a:ext uri="{FF2B5EF4-FFF2-40B4-BE49-F238E27FC236}">
                <a16:creationId xmlns:a16="http://schemas.microsoft.com/office/drawing/2014/main" id="{E39C13FA-3474-43A7-BD1D-40D6C5EA2B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8686" y="1862303"/>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3" name="Miss Freeform 16">
            <a:extLst>
              <a:ext uri="{FF2B5EF4-FFF2-40B4-BE49-F238E27FC236}">
                <a16:creationId xmlns:a16="http://schemas.microsoft.com/office/drawing/2014/main" id="{89B724BD-6C20-4100-85B0-4AD280C32B50}"/>
              </a:ext>
            </a:extLst>
          </p:cNvPr>
          <p:cNvSpPr>
            <a:spLocks noChangeAspect="1"/>
          </p:cNvSpPr>
          <p:nvPr/>
        </p:nvSpPr>
        <p:spPr>
          <a:xfrm rot="4320000">
            <a:off x="1647281" y="2430113"/>
            <a:ext cx="293388" cy="71707"/>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394" name="Red dart 3 Picture 13">
            <a:extLst>
              <a:ext uri="{FF2B5EF4-FFF2-40B4-BE49-F238E27FC236}">
                <a16:creationId xmlns:a16="http://schemas.microsoft.com/office/drawing/2014/main" id="{1F62D189-C2E2-49BD-AC96-3D18CD6795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800" y="2110173"/>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5" name="Red dart 4 Picture 14">
            <a:extLst>
              <a:ext uri="{FF2B5EF4-FFF2-40B4-BE49-F238E27FC236}">
                <a16:creationId xmlns:a16="http://schemas.microsoft.com/office/drawing/2014/main" id="{678C09E9-610E-4B96-BA31-9540CD5ECF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5473" y="1901961"/>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6" name="High single Freeform 13">
            <a:extLst>
              <a:ext uri="{FF2B5EF4-FFF2-40B4-BE49-F238E27FC236}">
                <a16:creationId xmlns:a16="http://schemas.microsoft.com/office/drawing/2014/main" id="{53B18B8D-2F0E-45BF-B18E-31BB3141A14D}"/>
              </a:ext>
            </a:extLst>
          </p:cNvPr>
          <p:cNvSpPr>
            <a:spLocks noChangeAspect="1"/>
          </p:cNvSpPr>
          <p:nvPr/>
        </p:nvSpPr>
        <p:spPr>
          <a:xfrm rot="4320000">
            <a:off x="1521218" y="2404409"/>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397" name="Low single Freeform 18">
            <a:extLst>
              <a:ext uri="{FF2B5EF4-FFF2-40B4-BE49-F238E27FC236}">
                <a16:creationId xmlns:a16="http://schemas.microsoft.com/office/drawing/2014/main" id="{79278896-4184-42C2-AB64-13497D2DC542}"/>
              </a:ext>
            </a:extLst>
          </p:cNvPr>
          <p:cNvSpPr>
            <a:spLocks noChangeAspect="1"/>
          </p:cNvSpPr>
          <p:nvPr/>
        </p:nvSpPr>
        <p:spPr>
          <a:xfrm rot="4320000">
            <a:off x="1269855" y="2454385"/>
            <a:ext cx="127100" cy="32685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398" name="Double Freeform 12">
            <a:extLst>
              <a:ext uri="{FF2B5EF4-FFF2-40B4-BE49-F238E27FC236}">
                <a16:creationId xmlns:a16="http://schemas.microsoft.com/office/drawing/2014/main" id="{A179E014-9490-4E9B-9BB3-8765B030EF73}"/>
              </a:ext>
            </a:extLst>
          </p:cNvPr>
          <p:cNvSpPr>
            <a:spLocks noChangeAspect="1"/>
          </p:cNvSpPr>
          <p:nvPr/>
        </p:nvSpPr>
        <p:spPr>
          <a:xfrm rot="4320000">
            <a:off x="1632385" y="2445806"/>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399" name="treble Freeform 17">
            <a:extLst>
              <a:ext uri="{FF2B5EF4-FFF2-40B4-BE49-F238E27FC236}">
                <a16:creationId xmlns:a16="http://schemas.microsoft.com/office/drawing/2014/main" id="{D7ABDF6D-971E-47FF-9D55-E119216E1D86}"/>
              </a:ext>
            </a:extLst>
          </p:cNvPr>
          <p:cNvSpPr>
            <a:spLocks noChangeAspect="1"/>
          </p:cNvSpPr>
          <p:nvPr/>
        </p:nvSpPr>
        <p:spPr>
          <a:xfrm rot="4320000">
            <a:off x="1433410" y="2545936"/>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400" name="Red dart 2">
            <a:extLst>
              <a:ext uri="{FF2B5EF4-FFF2-40B4-BE49-F238E27FC236}">
                <a16:creationId xmlns:a16="http://schemas.microsoft.com/office/drawing/2014/main" id="{A4E4EB7D-978D-4073-B0EE-D3E753747149}"/>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5107404" y="2522165"/>
            <a:ext cx="645973" cy="391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1" name="Red dart 5 Picture 14">
            <a:extLst>
              <a:ext uri="{FF2B5EF4-FFF2-40B4-BE49-F238E27FC236}">
                <a16:creationId xmlns:a16="http://schemas.microsoft.com/office/drawing/2014/main" id="{ACE800CA-7407-42C9-8A9F-322F943626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5823" y="2390032"/>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2" name="Miss Freeform 16">
            <a:extLst>
              <a:ext uri="{FF2B5EF4-FFF2-40B4-BE49-F238E27FC236}">
                <a16:creationId xmlns:a16="http://schemas.microsoft.com/office/drawing/2014/main" id="{A1F65AA5-1A09-4629-8297-2DBFCD078EAB}"/>
              </a:ext>
            </a:extLst>
          </p:cNvPr>
          <p:cNvSpPr>
            <a:spLocks noChangeAspect="1"/>
          </p:cNvSpPr>
          <p:nvPr/>
        </p:nvSpPr>
        <p:spPr>
          <a:xfrm rot="5400000">
            <a:off x="1702798" y="2666469"/>
            <a:ext cx="264388" cy="64619"/>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403" name="Red dart 4 Picture 14">
            <a:extLst>
              <a:ext uri="{FF2B5EF4-FFF2-40B4-BE49-F238E27FC236}">
                <a16:creationId xmlns:a16="http://schemas.microsoft.com/office/drawing/2014/main" id="{F7FD1E5F-1721-45F9-B256-F61270DB97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5718" y="2478519"/>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4" name="High single Freeform 13">
            <a:extLst>
              <a:ext uri="{FF2B5EF4-FFF2-40B4-BE49-F238E27FC236}">
                <a16:creationId xmlns:a16="http://schemas.microsoft.com/office/drawing/2014/main" id="{951BDC68-B361-4A8A-9553-53EA62F6F41D}"/>
              </a:ext>
            </a:extLst>
          </p:cNvPr>
          <p:cNvSpPr>
            <a:spLocks noChangeAspect="1"/>
          </p:cNvSpPr>
          <p:nvPr/>
        </p:nvSpPr>
        <p:spPr>
          <a:xfrm rot="5400000">
            <a:off x="1561564" y="2572156"/>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405" name="Low single Freeform 18">
            <a:extLst>
              <a:ext uri="{FF2B5EF4-FFF2-40B4-BE49-F238E27FC236}">
                <a16:creationId xmlns:a16="http://schemas.microsoft.com/office/drawing/2014/main" id="{2E11F86C-E35D-47F3-B8E0-FE522F4D86A7}"/>
              </a:ext>
            </a:extLst>
          </p:cNvPr>
          <p:cNvSpPr>
            <a:spLocks noChangeAspect="1"/>
          </p:cNvSpPr>
          <p:nvPr/>
        </p:nvSpPr>
        <p:spPr>
          <a:xfrm rot="5400000">
            <a:off x="1286692" y="2521569"/>
            <a:ext cx="127100" cy="32685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406" name="Double Freeform 12">
            <a:extLst>
              <a:ext uri="{FF2B5EF4-FFF2-40B4-BE49-F238E27FC236}">
                <a16:creationId xmlns:a16="http://schemas.microsoft.com/office/drawing/2014/main" id="{DF9BF285-95CC-43C7-9AAC-F35ECF4357C4}"/>
              </a:ext>
            </a:extLst>
          </p:cNvPr>
          <p:cNvSpPr>
            <a:spLocks noChangeAspect="1"/>
          </p:cNvSpPr>
          <p:nvPr/>
        </p:nvSpPr>
        <p:spPr>
          <a:xfrm rot="5400000">
            <a:off x="1670433" y="2666037"/>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407" name="Red dart 1 Picture 14">
            <a:extLst>
              <a:ext uri="{FF2B5EF4-FFF2-40B4-BE49-F238E27FC236}">
                <a16:creationId xmlns:a16="http://schemas.microsoft.com/office/drawing/2014/main" id="{8D92D91C-FBBE-4A00-8ED9-525AC0FC30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877" y="2523297"/>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8" name="Red dart 3 Picture 13">
            <a:extLst>
              <a:ext uri="{FF2B5EF4-FFF2-40B4-BE49-F238E27FC236}">
                <a16:creationId xmlns:a16="http://schemas.microsoft.com/office/drawing/2014/main" id="{8A4039E2-23A6-4899-915A-1F369EB44D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0185" y="2468114"/>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 name="Red dart 2">
            <a:extLst>
              <a:ext uri="{FF2B5EF4-FFF2-40B4-BE49-F238E27FC236}">
                <a16:creationId xmlns:a16="http://schemas.microsoft.com/office/drawing/2014/main" id="{8E48FAE4-3C4D-416C-9986-7EF5A7717232}"/>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5109487" y="2665303"/>
            <a:ext cx="645973" cy="391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 name="treble Freeform 17">
            <a:extLst>
              <a:ext uri="{FF2B5EF4-FFF2-40B4-BE49-F238E27FC236}">
                <a16:creationId xmlns:a16="http://schemas.microsoft.com/office/drawing/2014/main" id="{22CC28C8-250D-4BF6-BE22-847626D83583}"/>
              </a:ext>
            </a:extLst>
          </p:cNvPr>
          <p:cNvSpPr>
            <a:spLocks noChangeAspect="1"/>
          </p:cNvSpPr>
          <p:nvPr/>
        </p:nvSpPr>
        <p:spPr>
          <a:xfrm rot="5400000">
            <a:off x="1449098" y="2674412"/>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411" name="Red dart 1 Picture 14">
            <a:extLst>
              <a:ext uri="{FF2B5EF4-FFF2-40B4-BE49-F238E27FC236}">
                <a16:creationId xmlns:a16="http://schemas.microsoft.com/office/drawing/2014/main" id="{644B2B9D-66BC-4E99-A3DE-D29A007445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1637" y="2825476"/>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2" name="Red dart 5 Picture 14">
            <a:extLst>
              <a:ext uri="{FF2B5EF4-FFF2-40B4-BE49-F238E27FC236}">
                <a16:creationId xmlns:a16="http://schemas.microsoft.com/office/drawing/2014/main" id="{554A5F10-0EF3-4809-B46A-19F7998BD6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7372" y="2994109"/>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3" name="Miss Freeform 16">
            <a:extLst>
              <a:ext uri="{FF2B5EF4-FFF2-40B4-BE49-F238E27FC236}">
                <a16:creationId xmlns:a16="http://schemas.microsoft.com/office/drawing/2014/main" id="{77E40FDA-2626-4EF8-8A4E-E7CAA1C935E9}"/>
              </a:ext>
            </a:extLst>
          </p:cNvPr>
          <p:cNvSpPr>
            <a:spLocks noChangeAspect="1"/>
          </p:cNvSpPr>
          <p:nvPr/>
        </p:nvSpPr>
        <p:spPr>
          <a:xfrm rot="6480000">
            <a:off x="1668102" y="2854295"/>
            <a:ext cx="264388" cy="64619"/>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414" name="Red dart 3 Picture 13">
            <a:extLst>
              <a:ext uri="{FF2B5EF4-FFF2-40B4-BE49-F238E27FC236}">
                <a16:creationId xmlns:a16="http://schemas.microsoft.com/office/drawing/2014/main" id="{80D47644-9910-4457-ABC6-0A42428453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2461" y="2726038"/>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5" name="treble Freeform 17">
            <a:extLst>
              <a:ext uri="{FF2B5EF4-FFF2-40B4-BE49-F238E27FC236}">
                <a16:creationId xmlns:a16="http://schemas.microsoft.com/office/drawing/2014/main" id="{0A294F21-63A6-4B88-8DEB-3D99274A8B18}"/>
              </a:ext>
            </a:extLst>
          </p:cNvPr>
          <p:cNvSpPr>
            <a:spLocks noChangeAspect="1"/>
          </p:cNvSpPr>
          <p:nvPr/>
        </p:nvSpPr>
        <p:spPr>
          <a:xfrm rot="6480000">
            <a:off x="1438179" y="2785499"/>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416" name="Red dart 4 Picture 14">
            <a:extLst>
              <a:ext uri="{FF2B5EF4-FFF2-40B4-BE49-F238E27FC236}">
                <a16:creationId xmlns:a16="http://schemas.microsoft.com/office/drawing/2014/main" id="{41F690B9-94B7-4159-BE12-D757FA0B18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8938" y="2931624"/>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7" name="High single Freeform 13">
            <a:extLst>
              <a:ext uri="{FF2B5EF4-FFF2-40B4-BE49-F238E27FC236}">
                <a16:creationId xmlns:a16="http://schemas.microsoft.com/office/drawing/2014/main" id="{A837F2D8-8587-4542-81B8-32C53C8E618A}"/>
              </a:ext>
            </a:extLst>
          </p:cNvPr>
          <p:cNvSpPr>
            <a:spLocks noChangeAspect="1"/>
          </p:cNvSpPr>
          <p:nvPr/>
        </p:nvSpPr>
        <p:spPr>
          <a:xfrm rot="6480000">
            <a:off x="1537169" y="2737414"/>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418" name="Low single Freeform 18">
            <a:extLst>
              <a:ext uri="{FF2B5EF4-FFF2-40B4-BE49-F238E27FC236}">
                <a16:creationId xmlns:a16="http://schemas.microsoft.com/office/drawing/2014/main" id="{D9B4FDB9-D6EC-433F-9263-68A05ED046DD}"/>
              </a:ext>
            </a:extLst>
          </p:cNvPr>
          <p:cNvSpPr>
            <a:spLocks noChangeAspect="1"/>
          </p:cNvSpPr>
          <p:nvPr/>
        </p:nvSpPr>
        <p:spPr>
          <a:xfrm rot="6480000">
            <a:off x="1270653" y="2595349"/>
            <a:ext cx="127100" cy="32685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419" name="Double Freeform 12">
            <a:extLst>
              <a:ext uri="{FF2B5EF4-FFF2-40B4-BE49-F238E27FC236}">
                <a16:creationId xmlns:a16="http://schemas.microsoft.com/office/drawing/2014/main" id="{425F02E5-538E-4D8B-919C-D5A9D8E7B162}"/>
              </a:ext>
            </a:extLst>
          </p:cNvPr>
          <p:cNvSpPr>
            <a:spLocks noChangeAspect="1"/>
          </p:cNvSpPr>
          <p:nvPr/>
        </p:nvSpPr>
        <p:spPr>
          <a:xfrm rot="6480000">
            <a:off x="1657771" y="2853863"/>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420" name="Red dart 2">
            <a:extLst>
              <a:ext uri="{FF2B5EF4-FFF2-40B4-BE49-F238E27FC236}">
                <a16:creationId xmlns:a16="http://schemas.microsoft.com/office/drawing/2014/main" id="{CC3646FA-A249-449F-A9C4-40FC6FD6E4F1}"/>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5063282" y="2901527"/>
            <a:ext cx="645973" cy="391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1" name="Red dart 3 Picture 13">
            <a:extLst>
              <a:ext uri="{FF2B5EF4-FFF2-40B4-BE49-F238E27FC236}">
                <a16:creationId xmlns:a16="http://schemas.microsoft.com/office/drawing/2014/main" id="{0E5CF274-97D1-4010-8462-FA05B70D1C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6187" y="3063200"/>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2" name="Red dart 1 Picture 14">
            <a:extLst>
              <a:ext uri="{FF2B5EF4-FFF2-40B4-BE49-F238E27FC236}">
                <a16:creationId xmlns:a16="http://schemas.microsoft.com/office/drawing/2014/main" id="{0E87265F-6840-451B-BC41-71E201E3D9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4408" y="3191907"/>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3" name="Red dart 5 Picture 14">
            <a:extLst>
              <a:ext uri="{FF2B5EF4-FFF2-40B4-BE49-F238E27FC236}">
                <a16:creationId xmlns:a16="http://schemas.microsoft.com/office/drawing/2014/main" id="{21B59472-A625-4FE2-9B0A-BA848A8EA4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0045" y="3496073"/>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4" name="Miss Freeform 16">
            <a:extLst>
              <a:ext uri="{FF2B5EF4-FFF2-40B4-BE49-F238E27FC236}">
                <a16:creationId xmlns:a16="http://schemas.microsoft.com/office/drawing/2014/main" id="{865D283C-6EF1-4B9C-9A57-59C8DD1B8D26}"/>
              </a:ext>
            </a:extLst>
          </p:cNvPr>
          <p:cNvSpPr>
            <a:spLocks noChangeAspect="1"/>
          </p:cNvSpPr>
          <p:nvPr/>
        </p:nvSpPr>
        <p:spPr>
          <a:xfrm rot="7560000">
            <a:off x="1568674" y="3063172"/>
            <a:ext cx="264388" cy="64619"/>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425" name="Red dart 2">
            <a:extLst>
              <a:ext uri="{FF2B5EF4-FFF2-40B4-BE49-F238E27FC236}">
                <a16:creationId xmlns:a16="http://schemas.microsoft.com/office/drawing/2014/main" id="{8E30BE63-A47B-4982-91DA-15BA4B48B5BB}"/>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5001928" y="3112878"/>
            <a:ext cx="645973" cy="391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6" name="treble Freeform 17">
            <a:extLst>
              <a:ext uri="{FF2B5EF4-FFF2-40B4-BE49-F238E27FC236}">
                <a16:creationId xmlns:a16="http://schemas.microsoft.com/office/drawing/2014/main" id="{B8248396-24CA-408C-8713-686B6A116C09}"/>
              </a:ext>
            </a:extLst>
          </p:cNvPr>
          <p:cNvSpPr>
            <a:spLocks noChangeAspect="1"/>
          </p:cNvSpPr>
          <p:nvPr/>
        </p:nvSpPr>
        <p:spPr>
          <a:xfrm rot="7560000">
            <a:off x="1392817" y="2915200"/>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427" name="Red dart 4 Picture 14">
            <a:extLst>
              <a:ext uri="{FF2B5EF4-FFF2-40B4-BE49-F238E27FC236}">
                <a16:creationId xmlns:a16="http://schemas.microsoft.com/office/drawing/2014/main" id="{C822F0D8-CF36-4BBE-A7C1-29C8AF50BA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0505" y="3382454"/>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8" name="High single Freeform 13">
            <a:extLst>
              <a:ext uri="{FF2B5EF4-FFF2-40B4-BE49-F238E27FC236}">
                <a16:creationId xmlns:a16="http://schemas.microsoft.com/office/drawing/2014/main" id="{B57FAD28-D4FD-43DA-ADE6-872AA5763D07}"/>
              </a:ext>
            </a:extLst>
          </p:cNvPr>
          <p:cNvSpPr>
            <a:spLocks noChangeAspect="1"/>
          </p:cNvSpPr>
          <p:nvPr/>
        </p:nvSpPr>
        <p:spPr>
          <a:xfrm rot="7560000">
            <a:off x="1470166" y="2881269"/>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429" name="Low single Freeform 18">
            <a:extLst>
              <a:ext uri="{FF2B5EF4-FFF2-40B4-BE49-F238E27FC236}">
                <a16:creationId xmlns:a16="http://schemas.microsoft.com/office/drawing/2014/main" id="{26DFADA6-CE25-4939-ABDD-10AB7C4A55DC}"/>
              </a:ext>
            </a:extLst>
          </p:cNvPr>
          <p:cNvSpPr>
            <a:spLocks noChangeAspect="1"/>
          </p:cNvSpPr>
          <p:nvPr/>
        </p:nvSpPr>
        <p:spPr>
          <a:xfrm rot="7560000">
            <a:off x="1239538" y="2661272"/>
            <a:ext cx="127100" cy="32685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430" name="Double Freeform 12">
            <a:extLst>
              <a:ext uri="{FF2B5EF4-FFF2-40B4-BE49-F238E27FC236}">
                <a16:creationId xmlns:a16="http://schemas.microsoft.com/office/drawing/2014/main" id="{95C91AFD-CDE6-4668-9029-FD4015E480D0}"/>
              </a:ext>
            </a:extLst>
          </p:cNvPr>
          <p:cNvSpPr>
            <a:spLocks noChangeAspect="1"/>
          </p:cNvSpPr>
          <p:nvPr/>
        </p:nvSpPr>
        <p:spPr>
          <a:xfrm rot="7560000">
            <a:off x="1558343" y="3062740"/>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431" name="Red dart 3 Picture 13">
            <a:extLst>
              <a:ext uri="{FF2B5EF4-FFF2-40B4-BE49-F238E27FC236}">
                <a16:creationId xmlns:a16="http://schemas.microsoft.com/office/drawing/2014/main" id="{6A47A4D0-562E-45C9-95EF-7FC0A8209C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4266" y="3241799"/>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2" name="Red dart 1 Picture 14">
            <a:extLst>
              <a:ext uri="{FF2B5EF4-FFF2-40B4-BE49-F238E27FC236}">
                <a16:creationId xmlns:a16="http://schemas.microsoft.com/office/drawing/2014/main" id="{B9945A07-A125-480D-ACB4-95AA013B22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9920" y="3545251"/>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3" name="Red dart 5 Picture 14">
            <a:extLst>
              <a:ext uri="{FF2B5EF4-FFF2-40B4-BE49-F238E27FC236}">
                <a16:creationId xmlns:a16="http://schemas.microsoft.com/office/drawing/2014/main" id="{A1C90FFF-75D9-430D-9D63-A701766D26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3206" y="3904882"/>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4" name="Miss Freeform 16">
            <a:extLst>
              <a:ext uri="{FF2B5EF4-FFF2-40B4-BE49-F238E27FC236}">
                <a16:creationId xmlns:a16="http://schemas.microsoft.com/office/drawing/2014/main" id="{C4D9FE65-8D5E-4537-88A5-AFD80E3324A6}"/>
              </a:ext>
            </a:extLst>
          </p:cNvPr>
          <p:cNvSpPr>
            <a:spLocks noChangeAspect="1"/>
          </p:cNvSpPr>
          <p:nvPr/>
        </p:nvSpPr>
        <p:spPr>
          <a:xfrm rot="8640000">
            <a:off x="1431434" y="3229285"/>
            <a:ext cx="264388" cy="64619"/>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435" name="Red dart 2">
            <a:extLst>
              <a:ext uri="{FF2B5EF4-FFF2-40B4-BE49-F238E27FC236}">
                <a16:creationId xmlns:a16="http://schemas.microsoft.com/office/drawing/2014/main" id="{34B1D447-DD9D-4BEA-9E54-997465860FD8}"/>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4947233" y="3335689"/>
            <a:ext cx="645973" cy="391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6" name="Red dart 4 Picture 14">
            <a:extLst>
              <a:ext uri="{FF2B5EF4-FFF2-40B4-BE49-F238E27FC236}">
                <a16:creationId xmlns:a16="http://schemas.microsoft.com/office/drawing/2014/main" id="{563DFDE5-D271-4A98-B078-00485D526E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6012" y="3788406"/>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7" name="High single Freeform 13">
            <a:extLst>
              <a:ext uri="{FF2B5EF4-FFF2-40B4-BE49-F238E27FC236}">
                <a16:creationId xmlns:a16="http://schemas.microsoft.com/office/drawing/2014/main" id="{D4B0C84A-5D07-4890-8BF8-ABF01B62FFCB}"/>
              </a:ext>
            </a:extLst>
          </p:cNvPr>
          <p:cNvSpPr>
            <a:spLocks noChangeAspect="1"/>
          </p:cNvSpPr>
          <p:nvPr/>
        </p:nvSpPr>
        <p:spPr>
          <a:xfrm rot="8640000">
            <a:off x="1347596" y="3014390"/>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438" name="Low single Freeform 18">
            <a:extLst>
              <a:ext uri="{FF2B5EF4-FFF2-40B4-BE49-F238E27FC236}">
                <a16:creationId xmlns:a16="http://schemas.microsoft.com/office/drawing/2014/main" id="{A7197EBB-2807-40E8-88DE-C00863AD9F04}"/>
              </a:ext>
            </a:extLst>
          </p:cNvPr>
          <p:cNvSpPr>
            <a:spLocks noChangeAspect="1"/>
          </p:cNvSpPr>
          <p:nvPr/>
        </p:nvSpPr>
        <p:spPr>
          <a:xfrm rot="8640000">
            <a:off x="1192708" y="2705834"/>
            <a:ext cx="131245" cy="33751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439" name="Double Freeform 12">
            <a:extLst>
              <a:ext uri="{FF2B5EF4-FFF2-40B4-BE49-F238E27FC236}">
                <a16:creationId xmlns:a16="http://schemas.microsoft.com/office/drawing/2014/main" id="{41D195FA-6B65-4691-B84B-CF9F552CD1A8}"/>
              </a:ext>
            </a:extLst>
          </p:cNvPr>
          <p:cNvSpPr>
            <a:spLocks noChangeAspect="1"/>
          </p:cNvSpPr>
          <p:nvPr/>
        </p:nvSpPr>
        <p:spPr>
          <a:xfrm rot="8640000">
            <a:off x="1428477" y="3214105"/>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440" name="treble Freeform 17">
            <a:extLst>
              <a:ext uri="{FF2B5EF4-FFF2-40B4-BE49-F238E27FC236}">
                <a16:creationId xmlns:a16="http://schemas.microsoft.com/office/drawing/2014/main" id="{6A4DD732-5C07-445F-B1EE-39617F135ADD}"/>
              </a:ext>
            </a:extLst>
          </p:cNvPr>
          <p:cNvSpPr>
            <a:spLocks noChangeAspect="1"/>
          </p:cNvSpPr>
          <p:nvPr/>
        </p:nvSpPr>
        <p:spPr>
          <a:xfrm rot="8640000">
            <a:off x="1301484" y="2997673"/>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441" name="Red dart 3 Picture 13">
            <a:extLst>
              <a:ext uri="{FF2B5EF4-FFF2-40B4-BE49-F238E27FC236}">
                <a16:creationId xmlns:a16="http://schemas.microsoft.com/office/drawing/2014/main" id="{388D7816-EBBA-4CAA-82C7-44DA1E173B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7662" y="3451978"/>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2" name="Red dart 1 Picture 14">
            <a:extLst>
              <a:ext uri="{FF2B5EF4-FFF2-40B4-BE49-F238E27FC236}">
                <a16:creationId xmlns:a16="http://schemas.microsoft.com/office/drawing/2014/main" id="{24E98366-4283-4BB7-BD52-5A9EFA6910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3847" y="3538451"/>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3" name="Red dart 5 Picture 14">
            <a:extLst>
              <a:ext uri="{FF2B5EF4-FFF2-40B4-BE49-F238E27FC236}">
                <a16:creationId xmlns:a16="http://schemas.microsoft.com/office/drawing/2014/main" id="{1D387C33-A51A-4BC9-8E63-AA1DAD7DA1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1172" y="4155284"/>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4" name="Miss Freeform 16">
            <a:extLst>
              <a:ext uri="{FF2B5EF4-FFF2-40B4-BE49-F238E27FC236}">
                <a16:creationId xmlns:a16="http://schemas.microsoft.com/office/drawing/2014/main" id="{DE6A06D4-D2A6-4C88-B0F6-AC3C9BA64D25}"/>
              </a:ext>
            </a:extLst>
          </p:cNvPr>
          <p:cNvSpPr>
            <a:spLocks noChangeAspect="1"/>
          </p:cNvSpPr>
          <p:nvPr/>
        </p:nvSpPr>
        <p:spPr>
          <a:xfrm rot="9720000">
            <a:off x="1231624" y="3331599"/>
            <a:ext cx="264388" cy="64619"/>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445" name="Red dart 2">
            <a:extLst>
              <a:ext uri="{FF2B5EF4-FFF2-40B4-BE49-F238E27FC236}">
                <a16:creationId xmlns:a16="http://schemas.microsoft.com/office/drawing/2014/main" id="{D65CDCCF-4A44-47BC-91BC-0B8FE0A0FD79}"/>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4625024" y="3071875"/>
            <a:ext cx="645973" cy="391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6" name="Red dart 4 Picture 14">
            <a:extLst>
              <a:ext uri="{FF2B5EF4-FFF2-40B4-BE49-F238E27FC236}">
                <a16:creationId xmlns:a16="http://schemas.microsoft.com/office/drawing/2014/main" id="{54B8C6CC-1BC8-4E27-8052-18F9D60DFF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2575" y="3996559"/>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7" name="High single Freeform 13">
            <a:extLst>
              <a:ext uri="{FF2B5EF4-FFF2-40B4-BE49-F238E27FC236}">
                <a16:creationId xmlns:a16="http://schemas.microsoft.com/office/drawing/2014/main" id="{E22104AA-35C3-4682-8E7D-93CF0399EDD7}"/>
              </a:ext>
            </a:extLst>
          </p:cNvPr>
          <p:cNvSpPr>
            <a:spLocks noChangeAspect="1"/>
          </p:cNvSpPr>
          <p:nvPr/>
        </p:nvSpPr>
        <p:spPr>
          <a:xfrm rot="9720000">
            <a:off x="1198630" y="3103224"/>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448" name="Low single Freeform 18">
            <a:extLst>
              <a:ext uri="{FF2B5EF4-FFF2-40B4-BE49-F238E27FC236}">
                <a16:creationId xmlns:a16="http://schemas.microsoft.com/office/drawing/2014/main" id="{07F97EE8-F69F-4D4E-8DCA-012865796C37}"/>
              </a:ext>
            </a:extLst>
          </p:cNvPr>
          <p:cNvSpPr>
            <a:spLocks noChangeAspect="1"/>
          </p:cNvSpPr>
          <p:nvPr/>
        </p:nvSpPr>
        <p:spPr>
          <a:xfrm rot="9720000">
            <a:off x="1127222" y="2738056"/>
            <a:ext cx="131245" cy="33751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449" name="Double Freeform 12">
            <a:extLst>
              <a:ext uri="{FF2B5EF4-FFF2-40B4-BE49-F238E27FC236}">
                <a16:creationId xmlns:a16="http://schemas.microsoft.com/office/drawing/2014/main" id="{F6CF8FF4-7653-4558-A096-1E9ED9A85419}"/>
              </a:ext>
            </a:extLst>
          </p:cNvPr>
          <p:cNvSpPr>
            <a:spLocks noChangeAspect="1"/>
          </p:cNvSpPr>
          <p:nvPr/>
        </p:nvSpPr>
        <p:spPr>
          <a:xfrm rot="9720000">
            <a:off x="1228667" y="3316419"/>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450" name="treble Freeform 17">
            <a:extLst>
              <a:ext uri="{FF2B5EF4-FFF2-40B4-BE49-F238E27FC236}">
                <a16:creationId xmlns:a16="http://schemas.microsoft.com/office/drawing/2014/main" id="{B3FFE281-16ED-434F-82F6-9DBF519DE6A7}"/>
              </a:ext>
            </a:extLst>
          </p:cNvPr>
          <p:cNvSpPr>
            <a:spLocks noChangeAspect="1"/>
          </p:cNvSpPr>
          <p:nvPr/>
        </p:nvSpPr>
        <p:spPr>
          <a:xfrm rot="9720000">
            <a:off x="1186875" y="3065545"/>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451" name="Red dart 3 Picture 13">
            <a:extLst>
              <a:ext uri="{FF2B5EF4-FFF2-40B4-BE49-F238E27FC236}">
                <a16:creationId xmlns:a16="http://schemas.microsoft.com/office/drawing/2014/main" id="{DDC45555-6DF4-4FEE-AE69-ECB55D5DB7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5086" y="3485628"/>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2" name="Red dart 1 Picture 14">
            <a:extLst>
              <a:ext uri="{FF2B5EF4-FFF2-40B4-BE49-F238E27FC236}">
                <a16:creationId xmlns:a16="http://schemas.microsoft.com/office/drawing/2014/main" id="{304300AE-B11D-4C9A-ABC6-D3E71C0199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1256" y="3754668"/>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3" name="Red dart 5 Picture 14">
            <a:extLst>
              <a:ext uri="{FF2B5EF4-FFF2-40B4-BE49-F238E27FC236}">
                <a16:creationId xmlns:a16="http://schemas.microsoft.com/office/drawing/2014/main" id="{3B68DF94-4B5B-4C2A-8D8F-570542886C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3471" y="4277797"/>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4" name="Miss Freeform 16">
            <a:extLst>
              <a:ext uri="{FF2B5EF4-FFF2-40B4-BE49-F238E27FC236}">
                <a16:creationId xmlns:a16="http://schemas.microsoft.com/office/drawing/2014/main" id="{8D574FC4-17AC-4232-BEC3-2A7530CCDF42}"/>
              </a:ext>
            </a:extLst>
          </p:cNvPr>
          <p:cNvSpPr>
            <a:spLocks noChangeAspect="1"/>
          </p:cNvSpPr>
          <p:nvPr/>
        </p:nvSpPr>
        <p:spPr>
          <a:xfrm rot="10800000">
            <a:off x="1013501" y="3374869"/>
            <a:ext cx="264388" cy="64619"/>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455" name="Red dart 2">
            <a:extLst>
              <a:ext uri="{FF2B5EF4-FFF2-40B4-BE49-F238E27FC236}">
                <a16:creationId xmlns:a16="http://schemas.microsoft.com/office/drawing/2014/main" id="{F3781A77-5A80-4F64-800F-5347EA5AE991}"/>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4547651" y="3446821"/>
            <a:ext cx="645973" cy="391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6" name="Red dart 4 Picture 14">
            <a:extLst>
              <a:ext uri="{FF2B5EF4-FFF2-40B4-BE49-F238E27FC236}">
                <a16:creationId xmlns:a16="http://schemas.microsoft.com/office/drawing/2014/main" id="{A924DDB8-5131-44B2-A82D-67055BAC44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0283" y="4095497"/>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7" name="High single Freeform 13">
            <a:extLst>
              <a:ext uri="{FF2B5EF4-FFF2-40B4-BE49-F238E27FC236}">
                <a16:creationId xmlns:a16="http://schemas.microsoft.com/office/drawing/2014/main" id="{3FCD4DB3-35D2-4468-92EA-52FF2DA8D616}"/>
              </a:ext>
            </a:extLst>
          </p:cNvPr>
          <p:cNvSpPr>
            <a:spLocks noChangeAspect="1"/>
          </p:cNvSpPr>
          <p:nvPr/>
        </p:nvSpPr>
        <p:spPr>
          <a:xfrm rot="10800000">
            <a:off x="1032667" y="3126630"/>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458" name="Low single Freeform 18">
            <a:extLst>
              <a:ext uri="{FF2B5EF4-FFF2-40B4-BE49-F238E27FC236}">
                <a16:creationId xmlns:a16="http://schemas.microsoft.com/office/drawing/2014/main" id="{53EF07E7-5496-4EC1-870B-5ADE6B8D4814}"/>
              </a:ext>
            </a:extLst>
          </p:cNvPr>
          <p:cNvSpPr>
            <a:spLocks noChangeAspect="1"/>
          </p:cNvSpPr>
          <p:nvPr/>
        </p:nvSpPr>
        <p:spPr>
          <a:xfrm rot="10800000">
            <a:off x="1056244" y="2759059"/>
            <a:ext cx="131245" cy="33751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459" name="Double Freeform 12">
            <a:extLst>
              <a:ext uri="{FF2B5EF4-FFF2-40B4-BE49-F238E27FC236}">
                <a16:creationId xmlns:a16="http://schemas.microsoft.com/office/drawing/2014/main" id="{9FDB3B84-A77D-4D4C-A403-D98A6268F22C}"/>
              </a:ext>
            </a:extLst>
          </p:cNvPr>
          <p:cNvSpPr>
            <a:spLocks noChangeAspect="1"/>
          </p:cNvSpPr>
          <p:nvPr/>
        </p:nvSpPr>
        <p:spPr>
          <a:xfrm rot="10800000">
            <a:off x="1032666" y="3344941"/>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460" name="treble Freeform 17">
            <a:extLst>
              <a:ext uri="{FF2B5EF4-FFF2-40B4-BE49-F238E27FC236}">
                <a16:creationId xmlns:a16="http://schemas.microsoft.com/office/drawing/2014/main" id="{E1538A2C-8A08-42C5-AF95-995AF5C887D9}"/>
              </a:ext>
            </a:extLst>
          </p:cNvPr>
          <p:cNvSpPr>
            <a:spLocks noChangeAspect="1"/>
          </p:cNvSpPr>
          <p:nvPr/>
        </p:nvSpPr>
        <p:spPr>
          <a:xfrm rot="10800000">
            <a:off x="1057799" y="3094501"/>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461" name="Red dart 3 Picture 13">
            <a:extLst>
              <a:ext uri="{FF2B5EF4-FFF2-40B4-BE49-F238E27FC236}">
                <a16:creationId xmlns:a16="http://schemas.microsoft.com/office/drawing/2014/main" id="{095B7248-BFE4-45FE-80BD-210ED1BD32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9669" y="3428865"/>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2" name="Red dart 1 Picture 14">
            <a:extLst>
              <a:ext uri="{FF2B5EF4-FFF2-40B4-BE49-F238E27FC236}">
                <a16:creationId xmlns:a16="http://schemas.microsoft.com/office/drawing/2014/main" id="{C4334209-AFB0-4954-AB0A-2B1C366162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1130" y="3672802"/>
            <a:ext cx="700604" cy="561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3" name="Red dart 5 Picture 14">
            <a:extLst>
              <a:ext uri="{FF2B5EF4-FFF2-40B4-BE49-F238E27FC236}">
                <a16:creationId xmlns:a16="http://schemas.microsoft.com/office/drawing/2014/main" id="{DE640673-B750-426F-A902-BEEBEF8559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9573" y="4239577"/>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4" name="Miss Freeform 16">
            <a:extLst>
              <a:ext uri="{FF2B5EF4-FFF2-40B4-BE49-F238E27FC236}">
                <a16:creationId xmlns:a16="http://schemas.microsoft.com/office/drawing/2014/main" id="{8ED1DBBA-72C7-485F-A855-3A3F1124A57D}"/>
              </a:ext>
            </a:extLst>
          </p:cNvPr>
          <p:cNvSpPr>
            <a:spLocks noChangeAspect="1"/>
          </p:cNvSpPr>
          <p:nvPr/>
        </p:nvSpPr>
        <p:spPr>
          <a:xfrm rot="11880000">
            <a:off x="778786" y="3342975"/>
            <a:ext cx="264388" cy="64619"/>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465" name="Red dart 2">
            <a:extLst>
              <a:ext uri="{FF2B5EF4-FFF2-40B4-BE49-F238E27FC236}">
                <a16:creationId xmlns:a16="http://schemas.microsoft.com/office/drawing/2014/main" id="{30B52A84-F378-42EB-B015-8E725A756546}"/>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4328047" y="3351936"/>
            <a:ext cx="645973" cy="391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6" name="Red dart 4 Picture 14">
            <a:extLst>
              <a:ext uri="{FF2B5EF4-FFF2-40B4-BE49-F238E27FC236}">
                <a16:creationId xmlns:a16="http://schemas.microsoft.com/office/drawing/2014/main" id="{F1FA2EC2-A2FC-4790-A407-17CFB6FC75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3118" y="4019035"/>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7" name="High single Freeform 13">
            <a:extLst>
              <a:ext uri="{FF2B5EF4-FFF2-40B4-BE49-F238E27FC236}">
                <a16:creationId xmlns:a16="http://schemas.microsoft.com/office/drawing/2014/main" id="{E4808718-0DF5-4136-BD27-57D62176298E}"/>
              </a:ext>
            </a:extLst>
          </p:cNvPr>
          <p:cNvSpPr>
            <a:spLocks noChangeAspect="1"/>
          </p:cNvSpPr>
          <p:nvPr/>
        </p:nvSpPr>
        <p:spPr>
          <a:xfrm rot="11880000">
            <a:off x="857820" y="3108585"/>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468" name="Low single Freeform 18">
            <a:extLst>
              <a:ext uri="{FF2B5EF4-FFF2-40B4-BE49-F238E27FC236}">
                <a16:creationId xmlns:a16="http://schemas.microsoft.com/office/drawing/2014/main" id="{CA60F8E8-6632-4CFF-9FB6-7E81CF7F1106}"/>
              </a:ext>
            </a:extLst>
          </p:cNvPr>
          <p:cNvSpPr>
            <a:spLocks noChangeAspect="1"/>
          </p:cNvSpPr>
          <p:nvPr/>
        </p:nvSpPr>
        <p:spPr>
          <a:xfrm rot="11880000">
            <a:off x="990580" y="2739861"/>
            <a:ext cx="131245" cy="33751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469" name="Double Freeform 12">
            <a:extLst>
              <a:ext uri="{FF2B5EF4-FFF2-40B4-BE49-F238E27FC236}">
                <a16:creationId xmlns:a16="http://schemas.microsoft.com/office/drawing/2014/main" id="{349F35DA-5D78-413F-9914-621D1696CF05}"/>
              </a:ext>
            </a:extLst>
          </p:cNvPr>
          <p:cNvSpPr>
            <a:spLocks noChangeAspect="1"/>
          </p:cNvSpPr>
          <p:nvPr/>
        </p:nvSpPr>
        <p:spPr>
          <a:xfrm rot="11880000">
            <a:off x="812699" y="3313047"/>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470" name="treble Freeform 17">
            <a:extLst>
              <a:ext uri="{FF2B5EF4-FFF2-40B4-BE49-F238E27FC236}">
                <a16:creationId xmlns:a16="http://schemas.microsoft.com/office/drawing/2014/main" id="{F3CC9575-193B-4914-A104-8F71D7DD4F8C}"/>
              </a:ext>
            </a:extLst>
          </p:cNvPr>
          <p:cNvSpPr>
            <a:spLocks noChangeAspect="1"/>
          </p:cNvSpPr>
          <p:nvPr/>
        </p:nvSpPr>
        <p:spPr>
          <a:xfrm rot="11880000">
            <a:off x="925163" y="3060987"/>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471" name="Red dart 3 Picture 13">
            <a:extLst>
              <a:ext uri="{FF2B5EF4-FFF2-40B4-BE49-F238E27FC236}">
                <a16:creationId xmlns:a16="http://schemas.microsoft.com/office/drawing/2014/main" id="{75872978-6101-43F0-9071-44C2F21345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3987" y="3091434"/>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2" name="Red dart 1 Picture 14">
            <a:extLst>
              <a:ext uri="{FF2B5EF4-FFF2-40B4-BE49-F238E27FC236}">
                <a16:creationId xmlns:a16="http://schemas.microsoft.com/office/drawing/2014/main" id="{322371FC-87FE-4559-BF0B-0D55F82FBA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7109" y="3306173"/>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3" name="Miss Freeform 16">
            <a:extLst>
              <a:ext uri="{FF2B5EF4-FFF2-40B4-BE49-F238E27FC236}">
                <a16:creationId xmlns:a16="http://schemas.microsoft.com/office/drawing/2014/main" id="{4A563FA4-309D-473B-ABAB-151BFC4AC9CD}"/>
              </a:ext>
            </a:extLst>
          </p:cNvPr>
          <p:cNvSpPr>
            <a:spLocks noChangeAspect="1"/>
          </p:cNvSpPr>
          <p:nvPr/>
        </p:nvSpPr>
        <p:spPr>
          <a:xfrm rot="14040000">
            <a:off x="426354" y="3098251"/>
            <a:ext cx="264388" cy="64619"/>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474" name="Red dart 4 Picture 14">
            <a:extLst>
              <a:ext uri="{FF2B5EF4-FFF2-40B4-BE49-F238E27FC236}">
                <a16:creationId xmlns:a16="http://schemas.microsoft.com/office/drawing/2014/main" id="{33751308-6D64-4E25-849C-82638CBD28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9756" y="3457564"/>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5" name="High single Freeform 13">
            <a:extLst>
              <a:ext uri="{FF2B5EF4-FFF2-40B4-BE49-F238E27FC236}">
                <a16:creationId xmlns:a16="http://schemas.microsoft.com/office/drawing/2014/main" id="{3037BD77-762D-493C-861A-45B6232F1B9A}"/>
              </a:ext>
            </a:extLst>
          </p:cNvPr>
          <p:cNvSpPr>
            <a:spLocks noChangeAspect="1"/>
          </p:cNvSpPr>
          <p:nvPr/>
        </p:nvSpPr>
        <p:spPr>
          <a:xfrm rot="14040000">
            <a:off x="580993" y="2913925"/>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476" name="Low single Freeform 18">
            <a:extLst>
              <a:ext uri="{FF2B5EF4-FFF2-40B4-BE49-F238E27FC236}">
                <a16:creationId xmlns:a16="http://schemas.microsoft.com/office/drawing/2014/main" id="{E2B9F147-5773-422C-8367-55738910A2B4}"/>
              </a:ext>
            </a:extLst>
          </p:cNvPr>
          <p:cNvSpPr>
            <a:spLocks noChangeAspect="1"/>
          </p:cNvSpPr>
          <p:nvPr/>
        </p:nvSpPr>
        <p:spPr>
          <a:xfrm rot="14040000">
            <a:off x="875766" y="2678729"/>
            <a:ext cx="131245" cy="33751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477" name="Double Freeform 12">
            <a:extLst>
              <a:ext uri="{FF2B5EF4-FFF2-40B4-BE49-F238E27FC236}">
                <a16:creationId xmlns:a16="http://schemas.microsoft.com/office/drawing/2014/main" id="{17503460-E0F8-4428-9497-54B8AD904504}"/>
              </a:ext>
            </a:extLst>
          </p:cNvPr>
          <p:cNvSpPr>
            <a:spLocks noChangeAspect="1"/>
          </p:cNvSpPr>
          <p:nvPr/>
        </p:nvSpPr>
        <p:spPr>
          <a:xfrm rot="14040000">
            <a:off x="475015" y="3075697"/>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478" name="treble Freeform 17">
            <a:extLst>
              <a:ext uri="{FF2B5EF4-FFF2-40B4-BE49-F238E27FC236}">
                <a16:creationId xmlns:a16="http://schemas.microsoft.com/office/drawing/2014/main" id="{E2A06606-56F7-4A9D-9A62-FF50F0B3C535}"/>
              </a:ext>
            </a:extLst>
          </p:cNvPr>
          <p:cNvSpPr>
            <a:spLocks noChangeAspect="1"/>
          </p:cNvSpPr>
          <p:nvPr/>
        </p:nvSpPr>
        <p:spPr>
          <a:xfrm rot="14040000">
            <a:off x="714616" y="2933403"/>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479" name="Red dart 5 Picture 14">
            <a:extLst>
              <a:ext uri="{FF2B5EF4-FFF2-40B4-BE49-F238E27FC236}">
                <a16:creationId xmlns:a16="http://schemas.microsoft.com/office/drawing/2014/main" id="{76AB50E4-8250-4725-9B63-AADC5822F0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9562" y="3531873"/>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0" name="Red dart 3 Picture 13">
            <a:extLst>
              <a:ext uri="{FF2B5EF4-FFF2-40B4-BE49-F238E27FC236}">
                <a16:creationId xmlns:a16="http://schemas.microsoft.com/office/drawing/2014/main" id="{180E5D70-B9A5-4484-93B0-FAB814D88F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1905" y="3306919"/>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 name="Red dart 1 Picture 14">
            <a:extLst>
              <a:ext uri="{FF2B5EF4-FFF2-40B4-BE49-F238E27FC236}">
                <a16:creationId xmlns:a16="http://schemas.microsoft.com/office/drawing/2014/main" id="{3086F4FD-C87C-4255-BA95-0C5C0ED93F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1030" y="3558044"/>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2" name="Miss Freeform 16">
            <a:extLst>
              <a:ext uri="{FF2B5EF4-FFF2-40B4-BE49-F238E27FC236}">
                <a16:creationId xmlns:a16="http://schemas.microsoft.com/office/drawing/2014/main" id="{951231F5-E837-420E-8008-897A63914816}"/>
              </a:ext>
            </a:extLst>
          </p:cNvPr>
          <p:cNvSpPr>
            <a:spLocks noChangeAspect="1"/>
          </p:cNvSpPr>
          <p:nvPr/>
        </p:nvSpPr>
        <p:spPr>
          <a:xfrm rot="12960000">
            <a:off x="580924" y="3252416"/>
            <a:ext cx="264388" cy="64619"/>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483" name="Red dart 4 Picture 14">
            <a:extLst>
              <a:ext uri="{FF2B5EF4-FFF2-40B4-BE49-F238E27FC236}">
                <a16:creationId xmlns:a16="http://schemas.microsoft.com/office/drawing/2014/main" id="{70B25FE4-6DF3-4BB8-8887-91B326BE31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8216" y="3771850"/>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4" name="High single Freeform 13">
            <a:extLst>
              <a:ext uri="{FF2B5EF4-FFF2-40B4-BE49-F238E27FC236}">
                <a16:creationId xmlns:a16="http://schemas.microsoft.com/office/drawing/2014/main" id="{2560A90F-4F64-4323-9770-134985EFAD5E}"/>
              </a:ext>
            </a:extLst>
          </p:cNvPr>
          <p:cNvSpPr>
            <a:spLocks noChangeAspect="1"/>
          </p:cNvSpPr>
          <p:nvPr/>
        </p:nvSpPr>
        <p:spPr>
          <a:xfrm rot="12960000">
            <a:off x="713738" y="3033867"/>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485" name="Low single Freeform 18">
            <a:extLst>
              <a:ext uri="{FF2B5EF4-FFF2-40B4-BE49-F238E27FC236}">
                <a16:creationId xmlns:a16="http://schemas.microsoft.com/office/drawing/2014/main" id="{91B0B140-7275-4DDA-8D15-57C943B9E6CF}"/>
              </a:ext>
            </a:extLst>
          </p:cNvPr>
          <p:cNvSpPr>
            <a:spLocks noChangeAspect="1"/>
          </p:cNvSpPr>
          <p:nvPr/>
        </p:nvSpPr>
        <p:spPr>
          <a:xfrm rot="12960000">
            <a:off x="935631" y="2720314"/>
            <a:ext cx="131245" cy="33751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486" name="Double Freeform 12">
            <a:extLst>
              <a:ext uri="{FF2B5EF4-FFF2-40B4-BE49-F238E27FC236}">
                <a16:creationId xmlns:a16="http://schemas.microsoft.com/office/drawing/2014/main" id="{5DE98F2C-6434-4708-81F7-93966EE12E35}"/>
              </a:ext>
            </a:extLst>
          </p:cNvPr>
          <p:cNvSpPr>
            <a:spLocks noChangeAspect="1"/>
          </p:cNvSpPr>
          <p:nvPr/>
        </p:nvSpPr>
        <p:spPr>
          <a:xfrm rot="12960000">
            <a:off x="629585" y="3229862"/>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487" name="treble Freeform 17">
            <a:extLst>
              <a:ext uri="{FF2B5EF4-FFF2-40B4-BE49-F238E27FC236}">
                <a16:creationId xmlns:a16="http://schemas.microsoft.com/office/drawing/2014/main" id="{9EE22A37-0168-4A2C-9BAA-503A28B47404}"/>
              </a:ext>
            </a:extLst>
          </p:cNvPr>
          <p:cNvSpPr>
            <a:spLocks noChangeAspect="1"/>
          </p:cNvSpPr>
          <p:nvPr/>
        </p:nvSpPr>
        <p:spPr>
          <a:xfrm rot="12960000">
            <a:off x="812386" y="3020092"/>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488" name="Red dart 5 Picture 14">
            <a:extLst>
              <a:ext uri="{FF2B5EF4-FFF2-40B4-BE49-F238E27FC236}">
                <a16:creationId xmlns:a16="http://schemas.microsoft.com/office/drawing/2014/main" id="{AEF65A77-FA01-4BDB-B66E-A1FBD2169F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4548" y="3944864"/>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9" name="Red dart 2">
            <a:extLst>
              <a:ext uri="{FF2B5EF4-FFF2-40B4-BE49-F238E27FC236}">
                <a16:creationId xmlns:a16="http://schemas.microsoft.com/office/drawing/2014/main" id="{221E8386-0607-48E2-ABFA-45E781EC07CB}"/>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4075694" y="2894011"/>
            <a:ext cx="645973" cy="391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0" name="Red dart 3 Picture 13">
            <a:extLst>
              <a:ext uri="{FF2B5EF4-FFF2-40B4-BE49-F238E27FC236}">
                <a16:creationId xmlns:a16="http://schemas.microsoft.com/office/drawing/2014/main" id="{BE5D53A6-3549-4E74-8A26-46E17F2D5F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6037" y="2818667"/>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 name="Red dart 1 Picture 14">
            <a:extLst>
              <a:ext uri="{FF2B5EF4-FFF2-40B4-BE49-F238E27FC236}">
                <a16:creationId xmlns:a16="http://schemas.microsoft.com/office/drawing/2014/main" id="{5466BC67-D4A3-4907-BE01-C0B74B53CA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0098" y="2889808"/>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2" name="Miss Freeform 16">
            <a:extLst>
              <a:ext uri="{FF2B5EF4-FFF2-40B4-BE49-F238E27FC236}">
                <a16:creationId xmlns:a16="http://schemas.microsoft.com/office/drawing/2014/main" id="{9499E8A1-3106-4892-A3A4-EE0A7E8FE155}"/>
              </a:ext>
            </a:extLst>
          </p:cNvPr>
          <p:cNvSpPr>
            <a:spLocks noChangeAspect="1"/>
          </p:cNvSpPr>
          <p:nvPr/>
        </p:nvSpPr>
        <p:spPr>
          <a:xfrm rot="15120000">
            <a:off x="317876" y="2908920"/>
            <a:ext cx="264388" cy="64619"/>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493" name="Red dart 4 Picture 14">
            <a:extLst>
              <a:ext uri="{FF2B5EF4-FFF2-40B4-BE49-F238E27FC236}">
                <a16:creationId xmlns:a16="http://schemas.microsoft.com/office/drawing/2014/main" id="{468829CC-43E4-4BB5-AF49-61BC124CB6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4785" y="3000221"/>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4" name="High single Freeform 13">
            <a:extLst>
              <a:ext uri="{FF2B5EF4-FFF2-40B4-BE49-F238E27FC236}">
                <a16:creationId xmlns:a16="http://schemas.microsoft.com/office/drawing/2014/main" id="{3638252F-5451-43F8-8314-A6C66F9DBC5E}"/>
              </a:ext>
            </a:extLst>
          </p:cNvPr>
          <p:cNvSpPr>
            <a:spLocks noChangeAspect="1"/>
          </p:cNvSpPr>
          <p:nvPr/>
        </p:nvSpPr>
        <p:spPr>
          <a:xfrm rot="15120000">
            <a:off x="508570" y="2764905"/>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495" name="Low single Freeform 18">
            <a:extLst>
              <a:ext uri="{FF2B5EF4-FFF2-40B4-BE49-F238E27FC236}">
                <a16:creationId xmlns:a16="http://schemas.microsoft.com/office/drawing/2014/main" id="{7DB61010-35C1-4708-99BA-9E19C418221C}"/>
              </a:ext>
            </a:extLst>
          </p:cNvPr>
          <p:cNvSpPr>
            <a:spLocks noChangeAspect="1"/>
          </p:cNvSpPr>
          <p:nvPr/>
        </p:nvSpPr>
        <p:spPr>
          <a:xfrm rot="15120000">
            <a:off x="841866" y="2610584"/>
            <a:ext cx="131245" cy="33751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496" name="Double Freeform 12">
            <a:extLst>
              <a:ext uri="{FF2B5EF4-FFF2-40B4-BE49-F238E27FC236}">
                <a16:creationId xmlns:a16="http://schemas.microsoft.com/office/drawing/2014/main" id="{4624225C-88FE-4B7F-B93A-7DC6B16771AD}"/>
              </a:ext>
            </a:extLst>
          </p:cNvPr>
          <p:cNvSpPr>
            <a:spLocks noChangeAspect="1"/>
          </p:cNvSpPr>
          <p:nvPr/>
        </p:nvSpPr>
        <p:spPr>
          <a:xfrm rot="15120000">
            <a:off x="373911" y="2893740"/>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497" name="treble Freeform 17">
            <a:extLst>
              <a:ext uri="{FF2B5EF4-FFF2-40B4-BE49-F238E27FC236}">
                <a16:creationId xmlns:a16="http://schemas.microsoft.com/office/drawing/2014/main" id="{BE40B5A6-E511-4096-97B7-B50B00DC6F75}"/>
              </a:ext>
            </a:extLst>
          </p:cNvPr>
          <p:cNvSpPr>
            <a:spLocks noChangeAspect="1"/>
          </p:cNvSpPr>
          <p:nvPr/>
        </p:nvSpPr>
        <p:spPr>
          <a:xfrm rot="15120000">
            <a:off x="661875" y="2825376"/>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498" name="Red dart 5 Picture 14">
            <a:extLst>
              <a:ext uri="{FF2B5EF4-FFF2-40B4-BE49-F238E27FC236}">
                <a16:creationId xmlns:a16="http://schemas.microsoft.com/office/drawing/2014/main" id="{811595A2-0968-4054-95F5-53051796FD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7376" y="3142980"/>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9" name="Red dart 2">
            <a:extLst>
              <a:ext uri="{FF2B5EF4-FFF2-40B4-BE49-F238E27FC236}">
                <a16:creationId xmlns:a16="http://schemas.microsoft.com/office/drawing/2014/main" id="{F4579FB9-5865-408D-9438-667B7B912CB0}"/>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3880945" y="2750275"/>
            <a:ext cx="645973" cy="391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0" name="Red dart 3 Picture 13">
            <a:extLst>
              <a:ext uri="{FF2B5EF4-FFF2-40B4-BE49-F238E27FC236}">
                <a16:creationId xmlns:a16="http://schemas.microsoft.com/office/drawing/2014/main" id="{03202786-93A1-470E-A0BF-E069F174BF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9623" y="2505366"/>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1" name="Red dart 1 Picture 14">
            <a:extLst>
              <a:ext uri="{FF2B5EF4-FFF2-40B4-BE49-F238E27FC236}">
                <a16:creationId xmlns:a16="http://schemas.microsoft.com/office/drawing/2014/main" id="{141B0647-0F11-4202-9530-10FD40CEFC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3446" y="2547012"/>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2" name="Miss Freeform 16">
            <a:extLst>
              <a:ext uri="{FF2B5EF4-FFF2-40B4-BE49-F238E27FC236}">
                <a16:creationId xmlns:a16="http://schemas.microsoft.com/office/drawing/2014/main" id="{68266C08-9AED-45DB-BC94-EE471064D23B}"/>
              </a:ext>
            </a:extLst>
          </p:cNvPr>
          <p:cNvSpPr>
            <a:spLocks noChangeAspect="1"/>
          </p:cNvSpPr>
          <p:nvPr/>
        </p:nvSpPr>
        <p:spPr>
          <a:xfrm rot="16200000">
            <a:off x="280444" y="2689330"/>
            <a:ext cx="264388" cy="64619"/>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503" name="Red dart 4 Picture 14">
            <a:extLst>
              <a:ext uri="{FF2B5EF4-FFF2-40B4-BE49-F238E27FC236}">
                <a16:creationId xmlns:a16="http://schemas.microsoft.com/office/drawing/2014/main" id="{7B0CA092-D422-488D-B195-5A2875CF98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4905" y="2528287"/>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4" name="High single Freeform 13">
            <a:extLst>
              <a:ext uri="{FF2B5EF4-FFF2-40B4-BE49-F238E27FC236}">
                <a16:creationId xmlns:a16="http://schemas.microsoft.com/office/drawing/2014/main" id="{357C6C9A-9C79-4C88-A3AE-7C7BD7B572B5}"/>
              </a:ext>
            </a:extLst>
          </p:cNvPr>
          <p:cNvSpPr>
            <a:spLocks noChangeAspect="1"/>
          </p:cNvSpPr>
          <p:nvPr/>
        </p:nvSpPr>
        <p:spPr>
          <a:xfrm rot="16200000">
            <a:off x="487806" y="2608798"/>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505" name="Low single Freeform 18">
            <a:extLst>
              <a:ext uri="{FF2B5EF4-FFF2-40B4-BE49-F238E27FC236}">
                <a16:creationId xmlns:a16="http://schemas.microsoft.com/office/drawing/2014/main" id="{E06457C4-AFB7-47E7-8336-6DC5E740EC9E}"/>
              </a:ext>
            </a:extLst>
          </p:cNvPr>
          <p:cNvSpPr>
            <a:spLocks noChangeAspect="1"/>
          </p:cNvSpPr>
          <p:nvPr/>
        </p:nvSpPr>
        <p:spPr>
          <a:xfrm rot="16200000">
            <a:off x="823222" y="2539515"/>
            <a:ext cx="131245" cy="33751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506" name="Double Freeform 12">
            <a:extLst>
              <a:ext uri="{FF2B5EF4-FFF2-40B4-BE49-F238E27FC236}">
                <a16:creationId xmlns:a16="http://schemas.microsoft.com/office/drawing/2014/main" id="{72F6A9F8-9A90-4C40-8325-46B144B7ED7D}"/>
              </a:ext>
            </a:extLst>
          </p:cNvPr>
          <p:cNvSpPr>
            <a:spLocks noChangeAspect="1"/>
          </p:cNvSpPr>
          <p:nvPr/>
        </p:nvSpPr>
        <p:spPr>
          <a:xfrm rot="16200000">
            <a:off x="343111" y="2702318"/>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507" name="treble Freeform 17">
            <a:extLst>
              <a:ext uri="{FF2B5EF4-FFF2-40B4-BE49-F238E27FC236}">
                <a16:creationId xmlns:a16="http://schemas.microsoft.com/office/drawing/2014/main" id="{8C0C52C5-4DB7-4F66-9BFC-0946163FD8CC}"/>
              </a:ext>
            </a:extLst>
          </p:cNvPr>
          <p:cNvSpPr>
            <a:spLocks noChangeAspect="1"/>
          </p:cNvSpPr>
          <p:nvPr/>
        </p:nvSpPr>
        <p:spPr>
          <a:xfrm rot="16200000">
            <a:off x="632951" y="2699590"/>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508" name="Red dart 5 Picture 14">
            <a:extLst>
              <a:ext uri="{FF2B5EF4-FFF2-40B4-BE49-F238E27FC236}">
                <a16:creationId xmlns:a16="http://schemas.microsoft.com/office/drawing/2014/main" id="{C63A49AA-7262-409B-8F46-5135FF4F10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6201" y="2479222"/>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9" name="Red dart 2">
            <a:extLst>
              <a:ext uri="{FF2B5EF4-FFF2-40B4-BE49-F238E27FC236}">
                <a16:creationId xmlns:a16="http://schemas.microsoft.com/office/drawing/2014/main" id="{A6739730-95C8-436F-84F3-F6034E93FEC6}"/>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3949945" y="2565093"/>
            <a:ext cx="645973" cy="391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0" name="Red dart 3 Picture 13">
            <a:extLst>
              <a:ext uri="{FF2B5EF4-FFF2-40B4-BE49-F238E27FC236}">
                <a16:creationId xmlns:a16="http://schemas.microsoft.com/office/drawing/2014/main" id="{CB8E9BDF-C246-4F06-9602-790F13C006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4619" y="2217843"/>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1" name="Red dart 1 Picture 14">
            <a:extLst>
              <a:ext uri="{FF2B5EF4-FFF2-40B4-BE49-F238E27FC236}">
                <a16:creationId xmlns:a16="http://schemas.microsoft.com/office/drawing/2014/main" id="{18A53008-C9E0-4F73-BA7D-7F56060DAB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91205" y="2118737"/>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 name="Miss Freeform 16">
            <a:extLst>
              <a:ext uri="{FF2B5EF4-FFF2-40B4-BE49-F238E27FC236}">
                <a16:creationId xmlns:a16="http://schemas.microsoft.com/office/drawing/2014/main" id="{844EE770-6AC2-4286-866A-5B999880215B}"/>
              </a:ext>
            </a:extLst>
          </p:cNvPr>
          <p:cNvSpPr>
            <a:spLocks noChangeAspect="1"/>
          </p:cNvSpPr>
          <p:nvPr/>
        </p:nvSpPr>
        <p:spPr>
          <a:xfrm rot="17280000">
            <a:off x="298246" y="2466422"/>
            <a:ext cx="264388" cy="64619"/>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513" name="Red dart 4 Picture 14">
            <a:extLst>
              <a:ext uri="{FF2B5EF4-FFF2-40B4-BE49-F238E27FC236}">
                <a16:creationId xmlns:a16="http://schemas.microsoft.com/office/drawing/2014/main" id="{26AEA815-CB33-4B64-B617-ABDFEF44AF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2628" y="2019896"/>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4" name="High single Freeform 13">
            <a:extLst>
              <a:ext uri="{FF2B5EF4-FFF2-40B4-BE49-F238E27FC236}">
                <a16:creationId xmlns:a16="http://schemas.microsoft.com/office/drawing/2014/main" id="{38A78C90-2CDA-450D-A266-9F722E958299}"/>
              </a:ext>
            </a:extLst>
          </p:cNvPr>
          <p:cNvSpPr>
            <a:spLocks noChangeAspect="1"/>
          </p:cNvSpPr>
          <p:nvPr/>
        </p:nvSpPr>
        <p:spPr>
          <a:xfrm rot="17280000">
            <a:off x="496635" y="2435958"/>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515" name="Low single Freeform 18">
            <a:extLst>
              <a:ext uri="{FF2B5EF4-FFF2-40B4-BE49-F238E27FC236}">
                <a16:creationId xmlns:a16="http://schemas.microsoft.com/office/drawing/2014/main" id="{66F58965-702C-4612-A26E-7C17F3485130}"/>
              </a:ext>
            </a:extLst>
          </p:cNvPr>
          <p:cNvSpPr>
            <a:spLocks noChangeAspect="1"/>
          </p:cNvSpPr>
          <p:nvPr/>
        </p:nvSpPr>
        <p:spPr>
          <a:xfrm rot="17280000">
            <a:off x="834193" y="2472156"/>
            <a:ext cx="131245" cy="33751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516" name="Double Freeform 12">
            <a:extLst>
              <a:ext uri="{FF2B5EF4-FFF2-40B4-BE49-F238E27FC236}">
                <a16:creationId xmlns:a16="http://schemas.microsoft.com/office/drawing/2014/main" id="{2C769A4D-7454-4124-992F-C8332DDCAC5C}"/>
              </a:ext>
            </a:extLst>
          </p:cNvPr>
          <p:cNvSpPr>
            <a:spLocks noChangeAspect="1"/>
          </p:cNvSpPr>
          <p:nvPr/>
        </p:nvSpPr>
        <p:spPr>
          <a:xfrm rot="17280000">
            <a:off x="360913" y="2479410"/>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517" name="treble Freeform 17">
            <a:extLst>
              <a:ext uri="{FF2B5EF4-FFF2-40B4-BE49-F238E27FC236}">
                <a16:creationId xmlns:a16="http://schemas.microsoft.com/office/drawing/2014/main" id="{6507C6D0-1DEE-4F14-967A-E4CC16B10F82}"/>
              </a:ext>
            </a:extLst>
          </p:cNvPr>
          <p:cNvSpPr>
            <a:spLocks noChangeAspect="1"/>
          </p:cNvSpPr>
          <p:nvPr/>
        </p:nvSpPr>
        <p:spPr>
          <a:xfrm rot="17280000">
            <a:off x="653645" y="2548530"/>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518" name="Red dart 5 Picture 14">
            <a:extLst>
              <a:ext uri="{FF2B5EF4-FFF2-40B4-BE49-F238E27FC236}">
                <a16:creationId xmlns:a16="http://schemas.microsoft.com/office/drawing/2014/main" id="{AB59A06B-3A8E-4901-8D8B-FF3B576E32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8221" y="2075014"/>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9" name="Red dart 2">
            <a:extLst>
              <a:ext uri="{FF2B5EF4-FFF2-40B4-BE49-F238E27FC236}">
                <a16:creationId xmlns:a16="http://schemas.microsoft.com/office/drawing/2014/main" id="{938FEADF-8870-4371-97AE-6C58CA92055E}"/>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3986821" y="2346740"/>
            <a:ext cx="645973" cy="391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0" name="Red dart 3 Picture 13">
            <a:extLst>
              <a:ext uri="{FF2B5EF4-FFF2-40B4-BE49-F238E27FC236}">
                <a16:creationId xmlns:a16="http://schemas.microsoft.com/office/drawing/2014/main" id="{C64347A7-9C61-4472-80DF-BEA7D516B6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8859" y="1904542"/>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1" name="Red dart 1 Picture 14">
            <a:extLst>
              <a:ext uri="{FF2B5EF4-FFF2-40B4-BE49-F238E27FC236}">
                <a16:creationId xmlns:a16="http://schemas.microsoft.com/office/drawing/2014/main" id="{F794E05C-F694-4E6D-B464-1FEF2E94BD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7974" y="1750697"/>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2" name="Miss Freeform 16">
            <a:extLst>
              <a:ext uri="{FF2B5EF4-FFF2-40B4-BE49-F238E27FC236}">
                <a16:creationId xmlns:a16="http://schemas.microsoft.com/office/drawing/2014/main" id="{E8067419-DB96-4AF7-85EB-BBFD6DE1B330}"/>
              </a:ext>
            </a:extLst>
          </p:cNvPr>
          <p:cNvSpPr>
            <a:spLocks noChangeAspect="1"/>
          </p:cNvSpPr>
          <p:nvPr/>
        </p:nvSpPr>
        <p:spPr>
          <a:xfrm rot="18360000">
            <a:off x="396568" y="2270790"/>
            <a:ext cx="264388" cy="64619"/>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523" name="Red dart 4 Picture 14">
            <a:extLst>
              <a:ext uri="{FF2B5EF4-FFF2-40B4-BE49-F238E27FC236}">
                <a16:creationId xmlns:a16="http://schemas.microsoft.com/office/drawing/2014/main" id="{AF120D82-74BE-4238-9681-9B714FB5C8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7094" y="1544997"/>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4" name="High single Freeform 13">
            <a:extLst>
              <a:ext uri="{FF2B5EF4-FFF2-40B4-BE49-F238E27FC236}">
                <a16:creationId xmlns:a16="http://schemas.microsoft.com/office/drawing/2014/main" id="{C537EFE0-4D4E-415C-B4F4-A613B61A57DE}"/>
              </a:ext>
            </a:extLst>
          </p:cNvPr>
          <p:cNvSpPr>
            <a:spLocks noChangeAspect="1"/>
          </p:cNvSpPr>
          <p:nvPr/>
        </p:nvSpPr>
        <p:spPr>
          <a:xfrm rot="18360000">
            <a:off x="579421" y="2279727"/>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525" name="Low single Freeform 18">
            <a:extLst>
              <a:ext uri="{FF2B5EF4-FFF2-40B4-BE49-F238E27FC236}">
                <a16:creationId xmlns:a16="http://schemas.microsoft.com/office/drawing/2014/main" id="{E1B0C4EA-5B30-4AAF-B0B3-30335C2A884C}"/>
              </a:ext>
            </a:extLst>
          </p:cNvPr>
          <p:cNvSpPr>
            <a:spLocks noChangeAspect="1"/>
          </p:cNvSpPr>
          <p:nvPr/>
        </p:nvSpPr>
        <p:spPr>
          <a:xfrm rot="18360000">
            <a:off x="865438" y="2412561"/>
            <a:ext cx="131245" cy="33751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526" name="Double Freeform 12">
            <a:extLst>
              <a:ext uri="{FF2B5EF4-FFF2-40B4-BE49-F238E27FC236}">
                <a16:creationId xmlns:a16="http://schemas.microsoft.com/office/drawing/2014/main" id="{9EB484FA-FFB0-433F-A694-7DACDCE460D0}"/>
              </a:ext>
            </a:extLst>
          </p:cNvPr>
          <p:cNvSpPr>
            <a:spLocks noChangeAspect="1"/>
          </p:cNvSpPr>
          <p:nvPr/>
        </p:nvSpPr>
        <p:spPr>
          <a:xfrm rot="18360000">
            <a:off x="460826" y="2301758"/>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527" name="treble Freeform 17">
            <a:extLst>
              <a:ext uri="{FF2B5EF4-FFF2-40B4-BE49-F238E27FC236}">
                <a16:creationId xmlns:a16="http://schemas.microsoft.com/office/drawing/2014/main" id="{6B6E6C3D-AB8E-46C7-A021-B189E4E6059D}"/>
              </a:ext>
            </a:extLst>
          </p:cNvPr>
          <p:cNvSpPr>
            <a:spLocks noChangeAspect="1"/>
          </p:cNvSpPr>
          <p:nvPr/>
        </p:nvSpPr>
        <p:spPr>
          <a:xfrm rot="18360000">
            <a:off x="701234" y="2455051"/>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528" name="Red dart 5 Picture 14">
            <a:extLst>
              <a:ext uri="{FF2B5EF4-FFF2-40B4-BE49-F238E27FC236}">
                <a16:creationId xmlns:a16="http://schemas.microsoft.com/office/drawing/2014/main" id="{04B143D1-7CC8-4EF1-B739-6A220C29E6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8622" y="1413215"/>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9" name="Red dart 2">
            <a:extLst>
              <a:ext uri="{FF2B5EF4-FFF2-40B4-BE49-F238E27FC236}">
                <a16:creationId xmlns:a16="http://schemas.microsoft.com/office/drawing/2014/main" id="{B725E9EA-A368-441B-A197-CE468556EBB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4092633" y="1876378"/>
            <a:ext cx="646904" cy="517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0" name="Red dart 3 Picture 13">
            <a:extLst>
              <a:ext uri="{FF2B5EF4-FFF2-40B4-BE49-F238E27FC236}">
                <a16:creationId xmlns:a16="http://schemas.microsoft.com/office/drawing/2014/main" id="{2AABD27D-7689-4DFC-91A1-060F589DBF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3955" y="1705141"/>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1" name="Red dart 1 Picture 14">
            <a:extLst>
              <a:ext uri="{FF2B5EF4-FFF2-40B4-BE49-F238E27FC236}">
                <a16:creationId xmlns:a16="http://schemas.microsoft.com/office/drawing/2014/main" id="{04528B1F-A67E-4B2F-87BA-D8F6E2DB58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7320" y="1408159"/>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2" name="Miss Freeform 16">
            <a:extLst>
              <a:ext uri="{FF2B5EF4-FFF2-40B4-BE49-F238E27FC236}">
                <a16:creationId xmlns:a16="http://schemas.microsoft.com/office/drawing/2014/main" id="{BB3D9335-FB1A-4476-A0AF-9F3B9F848CC5}"/>
              </a:ext>
            </a:extLst>
          </p:cNvPr>
          <p:cNvSpPr>
            <a:spLocks noChangeAspect="1"/>
          </p:cNvSpPr>
          <p:nvPr/>
        </p:nvSpPr>
        <p:spPr>
          <a:xfrm rot="19440000">
            <a:off x="533991" y="2101293"/>
            <a:ext cx="264388" cy="64619"/>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533" name="Red dart 4 Picture 14">
            <a:extLst>
              <a:ext uri="{FF2B5EF4-FFF2-40B4-BE49-F238E27FC236}">
                <a16:creationId xmlns:a16="http://schemas.microsoft.com/office/drawing/2014/main" id="{04C0A604-8E10-4F86-B801-37C79BAF57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9293" y="1211470"/>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4" name="High single Freeform 13">
            <a:extLst>
              <a:ext uri="{FF2B5EF4-FFF2-40B4-BE49-F238E27FC236}">
                <a16:creationId xmlns:a16="http://schemas.microsoft.com/office/drawing/2014/main" id="{E69BCDF4-9B03-4715-A306-822BBEC97114}"/>
              </a:ext>
            </a:extLst>
          </p:cNvPr>
          <p:cNvSpPr>
            <a:spLocks noChangeAspect="1"/>
          </p:cNvSpPr>
          <p:nvPr/>
        </p:nvSpPr>
        <p:spPr>
          <a:xfrm rot="19440000">
            <a:off x="686419" y="2162615"/>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535" name="Low single Freeform 18">
            <a:extLst>
              <a:ext uri="{FF2B5EF4-FFF2-40B4-BE49-F238E27FC236}">
                <a16:creationId xmlns:a16="http://schemas.microsoft.com/office/drawing/2014/main" id="{824B8C1C-6E4A-42C9-8BD7-A20CF8D1B8B0}"/>
              </a:ext>
            </a:extLst>
          </p:cNvPr>
          <p:cNvSpPr>
            <a:spLocks noChangeAspect="1"/>
          </p:cNvSpPr>
          <p:nvPr/>
        </p:nvSpPr>
        <p:spPr>
          <a:xfrm rot="19440000">
            <a:off x="916454" y="2355341"/>
            <a:ext cx="131245" cy="33751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536" name="Double Freeform 12">
            <a:extLst>
              <a:ext uri="{FF2B5EF4-FFF2-40B4-BE49-F238E27FC236}">
                <a16:creationId xmlns:a16="http://schemas.microsoft.com/office/drawing/2014/main" id="{2227A916-1530-4320-9831-98EEDD01DE37}"/>
              </a:ext>
            </a:extLst>
          </p:cNvPr>
          <p:cNvSpPr>
            <a:spLocks noChangeAspect="1"/>
          </p:cNvSpPr>
          <p:nvPr/>
        </p:nvSpPr>
        <p:spPr>
          <a:xfrm rot="19440000">
            <a:off x="598249" y="2132261"/>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537" name="treble Freeform 17">
            <a:extLst>
              <a:ext uri="{FF2B5EF4-FFF2-40B4-BE49-F238E27FC236}">
                <a16:creationId xmlns:a16="http://schemas.microsoft.com/office/drawing/2014/main" id="{A07C237A-E906-4ECD-B4A1-CFD07252D510}"/>
              </a:ext>
            </a:extLst>
          </p:cNvPr>
          <p:cNvSpPr>
            <a:spLocks noChangeAspect="1"/>
          </p:cNvSpPr>
          <p:nvPr/>
        </p:nvSpPr>
        <p:spPr>
          <a:xfrm rot="19440000">
            <a:off x="802535" y="2354601"/>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538" name="Red dart 5 Picture 14">
            <a:extLst>
              <a:ext uri="{FF2B5EF4-FFF2-40B4-BE49-F238E27FC236}">
                <a16:creationId xmlns:a16="http://schemas.microsoft.com/office/drawing/2014/main" id="{A726715D-3597-45A6-8F41-A2C82B97A6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8916" y="1018417"/>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9" name="Red dart 2">
            <a:extLst>
              <a:ext uri="{FF2B5EF4-FFF2-40B4-BE49-F238E27FC236}">
                <a16:creationId xmlns:a16="http://schemas.microsoft.com/office/drawing/2014/main" id="{53E0BE06-365E-4E91-905E-83A33B0A0465}"/>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4390848" y="2391306"/>
            <a:ext cx="645973" cy="391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0" name="Red dart 1 Picture 14">
            <a:extLst>
              <a:ext uri="{FF2B5EF4-FFF2-40B4-BE49-F238E27FC236}">
                <a16:creationId xmlns:a16="http://schemas.microsoft.com/office/drawing/2014/main" id="{9798A186-BC42-4E11-8DDD-996B5EEDF6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7973" y="1255226"/>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1" name="Miss Freeform 16">
            <a:extLst>
              <a:ext uri="{FF2B5EF4-FFF2-40B4-BE49-F238E27FC236}">
                <a16:creationId xmlns:a16="http://schemas.microsoft.com/office/drawing/2014/main" id="{E51CAA8B-BB20-41BD-B478-097AE65BA536}"/>
              </a:ext>
            </a:extLst>
          </p:cNvPr>
          <p:cNvSpPr>
            <a:spLocks noChangeAspect="1"/>
          </p:cNvSpPr>
          <p:nvPr/>
        </p:nvSpPr>
        <p:spPr>
          <a:xfrm rot="20520000">
            <a:off x="741610" y="2006109"/>
            <a:ext cx="264388" cy="64619"/>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542" name="High single Freeform 13">
            <a:extLst>
              <a:ext uri="{FF2B5EF4-FFF2-40B4-BE49-F238E27FC236}">
                <a16:creationId xmlns:a16="http://schemas.microsoft.com/office/drawing/2014/main" id="{66FCCAFC-1288-42A7-9A71-0A9707CAA5C5}"/>
              </a:ext>
            </a:extLst>
          </p:cNvPr>
          <p:cNvSpPr>
            <a:spLocks noChangeAspect="1"/>
          </p:cNvSpPr>
          <p:nvPr/>
        </p:nvSpPr>
        <p:spPr>
          <a:xfrm rot="20520000">
            <a:off x="839053" y="2081039"/>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543" name="Low single Freeform 18">
            <a:extLst>
              <a:ext uri="{FF2B5EF4-FFF2-40B4-BE49-F238E27FC236}">
                <a16:creationId xmlns:a16="http://schemas.microsoft.com/office/drawing/2014/main" id="{B4B7B727-112E-472F-A6A9-C08A24FF04AE}"/>
              </a:ext>
            </a:extLst>
          </p:cNvPr>
          <p:cNvSpPr>
            <a:spLocks noChangeAspect="1"/>
          </p:cNvSpPr>
          <p:nvPr/>
        </p:nvSpPr>
        <p:spPr>
          <a:xfrm rot="20520000">
            <a:off x="970833" y="2326442"/>
            <a:ext cx="131245" cy="33751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544" name="Double Freeform 12">
            <a:extLst>
              <a:ext uri="{FF2B5EF4-FFF2-40B4-BE49-F238E27FC236}">
                <a16:creationId xmlns:a16="http://schemas.microsoft.com/office/drawing/2014/main" id="{6ABF99A4-6B18-40BD-BEFE-D71D7F91E97A}"/>
              </a:ext>
            </a:extLst>
          </p:cNvPr>
          <p:cNvSpPr>
            <a:spLocks noChangeAspect="1"/>
          </p:cNvSpPr>
          <p:nvPr/>
        </p:nvSpPr>
        <p:spPr>
          <a:xfrm rot="20520000">
            <a:off x="791382" y="2043858"/>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545" name="treble Freeform 17">
            <a:extLst>
              <a:ext uri="{FF2B5EF4-FFF2-40B4-BE49-F238E27FC236}">
                <a16:creationId xmlns:a16="http://schemas.microsoft.com/office/drawing/2014/main" id="{09AD1D11-6CBE-4F7C-9311-21B536E7FDFD}"/>
              </a:ext>
            </a:extLst>
          </p:cNvPr>
          <p:cNvSpPr>
            <a:spLocks noChangeAspect="1"/>
          </p:cNvSpPr>
          <p:nvPr/>
        </p:nvSpPr>
        <p:spPr>
          <a:xfrm rot="20520000">
            <a:off x="920452" y="2287847"/>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546" name="Red dart 5 Picture 14">
            <a:extLst>
              <a:ext uri="{FF2B5EF4-FFF2-40B4-BE49-F238E27FC236}">
                <a16:creationId xmlns:a16="http://schemas.microsoft.com/office/drawing/2014/main" id="{29E85144-2415-4A2B-8098-404F0E4A7B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5331" y="761407"/>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7" name="Red dart 4 Picture 14">
            <a:extLst>
              <a:ext uri="{FF2B5EF4-FFF2-40B4-BE49-F238E27FC236}">
                <a16:creationId xmlns:a16="http://schemas.microsoft.com/office/drawing/2014/main" id="{D2F277A8-8845-4803-AEE5-C26EDF23ED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0865" y="948206"/>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8" name="Red dart 2">
            <a:extLst>
              <a:ext uri="{FF2B5EF4-FFF2-40B4-BE49-F238E27FC236}">
                <a16:creationId xmlns:a16="http://schemas.microsoft.com/office/drawing/2014/main" id="{A4161DEE-01D5-45E6-8133-C4E1C2689C91}"/>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4492656" y="2780309"/>
            <a:ext cx="645973" cy="391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9" name="Red dart 1 Picture 14">
            <a:extLst>
              <a:ext uri="{FF2B5EF4-FFF2-40B4-BE49-F238E27FC236}">
                <a16:creationId xmlns:a16="http://schemas.microsoft.com/office/drawing/2014/main" id="{F4224E44-D9CD-481F-ADBE-509BD7096D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7595" y="2426706"/>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0" name="High single Freeform 13">
            <a:extLst>
              <a:ext uri="{FF2B5EF4-FFF2-40B4-BE49-F238E27FC236}">
                <a16:creationId xmlns:a16="http://schemas.microsoft.com/office/drawing/2014/main" id="{2450E6A9-80F6-48B7-97D3-E6B8E1747D42}"/>
              </a:ext>
            </a:extLst>
          </p:cNvPr>
          <p:cNvSpPr>
            <a:spLocks noChangeAspect="1"/>
          </p:cNvSpPr>
          <p:nvPr/>
        </p:nvSpPr>
        <p:spPr>
          <a:xfrm rot="20520000">
            <a:off x="1053495" y="2633622"/>
            <a:ext cx="126000" cy="126000"/>
          </a:xfrm>
          <a:prstGeom prst="ellipse">
            <a:avLst/>
          </a:pr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551" name="Low single Freeform 18">
            <a:extLst>
              <a:ext uri="{FF2B5EF4-FFF2-40B4-BE49-F238E27FC236}">
                <a16:creationId xmlns:a16="http://schemas.microsoft.com/office/drawing/2014/main" id="{37873EF0-D578-45E7-9C1D-7A1B2B60CFEF}"/>
              </a:ext>
            </a:extLst>
          </p:cNvPr>
          <p:cNvSpPr>
            <a:spLocks noChangeAspect="1"/>
          </p:cNvSpPr>
          <p:nvPr/>
        </p:nvSpPr>
        <p:spPr>
          <a:xfrm rot="20520000" flipV="1">
            <a:off x="1084095" y="2664222"/>
            <a:ext cx="64800" cy="64800"/>
          </a:xfrm>
          <a:prstGeom prst="ellipse">
            <a:avLst/>
          </a:pr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552" name="Board Picture 15">
            <a:extLst>
              <a:ext uri="{FF2B5EF4-FFF2-40B4-BE49-F238E27FC236}">
                <a16:creationId xmlns:a16="http://schemas.microsoft.com/office/drawing/2014/main" id="{7C937311-006D-46B8-BD72-E4DA6EC2B6A9}"/>
              </a:ext>
            </a:extLst>
          </p:cNvPr>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85170" y="1762979"/>
            <a:ext cx="1872615" cy="1877695"/>
          </a:xfrm>
          <a:prstGeom prst="rect">
            <a:avLst/>
          </a:prstGeom>
          <a:solidFill>
            <a:srgbClr val="000000">
              <a:alpha val="0"/>
            </a:srgbClr>
          </a:solidFill>
          <a:ln>
            <a:noFill/>
          </a:ln>
          <a:effectLst>
            <a:outerShdw blurRad="38100" dist="63500" dir="2400000" algn="tl" rotWithShape="0">
              <a:prstClr val="black">
                <a:alpha val="40000"/>
              </a:prstClr>
            </a:outerShdw>
          </a:effectLst>
        </p:spPr>
      </p:pic>
      <p:pic>
        <p:nvPicPr>
          <p:cNvPr id="553" name="Board Picture 15">
            <a:extLst>
              <a:ext uri="{FF2B5EF4-FFF2-40B4-BE49-F238E27FC236}">
                <a16:creationId xmlns:a16="http://schemas.microsoft.com/office/drawing/2014/main" id="{B569D647-D2E4-4F58-BEBD-379E68FFB8B8}"/>
              </a:ext>
            </a:extLst>
          </p:cNvPr>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85170" y="1762979"/>
            <a:ext cx="1872615" cy="1877695"/>
          </a:xfrm>
          <a:prstGeom prst="rect">
            <a:avLst/>
          </a:prstGeom>
          <a:solidFill>
            <a:srgbClr val="000000">
              <a:alpha val="0"/>
            </a:srgbClr>
          </a:solidFill>
          <a:ln>
            <a:noFill/>
          </a:ln>
          <a:effectLst>
            <a:outerShdw blurRad="38100" dist="63500" dir="2400000" algn="tl" rotWithShape="0">
              <a:prstClr val="black">
                <a:alpha val="40000"/>
              </a:prstClr>
            </a:outerShdw>
          </a:effectLst>
        </p:spPr>
      </p:pic>
      <p:pic>
        <p:nvPicPr>
          <p:cNvPr id="554" name="Board Picture 15">
            <a:extLst>
              <a:ext uri="{FF2B5EF4-FFF2-40B4-BE49-F238E27FC236}">
                <a16:creationId xmlns:a16="http://schemas.microsoft.com/office/drawing/2014/main" id="{75827665-3FFD-4E88-8796-E12EC58FE627}"/>
              </a:ext>
            </a:extLst>
          </p:cNvPr>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85170" y="1762979"/>
            <a:ext cx="1872615" cy="1877695"/>
          </a:xfrm>
          <a:prstGeom prst="rect">
            <a:avLst/>
          </a:prstGeom>
          <a:solidFill>
            <a:srgbClr val="000000">
              <a:alpha val="0"/>
            </a:srgbClr>
          </a:solidFill>
          <a:ln>
            <a:noFill/>
          </a:ln>
          <a:effectLst>
            <a:outerShdw blurRad="38100" dist="63500" dir="2400000" algn="tl" rotWithShape="0">
              <a:prstClr val="black">
                <a:alpha val="40000"/>
              </a:prstClr>
            </a:outerShdw>
          </a:effectLst>
        </p:spPr>
      </p:pic>
      <p:pic>
        <p:nvPicPr>
          <p:cNvPr id="555" name="Board Picture 15">
            <a:extLst>
              <a:ext uri="{FF2B5EF4-FFF2-40B4-BE49-F238E27FC236}">
                <a16:creationId xmlns:a16="http://schemas.microsoft.com/office/drawing/2014/main" id="{FD8F103C-8571-412B-ACC0-6EA517688933}"/>
              </a:ext>
            </a:extLst>
          </p:cNvPr>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85170" y="1762979"/>
            <a:ext cx="1872615" cy="1877695"/>
          </a:xfrm>
          <a:prstGeom prst="rect">
            <a:avLst/>
          </a:prstGeom>
          <a:solidFill>
            <a:srgbClr val="000000">
              <a:alpha val="0"/>
            </a:srgbClr>
          </a:solidFill>
          <a:ln>
            <a:noFill/>
          </a:ln>
          <a:effectLst>
            <a:outerShdw blurRad="38100" dist="63500" dir="2400000" algn="tl" rotWithShape="0">
              <a:prstClr val="black">
                <a:alpha val="40000"/>
              </a:prstClr>
            </a:outerShdw>
          </a:effectLst>
        </p:spPr>
      </p:pic>
      <p:pic>
        <p:nvPicPr>
          <p:cNvPr id="556" name="Board Picture 15">
            <a:extLst>
              <a:ext uri="{FF2B5EF4-FFF2-40B4-BE49-F238E27FC236}">
                <a16:creationId xmlns:a16="http://schemas.microsoft.com/office/drawing/2014/main" id="{E175ACB7-5B5C-4104-9AC8-0E7C49D943C8}"/>
              </a:ext>
            </a:extLst>
          </p:cNvPr>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85170" y="1762979"/>
            <a:ext cx="1872615" cy="1877695"/>
          </a:xfrm>
          <a:prstGeom prst="rect">
            <a:avLst/>
          </a:prstGeom>
          <a:solidFill>
            <a:srgbClr val="000000">
              <a:alpha val="0"/>
            </a:srgbClr>
          </a:solidFill>
          <a:ln>
            <a:noFill/>
          </a:ln>
          <a:effectLst>
            <a:outerShdw blurRad="38100" dist="63500" dir="2400000" algn="tl" rotWithShape="0">
              <a:prstClr val="black">
                <a:alpha val="40000"/>
              </a:prstClr>
            </a:outerShdw>
          </a:effectLst>
        </p:spPr>
      </p:pic>
      <p:pic>
        <p:nvPicPr>
          <p:cNvPr id="557" name="Board Picture 15">
            <a:extLst>
              <a:ext uri="{FF2B5EF4-FFF2-40B4-BE49-F238E27FC236}">
                <a16:creationId xmlns:a16="http://schemas.microsoft.com/office/drawing/2014/main" id="{03CCB7D9-5F37-49C9-AEBD-F13AAF920475}"/>
              </a:ext>
            </a:extLst>
          </p:cNvPr>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85170" y="1762979"/>
            <a:ext cx="1872615" cy="1877695"/>
          </a:xfrm>
          <a:prstGeom prst="rect">
            <a:avLst/>
          </a:prstGeom>
          <a:solidFill>
            <a:srgbClr val="000000">
              <a:alpha val="0"/>
            </a:srgbClr>
          </a:solidFill>
          <a:ln>
            <a:noFill/>
          </a:ln>
          <a:effectLst>
            <a:outerShdw blurRad="38100" dist="63500" dir="2400000" algn="tl" rotWithShape="0">
              <a:prstClr val="black">
                <a:alpha val="40000"/>
              </a:prstClr>
            </a:outerShdw>
          </a:effectLst>
        </p:spPr>
      </p:pic>
      <p:pic>
        <p:nvPicPr>
          <p:cNvPr id="558" name="Board Picture 15">
            <a:extLst>
              <a:ext uri="{FF2B5EF4-FFF2-40B4-BE49-F238E27FC236}">
                <a16:creationId xmlns:a16="http://schemas.microsoft.com/office/drawing/2014/main" id="{B6D350FD-1309-4495-BCED-85A5B1D3B370}"/>
              </a:ext>
            </a:extLst>
          </p:cNvPr>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85170" y="1762979"/>
            <a:ext cx="1872615" cy="1877695"/>
          </a:xfrm>
          <a:prstGeom prst="rect">
            <a:avLst/>
          </a:prstGeom>
          <a:solidFill>
            <a:srgbClr val="000000">
              <a:alpha val="0"/>
            </a:srgbClr>
          </a:solidFill>
          <a:ln>
            <a:noFill/>
          </a:ln>
          <a:effectLst>
            <a:outerShdw blurRad="38100" dist="63500" dir="2400000" algn="tl" rotWithShape="0">
              <a:prstClr val="black">
                <a:alpha val="40000"/>
              </a:prstClr>
            </a:outerShdw>
          </a:effectLst>
        </p:spPr>
      </p:pic>
      <p:pic>
        <p:nvPicPr>
          <p:cNvPr id="559" name="Board Picture 15">
            <a:extLst>
              <a:ext uri="{FF2B5EF4-FFF2-40B4-BE49-F238E27FC236}">
                <a16:creationId xmlns:a16="http://schemas.microsoft.com/office/drawing/2014/main" id="{C825DDD3-5935-4598-AEEF-35140CFA1B08}"/>
              </a:ext>
            </a:extLst>
          </p:cNvPr>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85170" y="1762979"/>
            <a:ext cx="1872615" cy="1877695"/>
          </a:xfrm>
          <a:prstGeom prst="rect">
            <a:avLst/>
          </a:prstGeom>
          <a:solidFill>
            <a:srgbClr val="000000">
              <a:alpha val="0"/>
            </a:srgbClr>
          </a:solidFill>
          <a:ln>
            <a:noFill/>
          </a:ln>
          <a:effectLst>
            <a:outerShdw blurRad="38100" dist="63500" dir="2400000" algn="tl" rotWithShape="0">
              <a:prstClr val="black">
                <a:alpha val="40000"/>
              </a:prstClr>
            </a:outerShdw>
          </a:effectLst>
        </p:spPr>
      </p:pic>
      <p:pic>
        <p:nvPicPr>
          <p:cNvPr id="560" name="Board Picture 15">
            <a:extLst>
              <a:ext uri="{FF2B5EF4-FFF2-40B4-BE49-F238E27FC236}">
                <a16:creationId xmlns:a16="http://schemas.microsoft.com/office/drawing/2014/main" id="{5A872F26-4CF6-45EC-AF3E-5E076ED37272}"/>
              </a:ext>
            </a:extLst>
          </p:cNvPr>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85170" y="1762979"/>
            <a:ext cx="1872615" cy="1877695"/>
          </a:xfrm>
          <a:prstGeom prst="rect">
            <a:avLst/>
          </a:prstGeom>
          <a:solidFill>
            <a:srgbClr val="000000">
              <a:alpha val="0"/>
            </a:srgbClr>
          </a:solidFill>
          <a:ln>
            <a:noFill/>
          </a:ln>
          <a:effectLst>
            <a:outerShdw blurRad="38100" dist="63500" dir="2400000" algn="tl" rotWithShape="0">
              <a:prstClr val="black">
                <a:alpha val="40000"/>
              </a:prstClr>
            </a:outerShdw>
          </a:effectLst>
        </p:spPr>
      </p:pic>
      <p:pic>
        <p:nvPicPr>
          <p:cNvPr id="561" name="Board Picture 15">
            <a:extLst>
              <a:ext uri="{FF2B5EF4-FFF2-40B4-BE49-F238E27FC236}">
                <a16:creationId xmlns:a16="http://schemas.microsoft.com/office/drawing/2014/main" id="{38E5F625-9123-4AAA-9028-530E71F8CFD1}"/>
              </a:ext>
            </a:extLst>
          </p:cNvPr>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85170" y="1762979"/>
            <a:ext cx="1872615" cy="1877695"/>
          </a:xfrm>
          <a:prstGeom prst="rect">
            <a:avLst/>
          </a:prstGeom>
          <a:solidFill>
            <a:srgbClr val="000000">
              <a:alpha val="0"/>
            </a:srgbClr>
          </a:solidFill>
          <a:ln>
            <a:noFill/>
          </a:ln>
          <a:effectLst>
            <a:outerShdw blurRad="38100" dist="63500" dir="2400000" algn="tl" rotWithShape="0">
              <a:prstClr val="black">
                <a:alpha val="40000"/>
              </a:prstClr>
            </a:outerShdw>
          </a:effectLst>
        </p:spPr>
      </p:pic>
      <p:pic>
        <p:nvPicPr>
          <p:cNvPr id="562" name="Board Picture 15">
            <a:extLst>
              <a:ext uri="{FF2B5EF4-FFF2-40B4-BE49-F238E27FC236}">
                <a16:creationId xmlns:a16="http://schemas.microsoft.com/office/drawing/2014/main" id="{F1C4A9F6-B969-4B2A-843A-6F4676338227}"/>
              </a:ext>
            </a:extLst>
          </p:cNvPr>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85170" y="1762979"/>
            <a:ext cx="1872615" cy="1877695"/>
          </a:xfrm>
          <a:prstGeom prst="rect">
            <a:avLst/>
          </a:prstGeom>
          <a:solidFill>
            <a:srgbClr val="000000">
              <a:alpha val="0"/>
            </a:srgbClr>
          </a:solidFill>
          <a:ln>
            <a:noFill/>
          </a:ln>
          <a:effectLst>
            <a:outerShdw blurRad="38100" dist="63500" dir="2400000" algn="tl" rotWithShape="0">
              <a:prstClr val="black">
                <a:alpha val="40000"/>
              </a:prstClr>
            </a:outerShdw>
          </a:effectLst>
        </p:spPr>
      </p:pic>
      <p:pic>
        <p:nvPicPr>
          <p:cNvPr id="563" name="Board Picture 15">
            <a:extLst>
              <a:ext uri="{FF2B5EF4-FFF2-40B4-BE49-F238E27FC236}">
                <a16:creationId xmlns:a16="http://schemas.microsoft.com/office/drawing/2014/main" id="{A66EC1AE-4089-40F1-AAFC-28DF65EE519A}"/>
              </a:ext>
            </a:extLst>
          </p:cNvPr>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85170" y="1762979"/>
            <a:ext cx="1872615" cy="1877695"/>
          </a:xfrm>
          <a:prstGeom prst="rect">
            <a:avLst/>
          </a:prstGeom>
          <a:solidFill>
            <a:srgbClr val="000000">
              <a:alpha val="0"/>
            </a:srgbClr>
          </a:solidFill>
          <a:ln>
            <a:noFill/>
          </a:ln>
          <a:effectLst>
            <a:outerShdw blurRad="38100" dist="63500" dir="2400000" algn="tl" rotWithShape="0">
              <a:prstClr val="black">
                <a:alpha val="40000"/>
              </a:prstClr>
            </a:outerShdw>
          </a:effectLst>
        </p:spPr>
      </p:pic>
      <p:pic>
        <p:nvPicPr>
          <p:cNvPr id="564" name="Board Picture 15">
            <a:extLst>
              <a:ext uri="{FF2B5EF4-FFF2-40B4-BE49-F238E27FC236}">
                <a16:creationId xmlns:a16="http://schemas.microsoft.com/office/drawing/2014/main" id="{0330467F-D632-436D-83F7-F76ABB41FD68}"/>
              </a:ext>
            </a:extLst>
          </p:cNvPr>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85170" y="1762979"/>
            <a:ext cx="1872615" cy="1877695"/>
          </a:xfrm>
          <a:prstGeom prst="rect">
            <a:avLst/>
          </a:prstGeom>
          <a:solidFill>
            <a:srgbClr val="000000">
              <a:alpha val="0"/>
            </a:srgbClr>
          </a:solidFill>
          <a:ln>
            <a:noFill/>
          </a:ln>
          <a:effectLst>
            <a:outerShdw blurRad="38100" dist="63500" dir="2400000" algn="tl" rotWithShape="0">
              <a:prstClr val="black">
                <a:alpha val="40000"/>
              </a:prstClr>
            </a:outerShdw>
          </a:effectLst>
        </p:spPr>
      </p:pic>
      <p:pic>
        <p:nvPicPr>
          <p:cNvPr id="565" name="Board Picture 15">
            <a:extLst>
              <a:ext uri="{FF2B5EF4-FFF2-40B4-BE49-F238E27FC236}">
                <a16:creationId xmlns:a16="http://schemas.microsoft.com/office/drawing/2014/main" id="{7F147D35-8E49-4975-9021-FACE7F7987F3}"/>
              </a:ext>
            </a:extLst>
          </p:cNvPr>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85170" y="1762979"/>
            <a:ext cx="1872615" cy="1877695"/>
          </a:xfrm>
          <a:prstGeom prst="rect">
            <a:avLst/>
          </a:prstGeom>
          <a:solidFill>
            <a:srgbClr val="000000">
              <a:alpha val="0"/>
            </a:srgbClr>
          </a:solidFill>
          <a:ln>
            <a:noFill/>
          </a:ln>
          <a:effectLst>
            <a:outerShdw blurRad="38100" dist="63500" dir="2400000" algn="tl" rotWithShape="0">
              <a:prstClr val="black">
                <a:alpha val="40000"/>
              </a:prstClr>
            </a:outerShdw>
          </a:effectLst>
        </p:spPr>
      </p:pic>
      <p:pic>
        <p:nvPicPr>
          <p:cNvPr id="566" name="Board Picture 15">
            <a:extLst>
              <a:ext uri="{FF2B5EF4-FFF2-40B4-BE49-F238E27FC236}">
                <a16:creationId xmlns:a16="http://schemas.microsoft.com/office/drawing/2014/main" id="{8F18B2A5-5153-45E8-BC6D-9C224D938C07}"/>
              </a:ext>
            </a:extLst>
          </p:cNvPr>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85170" y="1762979"/>
            <a:ext cx="1872615" cy="1877695"/>
          </a:xfrm>
          <a:prstGeom prst="rect">
            <a:avLst/>
          </a:prstGeom>
          <a:solidFill>
            <a:srgbClr val="000000">
              <a:alpha val="0"/>
            </a:srgbClr>
          </a:solidFill>
          <a:ln>
            <a:noFill/>
          </a:ln>
          <a:effectLst>
            <a:outerShdw blurRad="38100" dist="63500" dir="2400000" algn="tl" rotWithShape="0">
              <a:prstClr val="black">
                <a:alpha val="40000"/>
              </a:prstClr>
            </a:outerShdw>
          </a:effectLst>
        </p:spPr>
      </p:pic>
      <p:pic>
        <p:nvPicPr>
          <p:cNvPr id="567" name="Board Picture 15">
            <a:extLst>
              <a:ext uri="{FF2B5EF4-FFF2-40B4-BE49-F238E27FC236}">
                <a16:creationId xmlns:a16="http://schemas.microsoft.com/office/drawing/2014/main" id="{36B2263B-DF60-423A-B753-D9AAD323737E}"/>
              </a:ext>
            </a:extLst>
          </p:cNvPr>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85170" y="1762979"/>
            <a:ext cx="1872615" cy="1877695"/>
          </a:xfrm>
          <a:prstGeom prst="rect">
            <a:avLst/>
          </a:prstGeom>
          <a:solidFill>
            <a:srgbClr val="000000">
              <a:alpha val="0"/>
            </a:srgbClr>
          </a:solidFill>
          <a:ln>
            <a:noFill/>
          </a:ln>
          <a:effectLst>
            <a:outerShdw blurRad="38100" dist="63500" dir="2400000" algn="tl" rotWithShape="0">
              <a:prstClr val="black">
                <a:alpha val="40000"/>
              </a:prstClr>
            </a:outerShdw>
          </a:effectLst>
        </p:spPr>
      </p:pic>
      <p:pic>
        <p:nvPicPr>
          <p:cNvPr id="568" name="Board Picture 15">
            <a:extLst>
              <a:ext uri="{FF2B5EF4-FFF2-40B4-BE49-F238E27FC236}">
                <a16:creationId xmlns:a16="http://schemas.microsoft.com/office/drawing/2014/main" id="{E0C7CAC4-9DA1-46D0-84FD-75699AE8CCB7}"/>
              </a:ext>
            </a:extLst>
          </p:cNvPr>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85170" y="1762979"/>
            <a:ext cx="1872615" cy="1877695"/>
          </a:xfrm>
          <a:prstGeom prst="rect">
            <a:avLst/>
          </a:prstGeom>
          <a:solidFill>
            <a:srgbClr val="000000">
              <a:alpha val="0"/>
            </a:srgbClr>
          </a:solidFill>
          <a:ln>
            <a:noFill/>
          </a:ln>
          <a:effectLst>
            <a:outerShdw blurRad="38100" dist="63500" dir="2400000" algn="tl" rotWithShape="0">
              <a:prstClr val="black">
                <a:alpha val="40000"/>
              </a:prstClr>
            </a:outerShdw>
          </a:effectLst>
        </p:spPr>
      </p:pic>
      <p:pic>
        <p:nvPicPr>
          <p:cNvPr id="569" name="Board Picture 15">
            <a:extLst>
              <a:ext uri="{FF2B5EF4-FFF2-40B4-BE49-F238E27FC236}">
                <a16:creationId xmlns:a16="http://schemas.microsoft.com/office/drawing/2014/main" id="{A976B36F-B8E2-4DB2-A4F3-0E7592DD07DD}"/>
              </a:ext>
            </a:extLst>
          </p:cNvPr>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85170" y="1762979"/>
            <a:ext cx="1872615" cy="1877695"/>
          </a:xfrm>
          <a:prstGeom prst="rect">
            <a:avLst/>
          </a:prstGeom>
          <a:solidFill>
            <a:srgbClr val="000000">
              <a:alpha val="0"/>
            </a:srgbClr>
          </a:solidFill>
          <a:ln>
            <a:noFill/>
          </a:ln>
          <a:effectLst>
            <a:outerShdw blurRad="38100" dist="63500" dir="2400000" algn="tl" rotWithShape="0">
              <a:prstClr val="black">
                <a:alpha val="40000"/>
              </a:prstClr>
            </a:outerShdw>
          </a:effectLst>
        </p:spPr>
      </p:pic>
      <p:pic>
        <p:nvPicPr>
          <p:cNvPr id="570" name="Board Picture 15">
            <a:extLst>
              <a:ext uri="{FF2B5EF4-FFF2-40B4-BE49-F238E27FC236}">
                <a16:creationId xmlns:a16="http://schemas.microsoft.com/office/drawing/2014/main" id="{A61F6678-8FF5-43A8-B423-E218778D8125}"/>
              </a:ext>
            </a:extLst>
          </p:cNvPr>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85170" y="1762979"/>
            <a:ext cx="1872615" cy="1877695"/>
          </a:xfrm>
          <a:prstGeom prst="rect">
            <a:avLst/>
          </a:prstGeom>
          <a:solidFill>
            <a:srgbClr val="000000">
              <a:alpha val="0"/>
            </a:srgbClr>
          </a:solidFill>
          <a:ln>
            <a:noFill/>
          </a:ln>
          <a:effectLst>
            <a:outerShdw blurRad="38100" dist="63500" dir="2400000" algn="tl" rotWithShape="0">
              <a:prstClr val="black">
                <a:alpha val="40000"/>
              </a:prstClr>
            </a:outerShdw>
          </a:effectLst>
        </p:spPr>
      </p:pic>
      <p:pic>
        <p:nvPicPr>
          <p:cNvPr id="571" name="Board Picture 15">
            <a:extLst>
              <a:ext uri="{FF2B5EF4-FFF2-40B4-BE49-F238E27FC236}">
                <a16:creationId xmlns:a16="http://schemas.microsoft.com/office/drawing/2014/main" id="{4D8F961B-A534-4ECE-8E90-DB909954F03D}"/>
              </a:ext>
            </a:extLst>
          </p:cNvPr>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85170" y="1762979"/>
            <a:ext cx="1872615" cy="1877695"/>
          </a:xfrm>
          <a:prstGeom prst="rect">
            <a:avLst/>
          </a:prstGeom>
          <a:solidFill>
            <a:srgbClr val="000000">
              <a:alpha val="0"/>
            </a:srgbClr>
          </a:solidFill>
          <a:ln>
            <a:noFill/>
          </a:ln>
          <a:effectLst>
            <a:outerShdw blurRad="38100" dist="63500" dir="2400000" algn="tl" rotWithShape="0">
              <a:prstClr val="black">
                <a:alpha val="40000"/>
              </a:prstClr>
            </a:outerShdw>
          </a:effectLst>
        </p:spPr>
      </p:pic>
      <p:pic>
        <p:nvPicPr>
          <p:cNvPr id="572" name="Board Picture 15">
            <a:extLst>
              <a:ext uri="{FF2B5EF4-FFF2-40B4-BE49-F238E27FC236}">
                <a16:creationId xmlns:a16="http://schemas.microsoft.com/office/drawing/2014/main" id="{22685A78-7897-4536-93C8-273BB37EB72D}"/>
              </a:ext>
            </a:extLst>
          </p:cNvPr>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85170" y="1762979"/>
            <a:ext cx="1872615" cy="1877695"/>
          </a:xfrm>
          <a:prstGeom prst="rect">
            <a:avLst/>
          </a:prstGeom>
          <a:solidFill>
            <a:srgbClr val="000000">
              <a:alpha val="0"/>
            </a:srgbClr>
          </a:solidFill>
          <a:ln>
            <a:noFill/>
          </a:ln>
          <a:effectLst>
            <a:outerShdw blurRad="38100" dist="63500" dir="2400000" algn="tl" rotWithShape="0">
              <a:prstClr val="black">
                <a:alpha val="40000"/>
              </a:prstClr>
            </a:outerShdw>
          </a:effectLst>
        </p:spPr>
      </p:pic>
      <p:pic>
        <p:nvPicPr>
          <p:cNvPr id="573" name="Red dart 5 Picture 14">
            <a:extLst>
              <a:ext uri="{FF2B5EF4-FFF2-40B4-BE49-F238E27FC236}">
                <a16:creationId xmlns:a16="http://schemas.microsoft.com/office/drawing/2014/main" id="{BCD47613-836D-458A-AB9D-A72FE2BED0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8635" y="1720800"/>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4" name="Red dart 4 Picture 14">
            <a:extLst>
              <a:ext uri="{FF2B5EF4-FFF2-40B4-BE49-F238E27FC236}">
                <a16:creationId xmlns:a16="http://schemas.microsoft.com/office/drawing/2014/main" id="{CF067AF4-CA0D-4699-B819-EF530AB3CD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8763" y="1753547"/>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5" name="Red dart 5 Picture 14">
            <a:extLst>
              <a:ext uri="{FF2B5EF4-FFF2-40B4-BE49-F238E27FC236}">
                <a16:creationId xmlns:a16="http://schemas.microsoft.com/office/drawing/2014/main" id="{62FA8F1D-00E8-41EA-A7CC-5E2F3EF3A9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3457" y="1262017"/>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6" name="Red dart 4 Picture 14">
            <a:extLst>
              <a:ext uri="{FF2B5EF4-FFF2-40B4-BE49-F238E27FC236}">
                <a16:creationId xmlns:a16="http://schemas.microsoft.com/office/drawing/2014/main" id="{3D6DF594-F381-4252-ADF5-504BB526F9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7769" y="1338032"/>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7" name="Red dart 1 Picture 14">
            <a:extLst>
              <a:ext uri="{FF2B5EF4-FFF2-40B4-BE49-F238E27FC236}">
                <a16:creationId xmlns:a16="http://schemas.microsoft.com/office/drawing/2014/main" id="{C5B9DB30-0ABA-42EB-96D2-C9A7B21F98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9436" y="1553526"/>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8" name="Red dart 3 Picture 13">
            <a:extLst>
              <a:ext uri="{FF2B5EF4-FFF2-40B4-BE49-F238E27FC236}">
                <a16:creationId xmlns:a16="http://schemas.microsoft.com/office/drawing/2014/main" id="{07CD505E-9624-4DA5-B8B6-ACD4C7F733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8534" y="1494870"/>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9" name="to move Red dart 2">
            <a:extLst>
              <a:ext uri="{FF2B5EF4-FFF2-40B4-BE49-F238E27FC236}">
                <a16:creationId xmlns:a16="http://schemas.microsoft.com/office/drawing/2014/main" id="{DCCD19F5-53B6-4855-AC1C-F1B183DABAFD}"/>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4489648" y="1948458"/>
            <a:ext cx="645973" cy="391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0" name="Red dart 3 Picture 13">
            <a:extLst>
              <a:ext uri="{FF2B5EF4-FFF2-40B4-BE49-F238E27FC236}">
                <a16:creationId xmlns:a16="http://schemas.microsoft.com/office/drawing/2014/main" id="{580948FF-0E01-403A-8F8D-75ED964489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92834">
            <a:off x="4396806" y="1467709"/>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1" name="Red dart 2">
            <a:extLst>
              <a:ext uri="{FF2B5EF4-FFF2-40B4-BE49-F238E27FC236}">
                <a16:creationId xmlns:a16="http://schemas.microsoft.com/office/drawing/2014/main" id="{25EA77F3-2207-45E6-BA53-016FECECE71D}"/>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4250932" y="2207479"/>
            <a:ext cx="645973" cy="391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2" name="Red dart 4 Picture 14">
            <a:extLst>
              <a:ext uri="{FF2B5EF4-FFF2-40B4-BE49-F238E27FC236}">
                <a16:creationId xmlns:a16="http://schemas.microsoft.com/office/drawing/2014/main" id="{CDC52B7B-9FAC-4D43-A592-E45D8565B6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450712">
            <a:off x="3840765" y="1060153"/>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3" name="Red dart 3 Picture 13">
            <a:extLst>
              <a:ext uri="{FF2B5EF4-FFF2-40B4-BE49-F238E27FC236}">
                <a16:creationId xmlns:a16="http://schemas.microsoft.com/office/drawing/2014/main" id="{6117632C-34C1-45CD-B68F-641D3263E2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56181">
            <a:off x="4085241" y="1563520"/>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4" name="Red dart 1 Picture 14">
            <a:extLst>
              <a:ext uri="{FF2B5EF4-FFF2-40B4-BE49-F238E27FC236}">
                <a16:creationId xmlns:a16="http://schemas.microsoft.com/office/drawing/2014/main" id="{EC2DD02A-5D34-4EE6-A710-FB15A7EDC6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7495" y="1215856"/>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5" name="Red dart 3 Picture 13">
            <a:extLst>
              <a:ext uri="{FF2B5EF4-FFF2-40B4-BE49-F238E27FC236}">
                <a16:creationId xmlns:a16="http://schemas.microsoft.com/office/drawing/2014/main" id="{4F546BB5-317D-453F-86BF-3A44E869CB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7060" y="1786319"/>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6" name="Red dart 2">
            <a:extLst>
              <a:ext uri="{FF2B5EF4-FFF2-40B4-BE49-F238E27FC236}">
                <a16:creationId xmlns:a16="http://schemas.microsoft.com/office/drawing/2014/main" id="{1A946F37-E485-4DD2-B421-A64D73E75E97}"/>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3885407" y="2594935"/>
            <a:ext cx="645973" cy="391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7" name="Red dart 4 Picture 14">
            <a:extLst>
              <a:ext uri="{FF2B5EF4-FFF2-40B4-BE49-F238E27FC236}">
                <a16:creationId xmlns:a16="http://schemas.microsoft.com/office/drawing/2014/main" id="{7F5B1B60-80E1-4225-A2FF-45D1CD316C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2154" y="2174172"/>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8" name="Red dart 2">
            <a:extLst>
              <a:ext uri="{FF2B5EF4-FFF2-40B4-BE49-F238E27FC236}">
                <a16:creationId xmlns:a16="http://schemas.microsoft.com/office/drawing/2014/main" id="{762B5B46-B451-45A2-93BF-A5F70DBA1F3B}"/>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3940328" y="2774045"/>
            <a:ext cx="645973" cy="391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9" name="Red dart 3 Picture 13">
            <a:extLst>
              <a:ext uri="{FF2B5EF4-FFF2-40B4-BE49-F238E27FC236}">
                <a16:creationId xmlns:a16="http://schemas.microsoft.com/office/drawing/2014/main" id="{3A79EB33-FE00-4408-89EB-5AC57C3F38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0785" y="3348981"/>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0" name="Red dart 2">
            <a:extLst>
              <a:ext uri="{FF2B5EF4-FFF2-40B4-BE49-F238E27FC236}">
                <a16:creationId xmlns:a16="http://schemas.microsoft.com/office/drawing/2014/main" id="{CDF803DF-B3EB-4D65-B468-EC7355DC99BD}"/>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5039383" y="2336930"/>
            <a:ext cx="645973" cy="391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1" name="Red dart 3 Picture 13">
            <a:extLst>
              <a:ext uri="{FF2B5EF4-FFF2-40B4-BE49-F238E27FC236}">
                <a16:creationId xmlns:a16="http://schemas.microsoft.com/office/drawing/2014/main" id="{0DFBFE35-329D-4E26-A727-20CEFB502A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3671" y="1787789"/>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2" name="Red dart 1 Picture 14">
            <a:extLst>
              <a:ext uri="{FF2B5EF4-FFF2-40B4-BE49-F238E27FC236}">
                <a16:creationId xmlns:a16="http://schemas.microsoft.com/office/drawing/2014/main" id="{1DDF722B-71A7-4750-AD4C-E77C8DACD9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6494" y="1192116"/>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3" name="Red dart 2">
            <a:extLst>
              <a:ext uri="{FF2B5EF4-FFF2-40B4-BE49-F238E27FC236}">
                <a16:creationId xmlns:a16="http://schemas.microsoft.com/office/drawing/2014/main" id="{61237819-669E-470C-B576-849C67401122}"/>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4826419" y="2168851"/>
            <a:ext cx="645973" cy="391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4" name="Red dart 1 Picture 14">
            <a:extLst>
              <a:ext uri="{FF2B5EF4-FFF2-40B4-BE49-F238E27FC236}">
                <a16:creationId xmlns:a16="http://schemas.microsoft.com/office/drawing/2014/main" id="{25CA3E4C-2B60-438B-819E-5500381A02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7975" y="1306215"/>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5" name="Board Picture 15">
            <a:extLst>
              <a:ext uri="{FF2B5EF4-FFF2-40B4-BE49-F238E27FC236}">
                <a16:creationId xmlns:a16="http://schemas.microsoft.com/office/drawing/2014/main" id="{97DED1E4-C7B1-466B-83D1-AC03D1E426F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266" y="3580848"/>
            <a:ext cx="1872615" cy="1877695"/>
          </a:xfrm>
          <a:prstGeom prst="rect">
            <a:avLst/>
          </a:prstGeom>
          <a:solidFill>
            <a:srgbClr val="000000">
              <a:alpha val="0"/>
            </a:srgbClr>
          </a:solidFill>
          <a:ln>
            <a:noFill/>
          </a:ln>
          <a:effectLst>
            <a:outerShdw blurRad="38100" dist="63500" dir="2400000" algn="tl" rotWithShape="0">
              <a:prstClr val="black">
                <a:alpha val="40000"/>
              </a:prstClr>
            </a:outerShdw>
          </a:effectLst>
        </p:spPr>
      </p:pic>
      <p:sp>
        <p:nvSpPr>
          <p:cNvPr id="596" name="Miss Freeform 16">
            <a:extLst>
              <a:ext uri="{FF2B5EF4-FFF2-40B4-BE49-F238E27FC236}">
                <a16:creationId xmlns:a16="http://schemas.microsoft.com/office/drawing/2014/main" id="{1FB2A88F-79EA-4423-A47C-4069BFEFF97A}"/>
              </a:ext>
            </a:extLst>
          </p:cNvPr>
          <p:cNvSpPr>
            <a:spLocks noChangeAspect="1"/>
          </p:cNvSpPr>
          <p:nvPr/>
        </p:nvSpPr>
        <p:spPr>
          <a:xfrm>
            <a:off x="967011" y="3780608"/>
            <a:ext cx="233460" cy="56232"/>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597" name="Red dart 1 Picture 14">
            <a:extLst>
              <a:ext uri="{FF2B5EF4-FFF2-40B4-BE49-F238E27FC236}">
                <a16:creationId xmlns:a16="http://schemas.microsoft.com/office/drawing/2014/main" id="{CABD3C81-0DE6-4D57-90EC-F2A75D5BC7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8976" y="1146455"/>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8" name="treble Freeform 17">
            <a:extLst>
              <a:ext uri="{FF2B5EF4-FFF2-40B4-BE49-F238E27FC236}">
                <a16:creationId xmlns:a16="http://schemas.microsoft.com/office/drawing/2014/main" id="{DD86ED26-0A47-4782-BF13-CD128AEF3352}"/>
              </a:ext>
            </a:extLst>
          </p:cNvPr>
          <p:cNvSpPr>
            <a:spLocks noChangeAspect="1"/>
          </p:cNvSpPr>
          <p:nvPr/>
        </p:nvSpPr>
        <p:spPr>
          <a:xfrm>
            <a:off x="1026283" y="4081523"/>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599" name="Red dart 5 Picture 14">
            <a:extLst>
              <a:ext uri="{FF2B5EF4-FFF2-40B4-BE49-F238E27FC236}">
                <a16:creationId xmlns:a16="http://schemas.microsoft.com/office/drawing/2014/main" id="{D5E3A620-880C-4423-9E43-8E415E2186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8401" y="724715"/>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0" name="High single Freeform 13">
            <a:extLst>
              <a:ext uri="{FF2B5EF4-FFF2-40B4-BE49-F238E27FC236}">
                <a16:creationId xmlns:a16="http://schemas.microsoft.com/office/drawing/2014/main" id="{ECCF8AA3-6CF9-4732-95F0-978BB13A482C}"/>
              </a:ext>
            </a:extLst>
          </p:cNvPr>
          <p:cNvSpPr>
            <a:spLocks noChangeAspect="1"/>
          </p:cNvSpPr>
          <p:nvPr/>
        </p:nvSpPr>
        <p:spPr>
          <a:xfrm>
            <a:off x="990845" y="3861211"/>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601" name="Low single Freeform 18">
            <a:extLst>
              <a:ext uri="{FF2B5EF4-FFF2-40B4-BE49-F238E27FC236}">
                <a16:creationId xmlns:a16="http://schemas.microsoft.com/office/drawing/2014/main" id="{01EDBA39-74FC-4855-A920-5A90FF5348B1}"/>
              </a:ext>
            </a:extLst>
          </p:cNvPr>
          <p:cNvSpPr>
            <a:spLocks noChangeAspect="1"/>
          </p:cNvSpPr>
          <p:nvPr/>
        </p:nvSpPr>
        <p:spPr>
          <a:xfrm>
            <a:off x="1037741" y="4122594"/>
            <a:ext cx="127100" cy="32685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602" name="Double Freeform 12">
            <a:extLst>
              <a:ext uri="{FF2B5EF4-FFF2-40B4-BE49-F238E27FC236}">
                <a16:creationId xmlns:a16="http://schemas.microsoft.com/office/drawing/2014/main" id="{224CB531-0A1F-4EA6-B431-7DBAAC1F18EB}"/>
              </a:ext>
            </a:extLst>
          </p:cNvPr>
          <p:cNvSpPr>
            <a:spLocks noChangeAspect="1"/>
          </p:cNvSpPr>
          <p:nvPr/>
        </p:nvSpPr>
        <p:spPr>
          <a:xfrm>
            <a:off x="977837" y="3833513"/>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603" name="Red dart 4 Picture 14">
            <a:extLst>
              <a:ext uri="{FF2B5EF4-FFF2-40B4-BE49-F238E27FC236}">
                <a16:creationId xmlns:a16="http://schemas.microsoft.com/office/drawing/2014/main" id="{2FBC64F2-9D28-49D8-89FC-C47806481E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2102" y="877710"/>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4" name="Red dart 5 Picture 14">
            <a:extLst>
              <a:ext uri="{FF2B5EF4-FFF2-40B4-BE49-F238E27FC236}">
                <a16:creationId xmlns:a16="http://schemas.microsoft.com/office/drawing/2014/main" id="{448FB693-FFC1-491B-A6EF-0655A86E86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9622" y="709085"/>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5" name="Miss Freeform 16">
            <a:extLst>
              <a:ext uri="{FF2B5EF4-FFF2-40B4-BE49-F238E27FC236}">
                <a16:creationId xmlns:a16="http://schemas.microsoft.com/office/drawing/2014/main" id="{AB5E6D90-1531-4E70-AFA0-76B0669AA065}"/>
              </a:ext>
            </a:extLst>
          </p:cNvPr>
          <p:cNvSpPr>
            <a:spLocks noChangeAspect="1"/>
          </p:cNvSpPr>
          <p:nvPr/>
        </p:nvSpPr>
        <p:spPr>
          <a:xfrm rot="1080000">
            <a:off x="1186873" y="3803970"/>
            <a:ext cx="233460" cy="57060"/>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606" name="treble Freeform 17">
            <a:extLst>
              <a:ext uri="{FF2B5EF4-FFF2-40B4-BE49-F238E27FC236}">
                <a16:creationId xmlns:a16="http://schemas.microsoft.com/office/drawing/2014/main" id="{1E0417EA-CAB9-4434-A028-5BB306671DE4}"/>
              </a:ext>
            </a:extLst>
          </p:cNvPr>
          <p:cNvSpPr>
            <a:spLocks noChangeAspect="1"/>
          </p:cNvSpPr>
          <p:nvPr/>
        </p:nvSpPr>
        <p:spPr>
          <a:xfrm rot="1080000">
            <a:off x="1154308" y="4096256"/>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607" name="Red dart 4 Picture 14">
            <a:extLst>
              <a:ext uri="{FF2B5EF4-FFF2-40B4-BE49-F238E27FC236}">
                <a16:creationId xmlns:a16="http://schemas.microsoft.com/office/drawing/2014/main" id="{38C0A5C2-CF0B-4567-B068-66467C0B00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9518" y="878269"/>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8" name="High single Freeform 13">
            <a:extLst>
              <a:ext uri="{FF2B5EF4-FFF2-40B4-BE49-F238E27FC236}">
                <a16:creationId xmlns:a16="http://schemas.microsoft.com/office/drawing/2014/main" id="{665C74AE-0BC2-49FB-B7A5-A71E93113C4B}"/>
              </a:ext>
            </a:extLst>
          </p:cNvPr>
          <p:cNvSpPr>
            <a:spLocks noChangeAspect="1"/>
          </p:cNvSpPr>
          <p:nvPr/>
        </p:nvSpPr>
        <p:spPr>
          <a:xfrm rot="1080000">
            <a:off x="1161248" y="3887338"/>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609" name="Low single Freeform 18">
            <a:extLst>
              <a:ext uri="{FF2B5EF4-FFF2-40B4-BE49-F238E27FC236}">
                <a16:creationId xmlns:a16="http://schemas.microsoft.com/office/drawing/2014/main" id="{F13AC0D5-FD72-48B5-9CA5-15EF905B2E8A}"/>
              </a:ext>
            </a:extLst>
          </p:cNvPr>
          <p:cNvSpPr>
            <a:spLocks noChangeAspect="1"/>
          </p:cNvSpPr>
          <p:nvPr/>
        </p:nvSpPr>
        <p:spPr>
          <a:xfrm rot="1080000">
            <a:off x="1103404" y="4131052"/>
            <a:ext cx="127100" cy="32685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610" name="Double Freeform 12">
            <a:extLst>
              <a:ext uri="{FF2B5EF4-FFF2-40B4-BE49-F238E27FC236}">
                <a16:creationId xmlns:a16="http://schemas.microsoft.com/office/drawing/2014/main" id="{1E71EF28-3407-4768-BD8E-C24BF4AC1027}"/>
              </a:ext>
            </a:extLst>
          </p:cNvPr>
          <p:cNvSpPr>
            <a:spLocks noChangeAspect="1"/>
          </p:cNvSpPr>
          <p:nvPr/>
        </p:nvSpPr>
        <p:spPr>
          <a:xfrm rot="1080000">
            <a:off x="1186054" y="3849862"/>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611" name="Red dart 2">
            <a:extLst>
              <a:ext uri="{FF2B5EF4-FFF2-40B4-BE49-F238E27FC236}">
                <a16:creationId xmlns:a16="http://schemas.microsoft.com/office/drawing/2014/main" id="{02F135B1-7511-47D4-A26D-399EA7D6E30B}"/>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4577799" y="2352344"/>
            <a:ext cx="645973" cy="391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2" name="Red dart 5 Picture 14">
            <a:extLst>
              <a:ext uri="{FF2B5EF4-FFF2-40B4-BE49-F238E27FC236}">
                <a16:creationId xmlns:a16="http://schemas.microsoft.com/office/drawing/2014/main" id="{B1CCB219-9B8A-434B-96A5-30AB3A279E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0550" y="902769"/>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3" name="Miss Freeform 16">
            <a:extLst>
              <a:ext uri="{FF2B5EF4-FFF2-40B4-BE49-F238E27FC236}">
                <a16:creationId xmlns:a16="http://schemas.microsoft.com/office/drawing/2014/main" id="{386D9DC5-E9C7-4ADD-9156-919821204566}"/>
              </a:ext>
            </a:extLst>
          </p:cNvPr>
          <p:cNvSpPr>
            <a:spLocks noChangeAspect="1"/>
          </p:cNvSpPr>
          <p:nvPr/>
        </p:nvSpPr>
        <p:spPr>
          <a:xfrm rot="2160000">
            <a:off x="1400042" y="3917711"/>
            <a:ext cx="233460" cy="57060"/>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614" name="Red dart 3 Picture 13">
            <a:extLst>
              <a:ext uri="{FF2B5EF4-FFF2-40B4-BE49-F238E27FC236}">
                <a16:creationId xmlns:a16="http://schemas.microsoft.com/office/drawing/2014/main" id="{BD850186-0D1C-4893-AB87-FA7E78A2BC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0923" y="1613608"/>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 name="Red dart 4 Picture 14">
            <a:extLst>
              <a:ext uri="{FF2B5EF4-FFF2-40B4-BE49-F238E27FC236}">
                <a16:creationId xmlns:a16="http://schemas.microsoft.com/office/drawing/2014/main" id="{17C413E6-A983-48F4-AB51-59350A3A2C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6423" y="1043701"/>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6" name="High single Freeform 13">
            <a:extLst>
              <a:ext uri="{FF2B5EF4-FFF2-40B4-BE49-F238E27FC236}">
                <a16:creationId xmlns:a16="http://schemas.microsoft.com/office/drawing/2014/main" id="{250DF685-83C3-40CC-B13A-08F515D84496}"/>
              </a:ext>
            </a:extLst>
          </p:cNvPr>
          <p:cNvSpPr>
            <a:spLocks noChangeAspect="1"/>
          </p:cNvSpPr>
          <p:nvPr/>
        </p:nvSpPr>
        <p:spPr>
          <a:xfrm rot="2160000">
            <a:off x="1312761" y="3965391"/>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617" name="Low single Freeform 18">
            <a:extLst>
              <a:ext uri="{FF2B5EF4-FFF2-40B4-BE49-F238E27FC236}">
                <a16:creationId xmlns:a16="http://schemas.microsoft.com/office/drawing/2014/main" id="{9FBAFBB3-268B-4FA6-8034-4960D5FCF221}"/>
              </a:ext>
            </a:extLst>
          </p:cNvPr>
          <p:cNvSpPr>
            <a:spLocks noChangeAspect="1"/>
          </p:cNvSpPr>
          <p:nvPr/>
        </p:nvSpPr>
        <p:spPr>
          <a:xfrm rot="2160000">
            <a:off x="1168427" y="4163617"/>
            <a:ext cx="127100" cy="32685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618" name="Double Freeform 12">
            <a:extLst>
              <a:ext uri="{FF2B5EF4-FFF2-40B4-BE49-F238E27FC236}">
                <a16:creationId xmlns:a16="http://schemas.microsoft.com/office/drawing/2014/main" id="{C19001C5-8A3C-40B4-B41C-024E604CF7FE}"/>
              </a:ext>
            </a:extLst>
          </p:cNvPr>
          <p:cNvSpPr>
            <a:spLocks noChangeAspect="1"/>
          </p:cNvSpPr>
          <p:nvPr/>
        </p:nvSpPr>
        <p:spPr>
          <a:xfrm rot="2160000">
            <a:off x="1389063" y="3946653"/>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619" name="treble Freeform 17">
            <a:extLst>
              <a:ext uri="{FF2B5EF4-FFF2-40B4-BE49-F238E27FC236}">
                <a16:creationId xmlns:a16="http://schemas.microsoft.com/office/drawing/2014/main" id="{9F92A628-DCD7-4FEB-8ADB-AE3B16D6F589}"/>
              </a:ext>
            </a:extLst>
          </p:cNvPr>
          <p:cNvSpPr>
            <a:spLocks noChangeAspect="1"/>
          </p:cNvSpPr>
          <p:nvPr/>
        </p:nvSpPr>
        <p:spPr>
          <a:xfrm rot="2160000">
            <a:off x="1271383" y="4156782"/>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620" name="Miss Freeform 16">
            <a:extLst>
              <a:ext uri="{FF2B5EF4-FFF2-40B4-BE49-F238E27FC236}">
                <a16:creationId xmlns:a16="http://schemas.microsoft.com/office/drawing/2014/main" id="{712AEEA8-D7C4-4BAD-B0E1-23825FFFF560}"/>
              </a:ext>
            </a:extLst>
          </p:cNvPr>
          <p:cNvSpPr>
            <a:spLocks noChangeAspect="1"/>
          </p:cNvSpPr>
          <p:nvPr/>
        </p:nvSpPr>
        <p:spPr>
          <a:xfrm rot="3240000">
            <a:off x="1552046" y="4064442"/>
            <a:ext cx="233460" cy="57060"/>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621" name="treble Freeform 17">
            <a:extLst>
              <a:ext uri="{FF2B5EF4-FFF2-40B4-BE49-F238E27FC236}">
                <a16:creationId xmlns:a16="http://schemas.microsoft.com/office/drawing/2014/main" id="{8EB59041-80A1-4EE1-A2B7-B084F4AA7F14}"/>
              </a:ext>
            </a:extLst>
          </p:cNvPr>
          <p:cNvSpPr>
            <a:spLocks noChangeAspect="1"/>
          </p:cNvSpPr>
          <p:nvPr/>
        </p:nvSpPr>
        <p:spPr>
          <a:xfrm rot="3240000">
            <a:off x="1371074" y="4258728"/>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622" name="High single Freeform 13">
            <a:extLst>
              <a:ext uri="{FF2B5EF4-FFF2-40B4-BE49-F238E27FC236}">
                <a16:creationId xmlns:a16="http://schemas.microsoft.com/office/drawing/2014/main" id="{905201A6-5C34-49F8-8EDA-FB1C87F17BE9}"/>
              </a:ext>
            </a:extLst>
          </p:cNvPr>
          <p:cNvSpPr>
            <a:spLocks noChangeAspect="1"/>
          </p:cNvSpPr>
          <p:nvPr/>
        </p:nvSpPr>
        <p:spPr>
          <a:xfrm rot="3240000">
            <a:off x="1437451" y="4085473"/>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623" name="Low single Freeform 18">
            <a:extLst>
              <a:ext uri="{FF2B5EF4-FFF2-40B4-BE49-F238E27FC236}">
                <a16:creationId xmlns:a16="http://schemas.microsoft.com/office/drawing/2014/main" id="{4C47F7A1-C0AC-49BC-9BEE-76ACA58C2CE2}"/>
              </a:ext>
            </a:extLst>
          </p:cNvPr>
          <p:cNvSpPr>
            <a:spLocks noChangeAspect="1"/>
          </p:cNvSpPr>
          <p:nvPr/>
        </p:nvSpPr>
        <p:spPr>
          <a:xfrm rot="3240000">
            <a:off x="1217434" y="4218343"/>
            <a:ext cx="127100" cy="32685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624" name="Double Freeform 12">
            <a:extLst>
              <a:ext uri="{FF2B5EF4-FFF2-40B4-BE49-F238E27FC236}">
                <a16:creationId xmlns:a16="http://schemas.microsoft.com/office/drawing/2014/main" id="{118EC695-46B3-4462-B47A-34AF1FFF1642}"/>
              </a:ext>
            </a:extLst>
          </p:cNvPr>
          <p:cNvSpPr>
            <a:spLocks noChangeAspect="1"/>
          </p:cNvSpPr>
          <p:nvPr/>
        </p:nvSpPr>
        <p:spPr>
          <a:xfrm rot="3240000">
            <a:off x="1527250" y="4099999"/>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625" name="Red dart 1 Picture 14">
            <a:extLst>
              <a:ext uri="{FF2B5EF4-FFF2-40B4-BE49-F238E27FC236}">
                <a16:creationId xmlns:a16="http://schemas.microsoft.com/office/drawing/2014/main" id="{07621563-CBD7-494C-B490-3890D23C60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0702" y="1943755"/>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6" name="Miss Freeform 16">
            <a:extLst>
              <a:ext uri="{FF2B5EF4-FFF2-40B4-BE49-F238E27FC236}">
                <a16:creationId xmlns:a16="http://schemas.microsoft.com/office/drawing/2014/main" id="{54B1FE19-5185-44F4-82B1-5AF6675C3DEC}"/>
              </a:ext>
            </a:extLst>
          </p:cNvPr>
          <p:cNvSpPr>
            <a:spLocks noChangeAspect="1"/>
          </p:cNvSpPr>
          <p:nvPr/>
        </p:nvSpPr>
        <p:spPr>
          <a:xfrm rot="4320000">
            <a:off x="1636563" y="4264811"/>
            <a:ext cx="293388" cy="71707"/>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627" name="Red dart 3 Picture 13">
            <a:extLst>
              <a:ext uri="{FF2B5EF4-FFF2-40B4-BE49-F238E27FC236}">
                <a16:creationId xmlns:a16="http://schemas.microsoft.com/office/drawing/2014/main" id="{68EB3989-B6AA-4A91-B95A-49868D34DA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7580" y="2051506"/>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8" name="High single Freeform 13">
            <a:extLst>
              <a:ext uri="{FF2B5EF4-FFF2-40B4-BE49-F238E27FC236}">
                <a16:creationId xmlns:a16="http://schemas.microsoft.com/office/drawing/2014/main" id="{689D6C5A-02C7-4623-8698-80EA5C7DF0EE}"/>
              </a:ext>
            </a:extLst>
          </p:cNvPr>
          <p:cNvSpPr>
            <a:spLocks noChangeAspect="1"/>
          </p:cNvSpPr>
          <p:nvPr/>
        </p:nvSpPr>
        <p:spPr>
          <a:xfrm rot="4320000">
            <a:off x="1510500" y="4239107"/>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629" name="Low single Freeform 18">
            <a:extLst>
              <a:ext uri="{FF2B5EF4-FFF2-40B4-BE49-F238E27FC236}">
                <a16:creationId xmlns:a16="http://schemas.microsoft.com/office/drawing/2014/main" id="{15E9F31D-C8A7-4CBD-BA31-D556836445E9}"/>
              </a:ext>
            </a:extLst>
          </p:cNvPr>
          <p:cNvSpPr>
            <a:spLocks noChangeAspect="1"/>
          </p:cNvSpPr>
          <p:nvPr/>
        </p:nvSpPr>
        <p:spPr>
          <a:xfrm rot="4320000">
            <a:off x="1259137" y="4289083"/>
            <a:ext cx="127100" cy="32685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630" name="Double Freeform 12">
            <a:extLst>
              <a:ext uri="{FF2B5EF4-FFF2-40B4-BE49-F238E27FC236}">
                <a16:creationId xmlns:a16="http://schemas.microsoft.com/office/drawing/2014/main" id="{D5DA8AC9-F5CA-45F3-9D50-5B49B4D4A82F}"/>
              </a:ext>
            </a:extLst>
          </p:cNvPr>
          <p:cNvSpPr>
            <a:spLocks noChangeAspect="1"/>
          </p:cNvSpPr>
          <p:nvPr/>
        </p:nvSpPr>
        <p:spPr>
          <a:xfrm rot="4320000">
            <a:off x="1621667" y="4280504"/>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631" name="treble Freeform 17">
            <a:extLst>
              <a:ext uri="{FF2B5EF4-FFF2-40B4-BE49-F238E27FC236}">
                <a16:creationId xmlns:a16="http://schemas.microsoft.com/office/drawing/2014/main" id="{AB32A2D4-4350-4EE2-B434-183A876872BC}"/>
              </a:ext>
            </a:extLst>
          </p:cNvPr>
          <p:cNvSpPr>
            <a:spLocks noChangeAspect="1"/>
          </p:cNvSpPr>
          <p:nvPr/>
        </p:nvSpPr>
        <p:spPr>
          <a:xfrm rot="4320000">
            <a:off x="1422692" y="4380634"/>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632" name="Red dart 2">
            <a:extLst>
              <a:ext uri="{FF2B5EF4-FFF2-40B4-BE49-F238E27FC236}">
                <a16:creationId xmlns:a16="http://schemas.microsoft.com/office/drawing/2014/main" id="{B87B785A-7764-46A5-8A56-07C40859D93D}"/>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5101559" y="2538058"/>
            <a:ext cx="645973" cy="391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3" name="Red dart 5 Picture 14">
            <a:extLst>
              <a:ext uri="{FF2B5EF4-FFF2-40B4-BE49-F238E27FC236}">
                <a16:creationId xmlns:a16="http://schemas.microsoft.com/office/drawing/2014/main" id="{9EDB9AB7-6913-43E9-B4DA-36DD2A166F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3310" y="2734763"/>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4" name="Miss Freeform 16">
            <a:extLst>
              <a:ext uri="{FF2B5EF4-FFF2-40B4-BE49-F238E27FC236}">
                <a16:creationId xmlns:a16="http://schemas.microsoft.com/office/drawing/2014/main" id="{58E4C485-38C9-47ED-981F-490798A55F04}"/>
              </a:ext>
            </a:extLst>
          </p:cNvPr>
          <p:cNvSpPr>
            <a:spLocks noChangeAspect="1"/>
          </p:cNvSpPr>
          <p:nvPr/>
        </p:nvSpPr>
        <p:spPr>
          <a:xfrm rot="5400000">
            <a:off x="1692080" y="4501167"/>
            <a:ext cx="264388" cy="64619"/>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635" name="Red dart 4 Picture 14">
            <a:extLst>
              <a:ext uri="{FF2B5EF4-FFF2-40B4-BE49-F238E27FC236}">
                <a16:creationId xmlns:a16="http://schemas.microsoft.com/office/drawing/2014/main" id="{D84F89A1-FA6E-4BB5-8134-DCCF49B720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2811" y="2649291"/>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6" name="High single Freeform 13">
            <a:extLst>
              <a:ext uri="{FF2B5EF4-FFF2-40B4-BE49-F238E27FC236}">
                <a16:creationId xmlns:a16="http://schemas.microsoft.com/office/drawing/2014/main" id="{D825E31A-525B-4F00-A044-F3B55E2BA95D}"/>
              </a:ext>
            </a:extLst>
          </p:cNvPr>
          <p:cNvSpPr>
            <a:spLocks noChangeAspect="1"/>
          </p:cNvSpPr>
          <p:nvPr/>
        </p:nvSpPr>
        <p:spPr>
          <a:xfrm rot="5400000">
            <a:off x="1550846" y="4406854"/>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637" name="Low single Freeform 18">
            <a:extLst>
              <a:ext uri="{FF2B5EF4-FFF2-40B4-BE49-F238E27FC236}">
                <a16:creationId xmlns:a16="http://schemas.microsoft.com/office/drawing/2014/main" id="{5B4F4237-47FB-468A-8218-0FF1A2047529}"/>
              </a:ext>
            </a:extLst>
          </p:cNvPr>
          <p:cNvSpPr>
            <a:spLocks noChangeAspect="1"/>
          </p:cNvSpPr>
          <p:nvPr/>
        </p:nvSpPr>
        <p:spPr>
          <a:xfrm rot="5400000">
            <a:off x="1275974" y="4356267"/>
            <a:ext cx="127100" cy="32685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638" name="Double Freeform 12">
            <a:extLst>
              <a:ext uri="{FF2B5EF4-FFF2-40B4-BE49-F238E27FC236}">
                <a16:creationId xmlns:a16="http://schemas.microsoft.com/office/drawing/2014/main" id="{76C4961E-42D9-461B-849B-78E8C6BE8655}"/>
              </a:ext>
            </a:extLst>
          </p:cNvPr>
          <p:cNvSpPr>
            <a:spLocks noChangeAspect="1"/>
          </p:cNvSpPr>
          <p:nvPr/>
        </p:nvSpPr>
        <p:spPr>
          <a:xfrm rot="5400000">
            <a:off x="1667324" y="4485584"/>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639" name="Red dart 1 Picture 14">
            <a:extLst>
              <a:ext uri="{FF2B5EF4-FFF2-40B4-BE49-F238E27FC236}">
                <a16:creationId xmlns:a16="http://schemas.microsoft.com/office/drawing/2014/main" id="{22A661B2-4A83-43A5-86F3-8097035171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9727" y="2604142"/>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0" name="Red dart 3 Picture 13">
            <a:extLst>
              <a:ext uri="{FF2B5EF4-FFF2-40B4-BE49-F238E27FC236}">
                <a16:creationId xmlns:a16="http://schemas.microsoft.com/office/drawing/2014/main" id="{BE7A13D2-AFD8-464C-91BD-44CBE807C6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7580" y="2564701"/>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1" name="Red dart 2">
            <a:extLst>
              <a:ext uri="{FF2B5EF4-FFF2-40B4-BE49-F238E27FC236}">
                <a16:creationId xmlns:a16="http://schemas.microsoft.com/office/drawing/2014/main" id="{284FEC3C-56C8-4FCD-A2B9-CECC1E449E11}"/>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4985231" y="2755572"/>
            <a:ext cx="645973" cy="391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2" name="treble Freeform 17">
            <a:extLst>
              <a:ext uri="{FF2B5EF4-FFF2-40B4-BE49-F238E27FC236}">
                <a16:creationId xmlns:a16="http://schemas.microsoft.com/office/drawing/2014/main" id="{CD6B036E-4BC4-437C-8999-92846E01031A}"/>
              </a:ext>
            </a:extLst>
          </p:cNvPr>
          <p:cNvSpPr>
            <a:spLocks noChangeAspect="1"/>
          </p:cNvSpPr>
          <p:nvPr/>
        </p:nvSpPr>
        <p:spPr>
          <a:xfrm rot="5400000">
            <a:off x="1438380" y="4509110"/>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643" name="Red dart 1 Picture 14">
            <a:extLst>
              <a:ext uri="{FF2B5EF4-FFF2-40B4-BE49-F238E27FC236}">
                <a16:creationId xmlns:a16="http://schemas.microsoft.com/office/drawing/2014/main" id="{76A22D24-980B-4BA6-9317-F35304BD01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8037" y="3025440"/>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4" name="Red dart 5 Picture 14">
            <a:extLst>
              <a:ext uri="{FF2B5EF4-FFF2-40B4-BE49-F238E27FC236}">
                <a16:creationId xmlns:a16="http://schemas.microsoft.com/office/drawing/2014/main" id="{598B3973-C6C3-4501-8FB6-4206CEADBA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9132" y="3275916"/>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5" name="Miss Freeform 16">
            <a:extLst>
              <a:ext uri="{FF2B5EF4-FFF2-40B4-BE49-F238E27FC236}">
                <a16:creationId xmlns:a16="http://schemas.microsoft.com/office/drawing/2014/main" id="{C8A9F63A-AFC4-498E-8AC0-058618310E69}"/>
              </a:ext>
            </a:extLst>
          </p:cNvPr>
          <p:cNvSpPr>
            <a:spLocks noChangeAspect="1"/>
          </p:cNvSpPr>
          <p:nvPr/>
        </p:nvSpPr>
        <p:spPr>
          <a:xfrm rot="6480000">
            <a:off x="1657384" y="4688993"/>
            <a:ext cx="264388" cy="64619"/>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646" name="Red dart 3 Picture 13">
            <a:extLst>
              <a:ext uri="{FF2B5EF4-FFF2-40B4-BE49-F238E27FC236}">
                <a16:creationId xmlns:a16="http://schemas.microsoft.com/office/drawing/2014/main" id="{85AEB53E-5073-4C41-A7C7-C82357012E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0401" y="2858103"/>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7" name="treble Freeform 17">
            <a:extLst>
              <a:ext uri="{FF2B5EF4-FFF2-40B4-BE49-F238E27FC236}">
                <a16:creationId xmlns:a16="http://schemas.microsoft.com/office/drawing/2014/main" id="{2DD30131-03A4-4309-9DC6-E8C5280903C5}"/>
              </a:ext>
            </a:extLst>
          </p:cNvPr>
          <p:cNvSpPr>
            <a:spLocks noChangeAspect="1"/>
          </p:cNvSpPr>
          <p:nvPr/>
        </p:nvSpPr>
        <p:spPr>
          <a:xfrm rot="6480000">
            <a:off x="1427461" y="4620197"/>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648" name="Red dart 4 Picture 14">
            <a:extLst>
              <a:ext uri="{FF2B5EF4-FFF2-40B4-BE49-F238E27FC236}">
                <a16:creationId xmlns:a16="http://schemas.microsoft.com/office/drawing/2014/main" id="{E3CAE674-684C-443A-B25C-68FFCCCF0A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0188" y="3145164"/>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9" name="High single Freeform 13">
            <a:extLst>
              <a:ext uri="{FF2B5EF4-FFF2-40B4-BE49-F238E27FC236}">
                <a16:creationId xmlns:a16="http://schemas.microsoft.com/office/drawing/2014/main" id="{CB0E1703-564D-4D77-9E16-29F9C8644206}"/>
              </a:ext>
            </a:extLst>
          </p:cNvPr>
          <p:cNvSpPr>
            <a:spLocks noChangeAspect="1"/>
          </p:cNvSpPr>
          <p:nvPr/>
        </p:nvSpPr>
        <p:spPr>
          <a:xfrm rot="6480000">
            <a:off x="1526451" y="4572112"/>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650" name="Low single Freeform 18">
            <a:extLst>
              <a:ext uri="{FF2B5EF4-FFF2-40B4-BE49-F238E27FC236}">
                <a16:creationId xmlns:a16="http://schemas.microsoft.com/office/drawing/2014/main" id="{D9973B70-E93B-4495-83E2-6C252821F4C3}"/>
              </a:ext>
            </a:extLst>
          </p:cNvPr>
          <p:cNvSpPr>
            <a:spLocks noChangeAspect="1"/>
          </p:cNvSpPr>
          <p:nvPr/>
        </p:nvSpPr>
        <p:spPr>
          <a:xfrm rot="6480000">
            <a:off x="1259935" y="4430047"/>
            <a:ext cx="127100" cy="32685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651" name="Double Freeform 12">
            <a:extLst>
              <a:ext uri="{FF2B5EF4-FFF2-40B4-BE49-F238E27FC236}">
                <a16:creationId xmlns:a16="http://schemas.microsoft.com/office/drawing/2014/main" id="{89ACFADA-D8CC-4536-8F60-2814AA100DAE}"/>
              </a:ext>
            </a:extLst>
          </p:cNvPr>
          <p:cNvSpPr>
            <a:spLocks noChangeAspect="1"/>
          </p:cNvSpPr>
          <p:nvPr/>
        </p:nvSpPr>
        <p:spPr>
          <a:xfrm rot="6480000">
            <a:off x="1647053" y="4688561"/>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652" name="Red dart 2">
            <a:extLst>
              <a:ext uri="{FF2B5EF4-FFF2-40B4-BE49-F238E27FC236}">
                <a16:creationId xmlns:a16="http://schemas.microsoft.com/office/drawing/2014/main" id="{6FBEFD87-B7ED-4870-842A-0F09BCCC5C6C}"/>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4937760" y="2871010"/>
            <a:ext cx="645973" cy="391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3" name="Red dart 3 Picture 13">
            <a:extLst>
              <a:ext uri="{FF2B5EF4-FFF2-40B4-BE49-F238E27FC236}">
                <a16:creationId xmlns:a16="http://schemas.microsoft.com/office/drawing/2014/main" id="{5E2B14C8-611C-47BC-94E9-8C5488A9A2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6187" y="3063200"/>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4" name="Red dart 1 Picture 14">
            <a:extLst>
              <a:ext uri="{FF2B5EF4-FFF2-40B4-BE49-F238E27FC236}">
                <a16:creationId xmlns:a16="http://schemas.microsoft.com/office/drawing/2014/main" id="{FC3AB9D1-3AED-4C69-8B76-684B910FBE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7191" y="3340726"/>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5" name="Red dart 5 Picture 14">
            <a:extLst>
              <a:ext uri="{FF2B5EF4-FFF2-40B4-BE49-F238E27FC236}">
                <a16:creationId xmlns:a16="http://schemas.microsoft.com/office/drawing/2014/main" id="{2D419D51-9DD2-4004-9A10-3A44917576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6041" y="3658445"/>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6" name="Miss Freeform 16">
            <a:extLst>
              <a:ext uri="{FF2B5EF4-FFF2-40B4-BE49-F238E27FC236}">
                <a16:creationId xmlns:a16="http://schemas.microsoft.com/office/drawing/2014/main" id="{A5CCFF21-1082-40F4-871A-841027586BDB}"/>
              </a:ext>
            </a:extLst>
          </p:cNvPr>
          <p:cNvSpPr>
            <a:spLocks noChangeAspect="1"/>
          </p:cNvSpPr>
          <p:nvPr/>
        </p:nvSpPr>
        <p:spPr>
          <a:xfrm rot="7560000">
            <a:off x="1557956" y="4897870"/>
            <a:ext cx="264388" cy="64619"/>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657" name="Red dart 2">
            <a:extLst>
              <a:ext uri="{FF2B5EF4-FFF2-40B4-BE49-F238E27FC236}">
                <a16:creationId xmlns:a16="http://schemas.microsoft.com/office/drawing/2014/main" id="{DFB0E66F-5C9D-40D2-AA92-13A83237DC33}"/>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4987990" y="3128187"/>
            <a:ext cx="645973" cy="391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8" name="treble Freeform 17">
            <a:extLst>
              <a:ext uri="{FF2B5EF4-FFF2-40B4-BE49-F238E27FC236}">
                <a16:creationId xmlns:a16="http://schemas.microsoft.com/office/drawing/2014/main" id="{783F3BC1-5483-42DA-9C74-39CEDB161E6E}"/>
              </a:ext>
            </a:extLst>
          </p:cNvPr>
          <p:cNvSpPr>
            <a:spLocks noChangeAspect="1"/>
          </p:cNvSpPr>
          <p:nvPr/>
        </p:nvSpPr>
        <p:spPr>
          <a:xfrm rot="7560000">
            <a:off x="1382099" y="4749898"/>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659" name="Red dart 4 Picture 14">
            <a:extLst>
              <a:ext uri="{FF2B5EF4-FFF2-40B4-BE49-F238E27FC236}">
                <a16:creationId xmlns:a16="http://schemas.microsoft.com/office/drawing/2014/main" id="{BCE4B6C0-0EA1-46FD-BDE5-D18DF541E6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8315" y="3537159"/>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0" name="High single Freeform 13">
            <a:extLst>
              <a:ext uri="{FF2B5EF4-FFF2-40B4-BE49-F238E27FC236}">
                <a16:creationId xmlns:a16="http://schemas.microsoft.com/office/drawing/2014/main" id="{3C7C4F5B-1B10-4DA4-9BE9-143EABD17050}"/>
              </a:ext>
            </a:extLst>
          </p:cNvPr>
          <p:cNvSpPr>
            <a:spLocks noChangeAspect="1"/>
          </p:cNvSpPr>
          <p:nvPr/>
        </p:nvSpPr>
        <p:spPr>
          <a:xfrm rot="7560000">
            <a:off x="1459448" y="4715967"/>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661" name="Low single Freeform 18">
            <a:extLst>
              <a:ext uri="{FF2B5EF4-FFF2-40B4-BE49-F238E27FC236}">
                <a16:creationId xmlns:a16="http://schemas.microsoft.com/office/drawing/2014/main" id="{EF1E3973-0416-49D7-AD85-0A39B9A1F470}"/>
              </a:ext>
            </a:extLst>
          </p:cNvPr>
          <p:cNvSpPr>
            <a:spLocks noChangeAspect="1"/>
          </p:cNvSpPr>
          <p:nvPr/>
        </p:nvSpPr>
        <p:spPr>
          <a:xfrm rot="7560000">
            <a:off x="1228820" y="4495970"/>
            <a:ext cx="127100" cy="32685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662" name="Double Freeform 12">
            <a:extLst>
              <a:ext uri="{FF2B5EF4-FFF2-40B4-BE49-F238E27FC236}">
                <a16:creationId xmlns:a16="http://schemas.microsoft.com/office/drawing/2014/main" id="{2D120FCC-8A39-4484-96EE-758617E89891}"/>
              </a:ext>
            </a:extLst>
          </p:cNvPr>
          <p:cNvSpPr>
            <a:spLocks noChangeAspect="1"/>
          </p:cNvSpPr>
          <p:nvPr/>
        </p:nvSpPr>
        <p:spPr>
          <a:xfrm rot="7560000">
            <a:off x="1547625" y="4897438"/>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663" name="Red dart 3 Picture 13">
            <a:extLst>
              <a:ext uri="{FF2B5EF4-FFF2-40B4-BE49-F238E27FC236}">
                <a16:creationId xmlns:a16="http://schemas.microsoft.com/office/drawing/2014/main" id="{63EEB902-B9C2-4E50-A904-38696D673A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021" y="3331692"/>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4" name="Red dart 1 Picture 14">
            <a:extLst>
              <a:ext uri="{FF2B5EF4-FFF2-40B4-BE49-F238E27FC236}">
                <a16:creationId xmlns:a16="http://schemas.microsoft.com/office/drawing/2014/main" id="{B225793C-D6AE-4703-B8DF-A15BFFA51D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2209" y="3575649"/>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5" name="Red dart 5 Picture 14">
            <a:extLst>
              <a:ext uri="{FF2B5EF4-FFF2-40B4-BE49-F238E27FC236}">
                <a16:creationId xmlns:a16="http://schemas.microsoft.com/office/drawing/2014/main" id="{1DA71001-5AE0-482B-9073-0D610C60C4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4280" y="4000180"/>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6" name="Miss Freeform 16">
            <a:extLst>
              <a:ext uri="{FF2B5EF4-FFF2-40B4-BE49-F238E27FC236}">
                <a16:creationId xmlns:a16="http://schemas.microsoft.com/office/drawing/2014/main" id="{56056E06-9D01-4AD5-A2D8-95F245829A1F}"/>
              </a:ext>
            </a:extLst>
          </p:cNvPr>
          <p:cNvSpPr>
            <a:spLocks noChangeAspect="1"/>
          </p:cNvSpPr>
          <p:nvPr/>
        </p:nvSpPr>
        <p:spPr>
          <a:xfrm rot="8640000">
            <a:off x="1420716" y="5063983"/>
            <a:ext cx="264388" cy="64619"/>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667" name="Red dart 2">
            <a:extLst>
              <a:ext uri="{FF2B5EF4-FFF2-40B4-BE49-F238E27FC236}">
                <a16:creationId xmlns:a16="http://schemas.microsoft.com/office/drawing/2014/main" id="{E580A4D3-30C8-4EFA-AA10-19B7B10ED60B}"/>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4846190" y="3263305"/>
            <a:ext cx="645973" cy="391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8" name="Red dart 4 Picture 14">
            <a:extLst>
              <a:ext uri="{FF2B5EF4-FFF2-40B4-BE49-F238E27FC236}">
                <a16:creationId xmlns:a16="http://schemas.microsoft.com/office/drawing/2014/main" id="{FD93F656-1554-4B02-8A8E-8BF54D269C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0158" y="3877504"/>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9" name="High single Freeform 13">
            <a:extLst>
              <a:ext uri="{FF2B5EF4-FFF2-40B4-BE49-F238E27FC236}">
                <a16:creationId xmlns:a16="http://schemas.microsoft.com/office/drawing/2014/main" id="{891175F9-9A5A-42B8-9E1B-BA73EC81F2F3}"/>
              </a:ext>
            </a:extLst>
          </p:cNvPr>
          <p:cNvSpPr>
            <a:spLocks noChangeAspect="1"/>
          </p:cNvSpPr>
          <p:nvPr/>
        </p:nvSpPr>
        <p:spPr>
          <a:xfrm rot="8640000">
            <a:off x="1336878" y="4849088"/>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670" name="Low single Freeform 18">
            <a:extLst>
              <a:ext uri="{FF2B5EF4-FFF2-40B4-BE49-F238E27FC236}">
                <a16:creationId xmlns:a16="http://schemas.microsoft.com/office/drawing/2014/main" id="{9CBE25BD-8BE6-4172-925A-80A3111718A8}"/>
              </a:ext>
            </a:extLst>
          </p:cNvPr>
          <p:cNvSpPr>
            <a:spLocks noChangeAspect="1"/>
          </p:cNvSpPr>
          <p:nvPr/>
        </p:nvSpPr>
        <p:spPr>
          <a:xfrm rot="8640000">
            <a:off x="1181990" y="4540532"/>
            <a:ext cx="131245" cy="33751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671" name="Double Freeform 12">
            <a:extLst>
              <a:ext uri="{FF2B5EF4-FFF2-40B4-BE49-F238E27FC236}">
                <a16:creationId xmlns:a16="http://schemas.microsoft.com/office/drawing/2014/main" id="{3090A3C6-49B1-462A-A41E-2A559621A208}"/>
              </a:ext>
            </a:extLst>
          </p:cNvPr>
          <p:cNvSpPr>
            <a:spLocks noChangeAspect="1"/>
          </p:cNvSpPr>
          <p:nvPr/>
        </p:nvSpPr>
        <p:spPr>
          <a:xfrm rot="8640000">
            <a:off x="1417759" y="5048803"/>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672" name="treble Freeform 17">
            <a:extLst>
              <a:ext uri="{FF2B5EF4-FFF2-40B4-BE49-F238E27FC236}">
                <a16:creationId xmlns:a16="http://schemas.microsoft.com/office/drawing/2014/main" id="{3B3216A8-3765-4CCA-88D9-715721CEF966}"/>
              </a:ext>
            </a:extLst>
          </p:cNvPr>
          <p:cNvSpPr>
            <a:spLocks noChangeAspect="1"/>
          </p:cNvSpPr>
          <p:nvPr/>
        </p:nvSpPr>
        <p:spPr>
          <a:xfrm rot="8640000">
            <a:off x="1290766" y="4832371"/>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673" name="Red dart 3 Picture 13">
            <a:extLst>
              <a:ext uri="{FF2B5EF4-FFF2-40B4-BE49-F238E27FC236}">
                <a16:creationId xmlns:a16="http://schemas.microsoft.com/office/drawing/2014/main" id="{E7B6F429-63C9-4C10-86DD-922792C2FC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2934" y="3450689"/>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4" name="Red dart 1 Picture 14">
            <a:extLst>
              <a:ext uri="{FF2B5EF4-FFF2-40B4-BE49-F238E27FC236}">
                <a16:creationId xmlns:a16="http://schemas.microsoft.com/office/drawing/2014/main" id="{1057B14F-5936-4067-A961-32B04E743F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4288" y="3743974"/>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5" name="Red dart 5 Picture 14">
            <a:extLst>
              <a:ext uri="{FF2B5EF4-FFF2-40B4-BE49-F238E27FC236}">
                <a16:creationId xmlns:a16="http://schemas.microsoft.com/office/drawing/2014/main" id="{5DBD8FB8-4AD2-4AEE-B749-E5CE6506C0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710" y="4280198"/>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6" name="Miss Freeform 16">
            <a:extLst>
              <a:ext uri="{FF2B5EF4-FFF2-40B4-BE49-F238E27FC236}">
                <a16:creationId xmlns:a16="http://schemas.microsoft.com/office/drawing/2014/main" id="{D1ACA803-7F18-44B5-9899-B8095E289700}"/>
              </a:ext>
            </a:extLst>
          </p:cNvPr>
          <p:cNvSpPr>
            <a:spLocks noChangeAspect="1"/>
          </p:cNvSpPr>
          <p:nvPr/>
        </p:nvSpPr>
        <p:spPr>
          <a:xfrm rot="9720000">
            <a:off x="1220906" y="5166297"/>
            <a:ext cx="264388" cy="64619"/>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677" name="Red dart 2">
            <a:extLst>
              <a:ext uri="{FF2B5EF4-FFF2-40B4-BE49-F238E27FC236}">
                <a16:creationId xmlns:a16="http://schemas.microsoft.com/office/drawing/2014/main" id="{CA26DA80-B892-4746-A8D2-05DD667CE715}"/>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4625024" y="3071875"/>
            <a:ext cx="645973" cy="391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8" name="Red dart 4 Picture 14">
            <a:extLst>
              <a:ext uri="{FF2B5EF4-FFF2-40B4-BE49-F238E27FC236}">
                <a16:creationId xmlns:a16="http://schemas.microsoft.com/office/drawing/2014/main" id="{BD41515A-F76C-40E5-9875-02CA5A1D58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7389" y="4068567"/>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9" name="High single Freeform 13">
            <a:extLst>
              <a:ext uri="{FF2B5EF4-FFF2-40B4-BE49-F238E27FC236}">
                <a16:creationId xmlns:a16="http://schemas.microsoft.com/office/drawing/2014/main" id="{B2EEF97D-2997-465E-B878-A2AA10E66D63}"/>
              </a:ext>
            </a:extLst>
          </p:cNvPr>
          <p:cNvSpPr>
            <a:spLocks noChangeAspect="1"/>
          </p:cNvSpPr>
          <p:nvPr/>
        </p:nvSpPr>
        <p:spPr>
          <a:xfrm rot="9720000">
            <a:off x="1187912" y="4937922"/>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680" name="Low single Freeform 18">
            <a:extLst>
              <a:ext uri="{FF2B5EF4-FFF2-40B4-BE49-F238E27FC236}">
                <a16:creationId xmlns:a16="http://schemas.microsoft.com/office/drawing/2014/main" id="{19EC4892-E24D-48A5-932E-4CDAFEF7E5E5}"/>
              </a:ext>
            </a:extLst>
          </p:cNvPr>
          <p:cNvSpPr>
            <a:spLocks noChangeAspect="1"/>
          </p:cNvSpPr>
          <p:nvPr/>
        </p:nvSpPr>
        <p:spPr>
          <a:xfrm rot="9720000">
            <a:off x="1116504" y="4572754"/>
            <a:ext cx="131245" cy="33751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681" name="Double Freeform 12">
            <a:extLst>
              <a:ext uri="{FF2B5EF4-FFF2-40B4-BE49-F238E27FC236}">
                <a16:creationId xmlns:a16="http://schemas.microsoft.com/office/drawing/2014/main" id="{0090806A-BAFC-4444-8323-78C45E590291}"/>
              </a:ext>
            </a:extLst>
          </p:cNvPr>
          <p:cNvSpPr>
            <a:spLocks noChangeAspect="1"/>
          </p:cNvSpPr>
          <p:nvPr/>
        </p:nvSpPr>
        <p:spPr>
          <a:xfrm rot="9720000">
            <a:off x="1224804" y="5149828"/>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682" name="treble Freeform 17">
            <a:extLst>
              <a:ext uri="{FF2B5EF4-FFF2-40B4-BE49-F238E27FC236}">
                <a16:creationId xmlns:a16="http://schemas.microsoft.com/office/drawing/2014/main" id="{707C857D-3AA3-45AB-8511-F69A80253E38}"/>
              </a:ext>
            </a:extLst>
          </p:cNvPr>
          <p:cNvSpPr>
            <a:spLocks noChangeAspect="1"/>
          </p:cNvSpPr>
          <p:nvPr/>
        </p:nvSpPr>
        <p:spPr>
          <a:xfrm rot="9720000">
            <a:off x="1176157" y="4900243"/>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683" name="Red dart 3 Picture 13">
            <a:extLst>
              <a:ext uri="{FF2B5EF4-FFF2-40B4-BE49-F238E27FC236}">
                <a16:creationId xmlns:a16="http://schemas.microsoft.com/office/drawing/2014/main" id="{A7E0C6D9-7B6E-481E-B4ED-2C9A5BC726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6323" y="3485212"/>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4" name="Red dart 1 Picture 14">
            <a:extLst>
              <a:ext uri="{FF2B5EF4-FFF2-40B4-BE49-F238E27FC236}">
                <a16:creationId xmlns:a16="http://schemas.microsoft.com/office/drawing/2014/main" id="{4BB14927-4A4E-45F1-8FE9-74038D5FED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5441" y="3784404"/>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5" name="Red dart 5 Picture 14">
            <a:extLst>
              <a:ext uri="{FF2B5EF4-FFF2-40B4-BE49-F238E27FC236}">
                <a16:creationId xmlns:a16="http://schemas.microsoft.com/office/drawing/2014/main" id="{8EDDC909-4FE1-4B23-BB92-4A12320EFC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4173" y="4315472"/>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6" name="Miss Freeform 16">
            <a:extLst>
              <a:ext uri="{FF2B5EF4-FFF2-40B4-BE49-F238E27FC236}">
                <a16:creationId xmlns:a16="http://schemas.microsoft.com/office/drawing/2014/main" id="{D78228DB-4933-4EB5-893D-7DDD4AEFCEC0}"/>
              </a:ext>
            </a:extLst>
          </p:cNvPr>
          <p:cNvSpPr>
            <a:spLocks noChangeAspect="1"/>
          </p:cNvSpPr>
          <p:nvPr/>
        </p:nvSpPr>
        <p:spPr>
          <a:xfrm rot="10800000">
            <a:off x="1002783" y="5209567"/>
            <a:ext cx="264388" cy="64619"/>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687" name="Red dart 2">
            <a:extLst>
              <a:ext uri="{FF2B5EF4-FFF2-40B4-BE49-F238E27FC236}">
                <a16:creationId xmlns:a16="http://schemas.microsoft.com/office/drawing/2014/main" id="{55694C29-7D9E-40E6-96D2-AB75582ECE7F}"/>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4487838" y="3218521"/>
            <a:ext cx="645973" cy="391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8" name="Red dart 4 Picture 14">
            <a:extLst>
              <a:ext uri="{FF2B5EF4-FFF2-40B4-BE49-F238E27FC236}">
                <a16:creationId xmlns:a16="http://schemas.microsoft.com/office/drawing/2014/main" id="{C2F44659-FC86-42CA-8532-AB4D875833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6377" y="4080530"/>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9" name="High single Freeform 13">
            <a:extLst>
              <a:ext uri="{FF2B5EF4-FFF2-40B4-BE49-F238E27FC236}">
                <a16:creationId xmlns:a16="http://schemas.microsoft.com/office/drawing/2014/main" id="{F8E12BB4-2D01-4CD0-8CD8-C79BDAC691C0}"/>
              </a:ext>
            </a:extLst>
          </p:cNvPr>
          <p:cNvSpPr>
            <a:spLocks noChangeAspect="1"/>
          </p:cNvSpPr>
          <p:nvPr/>
        </p:nvSpPr>
        <p:spPr>
          <a:xfrm rot="10800000">
            <a:off x="1021949" y="4961328"/>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690" name="Low single Freeform 18">
            <a:extLst>
              <a:ext uri="{FF2B5EF4-FFF2-40B4-BE49-F238E27FC236}">
                <a16:creationId xmlns:a16="http://schemas.microsoft.com/office/drawing/2014/main" id="{A4F13E54-62C2-41FB-8544-EB6F965B4905}"/>
              </a:ext>
            </a:extLst>
          </p:cNvPr>
          <p:cNvSpPr>
            <a:spLocks noChangeAspect="1"/>
          </p:cNvSpPr>
          <p:nvPr/>
        </p:nvSpPr>
        <p:spPr>
          <a:xfrm rot="10800000">
            <a:off x="1045526" y="4593757"/>
            <a:ext cx="131245" cy="33751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691" name="Double Freeform 12">
            <a:extLst>
              <a:ext uri="{FF2B5EF4-FFF2-40B4-BE49-F238E27FC236}">
                <a16:creationId xmlns:a16="http://schemas.microsoft.com/office/drawing/2014/main" id="{B43C3E4B-81F3-4222-BE1E-2E85BF76BCCD}"/>
              </a:ext>
            </a:extLst>
          </p:cNvPr>
          <p:cNvSpPr>
            <a:spLocks noChangeAspect="1"/>
          </p:cNvSpPr>
          <p:nvPr/>
        </p:nvSpPr>
        <p:spPr>
          <a:xfrm rot="10800000">
            <a:off x="1015158" y="5180664"/>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692" name="treble Freeform 17">
            <a:extLst>
              <a:ext uri="{FF2B5EF4-FFF2-40B4-BE49-F238E27FC236}">
                <a16:creationId xmlns:a16="http://schemas.microsoft.com/office/drawing/2014/main" id="{AB8F8764-03F2-475A-87DE-0650A8396BC3}"/>
              </a:ext>
            </a:extLst>
          </p:cNvPr>
          <p:cNvSpPr>
            <a:spLocks noChangeAspect="1"/>
          </p:cNvSpPr>
          <p:nvPr/>
        </p:nvSpPr>
        <p:spPr>
          <a:xfrm rot="10800000">
            <a:off x="1047081" y="4929199"/>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693" name="Red dart 3 Picture 13">
            <a:extLst>
              <a:ext uri="{FF2B5EF4-FFF2-40B4-BE49-F238E27FC236}">
                <a16:creationId xmlns:a16="http://schemas.microsoft.com/office/drawing/2014/main" id="{C8B5435D-488A-4C22-B776-B0B2E2EFF0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6740" y="3405969"/>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4" name="Red dart 1 Picture 14">
            <a:extLst>
              <a:ext uri="{FF2B5EF4-FFF2-40B4-BE49-F238E27FC236}">
                <a16:creationId xmlns:a16="http://schemas.microsoft.com/office/drawing/2014/main" id="{805784F5-5E2F-467F-BC8F-D42A8685F2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6390" y="3774697"/>
            <a:ext cx="700604" cy="561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5" name="Red dart 5 Picture 14">
            <a:extLst>
              <a:ext uri="{FF2B5EF4-FFF2-40B4-BE49-F238E27FC236}">
                <a16:creationId xmlns:a16="http://schemas.microsoft.com/office/drawing/2014/main" id="{5F00B5FB-3C1C-41E6-BC67-D66C7CBF2B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6868" y="4238796"/>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6" name="Miss Freeform 16">
            <a:extLst>
              <a:ext uri="{FF2B5EF4-FFF2-40B4-BE49-F238E27FC236}">
                <a16:creationId xmlns:a16="http://schemas.microsoft.com/office/drawing/2014/main" id="{4942D75C-EFE9-4C16-BBA8-C26896B6BEA9}"/>
              </a:ext>
            </a:extLst>
          </p:cNvPr>
          <p:cNvSpPr>
            <a:spLocks noChangeAspect="1"/>
          </p:cNvSpPr>
          <p:nvPr/>
        </p:nvSpPr>
        <p:spPr>
          <a:xfrm rot="11880000">
            <a:off x="768068" y="5177673"/>
            <a:ext cx="264388" cy="64619"/>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697" name="Red dart 2">
            <a:extLst>
              <a:ext uri="{FF2B5EF4-FFF2-40B4-BE49-F238E27FC236}">
                <a16:creationId xmlns:a16="http://schemas.microsoft.com/office/drawing/2014/main" id="{8097EFAE-460D-4E9C-8919-E4659319CD95}"/>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4298128" y="3351386"/>
            <a:ext cx="645973" cy="391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8" name="Red dart 4 Picture 14">
            <a:extLst>
              <a:ext uri="{FF2B5EF4-FFF2-40B4-BE49-F238E27FC236}">
                <a16:creationId xmlns:a16="http://schemas.microsoft.com/office/drawing/2014/main" id="{C9255EBF-6E39-4205-9107-A417EB20E0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7785" y="3972327"/>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9" name="High single Freeform 13">
            <a:extLst>
              <a:ext uri="{FF2B5EF4-FFF2-40B4-BE49-F238E27FC236}">
                <a16:creationId xmlns:a16="http://schemas.microsoft.com/office/drawing/2014/main" id="{FA65F10E-6321-4088-A2A2-38C6B4495E9F}"/>
              </a:ext>
            </a:extLst>
          </p:cNvPr>
          <p:cNvSpPr>
            <a:spLocks noChangeAspect="1"/>
          </p:cNvSpPr>
          <p:nvPr/>
        </p:nvSpPr>
        <p:spPr>
          <a:xfrm rot="11880000">
            <a:off x="847102" y="4943283"/>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700" name="Low single Freeform 18">
            <a:extLst>
              <a:ext uri="{FF2B5EF4-FFF2-40B4-BE49-F238E27FC236}">
                <a16:creationId xmlns:a16="http://schemas.microsoft.com/office/drawing/2014/main" id="{1C3BC72D-E977-4F5C-90E6-748BC8990678}"/>
              </a:ext>
            </a:extLst>
          </p:cNvPr>
          <p:cNvSpPr>
            <a:spLocks noChangeAspect="1"/>
          </p:cNvSpPr>
          <p:nvPr/>
        </p:nvSpPr>
        <p:spPr>
          <a:xfrm rot="11880000">
            <a:off x="979862" y="4574559"/>
            <a:ext cx="131245" cy="33751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701" name="Double Freeform 12">
            <a:extLst>
              <a:ext uri="{FF2B5EF4-FFF2-40B4-BE49-F238E27FC236}">
                <a16:creationId xmlns:a16="http://schemas.microsoft.com/office/drawing/2014/main" id="{108B04ED-4781-4CF0-8130-1E461C0B896D}"/>
              </a:ext>
            </a:extLst>
          </p:cNvPr>
          <p:cNvSpPr>
            <a:spLocks noChangeAspect="1"/>
          </p:cNvSpPr>
          <p:nvPr/>
        </p:nvSpPr>
        <p:spPr>
          <a:xfrm rot="11880000">
            <a:off x="801094" y="5142912"/>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702" name="treble Freeform 17">
            <a:extLst>
              <a:ext uri="{FF2B5EF4-FFF2-40B4-BE49-F238E27FC236}">
                <a16:creationId xmlns:a16="http://schemas.microsoft.com/office/drawing/2014/main" id="{5B0237E2-1536-47B2-AA99-182B9D51DA4E}"/>
              </a:ext>
            </a:extLst>
          </p:cNvPr>
          <p:cNvSpPr>
            <a:spLocks noChangeAspect="1"/>
          </p:cNvSpPr>
          <p:nvPr/>
        </p:nvSpPr>
        <p:spPr>
          <a:xfrm rot="11880000">
            <a:off x="914445" y="4895685"/>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703" name="Red dart 3 Picture 13">
            <a:extLst>
              <a:ext uri="{FF2B5EF4-FFF2-40B4-BE49-F238E27FC236}">
                <a16:creationId xmlns:a16="http://schemas.microsoft.com/office/drawing/2014/main" id="{EFCF4C74-891A-4F9C-AE3E-81E9C7E22D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5091" y="3134189"/>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4" name="Red dart 1 Picture 14">
            <a:extLst>
              <a:ext uri="{FF2B5EF4-FFF2-40B4-BE49-F238E27FC236}">
                <a16:creationId xmlns:a16="http://schemas.microsoft.com/office/drawing/2014/main" id="{1216CA4B-13AF-4C73-AD6E-6F50698E7A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7459" y="3412946"/>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5" name="Miss Freeform 16">
            <a:extLst>
              <a:ext uri="{FF2B5EF4-FFF2-40B4-BE49-F238E27FC236}">
                <a16:creationId xmlns:a16="http://schemas.microsoft.com/office/drawing/2014/main" id="{B9716635-FBB6-4360-952E-7D4912E9F977}"/>
              </a:ext>
            </a:extLst>
          </p:cNvPr>
          <p:cNvSpPr>
            <a:spLocks noChangeAspect="1"/>
          </p:cNvSpPr>
          <p:nvPr/>
        </p:nvSpPr>
        <p:spPr>
          <a:xfrm rot="14040000">
            <a:off x="415636" y="4932949"/>
            <a:ext cx="264388" cy="64619"/>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706" name="Red dart 2">
            <a:extLst>
              <a:ext uri="{FF2B5EF4-FFF2-40B4-BE49-F238E27FC236}">
                <a16:creationId xmlns:a16="http://schemas.microsoft.com/office/drawing/2014/main" id="{046B266D-F86F-4A8B-80C7-D462B510EFAB}"/>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4127303" y="3000681"/>
            <a:ext cx="645973" cy="391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7" name="Red dart 4 Picture 14">
            <a:extLst>
              <a:ext uri="{FF2B5EF4-FFF2-40B4-BE49-F238E27FC236}">
                <a16:creationId xmlns:a16="http://schemas.microsoft.com/office/drawing/2014/main" id="{98151375-54DE-47A1-A2D5-EC99655432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7567" y="3609381"/>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8" name="High single Freeform 13">
            <a:extLst>
              <a:ext uri="{FF2B5EF4-FFF2-40B4-BE49-F238E27FC236}">
                <a16:creationId xmlns:a16="http://schemas.microsoft.com/office/drawing/2014/main" id="{25BE0926-6C9C-4BC7-9C9E-C88B80823EB2}"/>
              </a:ext>
            </a:extLst>
          </p:cNvPr>
          <p:cNvSpPr>
            <a:spLocks noChangeAspect="1"/>
          </p:cNvSpPr>
          <p:nvPr/>
        </p:nvSpPr>
        <p:spPr>
          <a:xfrm rot="14040000">
            <a:off x="570275" y="4748623"/>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709" name="Low single Freeform 18">
            <a:extLst>
              <a:ext uri="{FF2B5EF4-FFF2-40B4-BE49-F238E27FC236}">
                <a16:creationId xmlns:a16="http://schemas.microsoft.com/office/drawing/2014/main" id="{9F0E6A12-B20E-4A6C-B2EB-F4850711C91F}"/>
              </a:ext>
            </a:extLst>
          </p:cNvPr>
          <p:cNvSpPr>
            <a:spLocks noChangeAspect="1"/>
          </p:cNvSpPr>
          <p:nvPr/>
        </p:nvSpPr>
        <p:spPr>
          <a:xfrm rot="14040000">
            <a:off x="865048" y="4513427"/>
            <a:ext cx="131245" cy="33751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710" name="Double Freeform 12">
            <a:extLst>
              <a:ext uri="{FF2B5EF4-FFF2-40B4-BE49-F238E27FC236}">
                <a16:creationId xmlns:a16="http://schemas.microsoft.com/office/drawing/2014/main" id="{3E64BE08-0DBF-4641-9892-9B7D435F412D}"/>
              </a:ext>
            </a:extLst>
          </p:cNvPr>
          <p:cNvSpPr>
            <a:spLocks noChangeAspect="1"/>
          </p:cNvSpPr>
          <p:nvPr/>
        </p:nvSpPr>
        <p:spPr>
          <a:xfrm rot="14040000">
            <a:off x="464297" y="4910395"/>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711" name="treble Freeform 17">
            <a:extLst>
              <a:ext uri="{FF2B5EF4-FFF2-40B4-BE49-F238E27FC236}">
                <a16:creationId xmlns:a16="http://schemas.microsoft.com/office/drawing/2014/main" id="{5FAF28C2-27D9-45D0-B351-71210294097B}"/>
              </a:ext>
            </a:extLst>
          </p:cNvPr>
          <p:cNvSpPr>
            <a:spLocks noChangeAspect="1"/>
          </p:cNvSpPr>
          <p:nvPr/>
        </p:nvSpPr>
        <p:spPr>
          <a:xfrm rot="14040000">
            <a:off x="703898" y="4768101"/>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712" name="Red dart 5 Picture 14">
            <a:extLst>
              <a:ext uri="{FF2B5EF4-FFF2-40B4-BE49-F238E27FC236}">
                <a16:creationId xmlns:a16="http://schemas.microsoft.com/office/drawing/2014/main" id="{79F58761-EA76-49FA-8116-F4BAD342E3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3221" y="3807100"/>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3" name="Red dart 1 Picture 14">
            <a:extLst>
              <a:ext uri="{FF2B5EF4-FFF2-40B4-BE49-F238E27FC236}">
                <a16:creationId xmlns:a16="http://schemas.microsoft.com/office/drawing/2014/main" id="{186FDD8D-290C-4A25-AEC4-29FD40F923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7591" y="3622145"/>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4" name="Miss Freeform 16">
            <a:extLst>
              <a:ext uri="{FF2B5EF4-FFF2-40B4-BE49-F238E27FC236}">
                <a16:creationId xmlns:a16="http://schemas.microsoft.com/office/drawing/2014/main" id="{4FCE6CE9-AC06-4AA1-BB86-26FD0CCDF471}"/>
              </a:ext>
            </a:extLst>
          </p:cNvPr>
          <p:cNvSpPr>
            <a:spLocks noChangeAspect="1"/>
          </p:cNvSpPr>
          <p:nvPr/>
        </p:nvSpPr>
        <p:spPr>
          <a:xfrm rot="12960000">
            <a:off x="570206" y="5087114"/>
            <a:ext cx="264388" cy="64619"/>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715" name="Red dart 2">
            <a:extLst>
              <a:ext uri="{FF2B5EF4-FFF2-40B4-BE49-F238E27FC236}">
                <a16:creationId xmlns:a16="http://schemas.microsoft.com/office/drawing/2014/main" id="{834135AB-646F-4BCC-84E2-195FB615D06F}"/>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4243289" y="3111386"/>
            <a:ext cx="645973" cy="391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6" name="Red dart 4 Picture 14">
            <a:extLst>
              <a:ext uri="{FF2B5EF4-FFF2-40B4-BE49-F238E27FC236}">
                <a16:creationId xmlns:a16="http://schemas.microsoft.com/office/drawing/2014/main" id="{12DD691F-87EE-4F90-A51A-05274AE868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6197" y="3895229"/>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 name="High single Freeform 13">
            <a:extLst>
              <a:ext uri="{FF2B5EF4-FFF2-40B4-BE49-F238E27FC236}">
                <a16:creationId xmlns:a16="http://schemas.microsoft.com/office/drawing/2014/main" id="{CBB495FF-A872-4CB4-8F28-57CC01673E2C}"/>
              </a:ext>
            </a:extLst>
          </p:cNvPr>
          <p:cNvSpPr>
            <a:spLocks noChangeAspect="1"/>
          </p:cNvSpPr>
          <p:nvPr/>
        </p:nvSpPr>
        <p:spPr>
          <a:xfrm rot="12960000">
            <a:off x="703020" y="4868565"/>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718" name="Low single Freeform 18">
            <a:extLst>
              <a:ext uri="{FF2B5EF4-FFF2-40B4-BE49-F238E27FC236}">
                <a16:creationId xmlns:a16="http://schemas.microsoft.com/office/drawing/2014/main" id="{09C51338-B68F-4803-8826-2EB3AF9987E2}"/>
              </a:ext>
            </a:extLst>
          </p:cNvPr>
          <p:cNvSpPr>
            <a:spLocks noChangeAspect="1"/>
          </p:cNvSpPr>
          <p:nvPr/>
        </p:nvSpPr>
        <p:spPr>
          <a:xfrm rot="12960000">
            <a:off x="924913" y="4555012"/>
            <a:ext cx="131245" cy="33751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719" name="Double Freeform 12">
            <a:extLst>
              <a:ext uri="{FF2B5EF4-FFF2-40B4-BE49-F238E27FC236}">
                <a16:creationId xmlns:a16="http://schemas.microsoft.com/office/drawing/2014/main" id="{7279B126-B41A-4D4B-84CA-A2EDDE14A3B5}"/>
              </a:ext>
            </a:extLst>
          </p:cNvPr>
          <p:cNvSpPr>
            <a:spLocks noChangeAspect="1"/>
          </p:cNvSpPr>
          <p:nvPr/>
        </p:nvSpPr>
        <p:spPr>
          <a:xfrm rot="12960000">
            <a:off x="618867" y="5064560"/>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720" name="treble Freeform 17">
            <a:extLst>
              <a:ext uri="{FF2B5EF4-FFF2-40B4-BE49-F238E27FC236}">
                <a16:creationId xmlns:a16="http://schemas.microsoft.com/office/drawing/2014/main" id="{36AC9918-429B-41D6-9C23-ADADB35F13D1}"/>
              </a:ext>
            </a:extLst>
          </p:cNvPr>
          <p:cNvSpPr>
            <a:spLocks noChangeAspect="1"/>
          </p:cNvSpPr>
          <p:nvPr/>
        </p:nvSpPr>
        <p:spPr>
          <a:xfrm rot="12960000">
            <a:off x="801668" y="4854790"/>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721" name="Red dart 5 Picture 14">
            <a:extLst>
              <a:ext uri="{FF2B5EF4-FFF2-40B4-BE49-F238E27FC236}">
                <a16:creationId xmlns:a16="http://schemas.microsoft.com/office/drawing/2014/main" id="{7486F9B3-03A8-4661-8BFE-8379151A22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9419" y="4128021"/>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2" name="Red dart 2">
            <a:extLst>
              <a:ext uri="{FF2B5EF4-FFF2-40B4-BE49-F238E27FC236}">
                <a16:creationId xmlns:a16="http://schemas.microsoft.com/office/drawing/2014/main" id="{CBBD7DBA-837D-487B-B301-279878672960}"/>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3955309" y="2974270"/>
            <a:ext cx="645973" cy="391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3" name="Red dart 3 Picture 13">
            <a:extLst>
              <a:ext uri="{FF2B5EF4-FFF2-40B4-BE49-F238E27FC236}">
                <a16:creationId xmlns:a16="http://schemas.microsoft.com/office/drawing/2014/main" id="{6C05CEEA-0B28-443B-84CE-4E73A0A444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4174" y="2871004"/>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4" name="Red dart 1 Picture 14">
            <a:extLst>
              <a:ext uri="{FF2B5EF4-FFF2-40B4-BE49-F238E27FC236}">
                <a16:creationId xmlns:a16="http://schemas.microsoft.com/office/drawing/2014/main" id="{B9FFCB28-32FF-46C5-B4AD-605411FCF0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3881" y="3023257"/>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5" name="Miss Freeform 16">
            <a:extLst>
              <a:ext uri="{FF2B5EF4-FFF2-40B4-BE49-F238E27FC236}">
                <a16:creationId xmlns:a16="http://schemas.microsoft.com/office/drawing/2014/main" id="{116815CA-29AE-4840-9FAC-BEF0825012DF}"/>
              </a:ext>
            </a:extLst>
          </p:cNvPr>
          <p:cNvSpPr>
            <a:spLocks noChangeAspect="1"/>
          </p:cNvSpPr>
          <p:nvPr/>
        </p:nvSpPr>
        <p:spPr>
          <a:xfrm rot="15120000">
            <a:off x="307158" y="4743618"/>
            <a:ext cx="264388" cy="64619"/>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726" name="Red dart 4 Picture 14">
            <a:extLst>
              <a:ext uri="{FF2B5EF4-FFF2-40B4-BE49-F238E27FC236}">
                <a16:creationId xmlns:a16="http://schemas.microsoft.com/office/drawing/2014/main" id="{DB66F831-31A6-472D-892B-0A716BBD5B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6916" y="3199144"/>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7" name="High single Freeform 13">
            <a:extLst>
              <a:ext uri="{FF2B5EF4-FFF2-40B4-BE49-F238E27FC236}">
                <a16:creationId xmlns:a16="http://schemas.microsoft.com/office/drawing/2014/main" id="{62A441A5-B367-4599-8C5F-35157244914D}"/>
              </a:ext>
            </a:extLst>
          </p:cNvPr>
          <p:cNvSpPr>
            <a:spLocks noChangeAspect="1"/>
          </p:cNvSpPr>
          <p:nvPr/>
        </p:nvSpPr>
        <p:spPr>
          <a:xfrm rot="15120000">
            <a:off x="497852" y="4599603"/>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728" name="Low single Freeform 18">
            <a:extLst>
              <a:ext uri="{FF2B5EF4-FFF2-40B4-BE49-F238E27FC236}">
                <a16:creationId xmlns:a16="http://schemas.microsoft.com/office/drawing/2014/main" id="{935FAE2A-63E0-4390-BD1E-7775C68ACAC8}"/>
              </a:ext>
            </a:extLst>
          </p:cNvPr>
          <p:cNvSpPr>
            <a:spLocks noChangeAspect="1"/>
          </p:cNvSpPr>
          <p:nvPr/>
        </p:nvSpPr>
        <p:spPr>
          <a:xfrm rot="15120000">
            <a:off x="831148" y="4445282"/>
            <a:ext cx="131245" cy="33751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729" name="Double Freeform 12">
            <a:extLst>
              <a:ext uri="{FF2B5EF4-FFF2-40B4-BE49-F238E27FC236}">
                <a16:creationId xmlns:a16="http://schemas.microsoft.com/office/drawing/2014/main" id="{7BA79202-887B-47C8-93E6-DDE66C91A470}"/>
              </a:ext>
            </a:extLst>
          </p:cNvPr>
          <p:cNvSpPr>
            <a:spLocks noChangeAspect="1"/>
          </p:cNvSpPr>
          <p:nvPr/>
        </p:nvSpPr>
        <p:spPr>
          <a:xfrm rot="15120000">
            <a:off x="363193" y="4728438"/>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730" name="treble Freeform 17">
            <a:extLst>
              <a:ext uri="{FF2B5EF4-FFF2-40B4-BE49-F238E27FC236}">
                <a16:creationId xmlns:a16="http://schemas.microsoft.com/office/drawing/2014/main" id="{1AA6906A-3ED3-43C5-B957-22E407911806}"/>
              </a:ext>
            </a:extLst>
          </p:cNvPr>
          <p:cNvSpPr>
            <a:spLocks noChangeAspect="1"/>
          </p:cNvSpPr>
          <p:nvPr/>
        </p:nvSpPr>
        <p:spPr>
          <a:xfrm rot="15120000">
            <a:off x="651157" y="4660074"/>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731" name="Red dart 5 Picture 14">
            <a:extLst>
              <a:ext uri="{FF2B5EF4-FFF2-40B4-BE49-F238E27FC236}">
                <a16:creationId xmlns:a16="http://schemas.microsoft.com/office/drawing/2014/main" id="{1B8929B1-5046-418F-966E-B924AC3A3D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0426" y="3227200"/>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2" name="Red dart 3 Picture 13">
            <a:extLst>
              <a:ext uri="{FF2B5EF4-FFF2-40B4-BE49-F238E27FC236}">
                <a16:creationId xmlns:a16="http://schemas.microsoft.com/office/drawing/2014/main" id="{71E487C6-4FEA-4A04-9505-C416ECFF1E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0684" y="2632527"/>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3" name="Red dart 1 Picture 14">
            <a:extLst>
              <a:ext uri="{FF2B5EF4-FFF2-40B4-BE49-F238E27FC236}">
                <a16:creationId xmlns:a16="http://schemas.microsoft.com/office/drawing/2014/main" id="{634FEB94-7DB0-499F-80EE-22CDAC6AC7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6788" y="2670241"/>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4" name="Miss Freeform 16">
            <a:extLst>
              <a:ext uri="{FF2B5EF4-FFF2-40B4-BE49-F238E27FC236}">
                <a16:creationId xmlns:a16="http://schemas.microsoft.com/office/drawing/2014/main" id="{220ADDE1-1DCE-488B-9174-52DED6FF80E2}"/>
              </a:ext>
            </a:extLst>
          </p:cNvPr>
          <p:cNvSpPr>
            <a:spLocks noChangeAspect="1"/>
          </p:cNvSpPr>
          <p:nvPr/>
        </p:nvSpPr>
        <p:spPr>
          <a:xfrm rot="16200000">
            <a:off x="269726" y="4524028"/>
            <a:ext cx="264388" cy="64619"/>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735" name="Red dart 4 Picture 14">
            <a:extLst>
              <a:ext uri="{FF2B5EF4-FFF2-40B4-BE49-F238E27FC236}">
                <a16:creationId xmlns:a16="http://schemas.microsoft.com/office/drawing/2014/main" id="{D6A7B7F1-60E7-4559-920E-11A0E60829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4492" y="2728096"/>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6" name="High single Freeform 13">
            <a:extLst>
              <a:ext uri="{FF2B5EF4-FFF2-40B4-BE49-F238E27FC236}">
                <a16:creationId xmlns:a16="http://schemas.microsoft.com/office/drawing/2014/main" id="{8CAB939A-6B92-4C14-BF23-32F8DA47AF5F}"/>
              </a:ext>
            </a:extLst>
          </p:cNvPr>
          <p:cNvSpPr>
            <a:spLocks noChangeAspect="1"/>
          </p:cNvSpPr>
          <p:nvPr/>
        </p:nvSpPr>
        <p:spPr>
          <a:xfrm rot="16200000">
            <a:off x="477088" y="4443496"/>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737" name="Low single Freeform 18">
            <a:extLst>
              <a:ext uri="{FF2B5EF4-FFF2-40B4-BE49-F238E27FC236}">
                <a16:creationId xmlns:a16="http://schemas.microsoft.com/office/drawing/2014/main" id="{9F583243-7C2A-44C0-A689-708BB99A1FF6}"/>
              </a:ext>
            </a:extLst>
          </p:cNvPr>
          <p:cNvSpPr>
            <a:spLocks noChangeAspect="1"/>
          </p:cNvSpPr>
          <p:nvPr/>
        </p:nvSpPr>
        <p:spPr>
          <a:xfrm rot="16200000">
            <a:off x="812504" y="4374213"/>
            <a:ext cx="131245" cy="33751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738" name="Double Freeform 12">
            <a:extLst>
              <a:ext uri="{FF2B5EF4-FFF2-40B4-BE49-F238E27FC236}">
                <a16:creationId xmlns:a16="http://schemas.microsoft.com/office/drawing/2014/main" id="{5FE3E115-C6AC-44B8-AA75-4FAF809B1BC0}"/>
              </a:ext>
            </a:extLst>
          </p:cNvPr>
          <p:cNvSpPr>
            <a:spLocks noChangeAspect="1"/>
          </p:cNvSpPr>
          <p:nvPr/>
        </p:nvSpPr>
        <p:spPr>
          <a:xfrm rot="16200000">
            <a:off x="332393" y="4537016"/>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739" name="treble Freeform 17">
            <a:extLst>
              <a:ext uri="{FF2B5EF4-FFF2-40B4-BE49-F238E27FC236}">
                <a16:creationId xmlns:a16="http://schemas.microsoft.com/office/drawing/2014/main" id="{733AEA00-66E9-44EE-B3FA-DC5311DB7672}"/>
              </a:ext>
            </a:extLst>
          </p:cNvPr>
          <p:cNvSpPr>
            <a:spLocks noChangeAspect="1"/>
          </p:cNvSpPr>
          <p:nvPr/>
        </p:nvSpPr>
        <p:spPr>
          <a:xfrm rot="16200000">
            <a:off x="622233" y="4534288"/>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740" name="Red dart 5 Picture 14">
            <a:extLst>
              <a:ext uri="{FF2B5EF4-FFF2-40B4-BE49-F238E27FC236}">
                <a16:creationId xmlns:a16="http://schemas.microsoft.com/office/drawing/2014/main" id="{997499B4-7683-4B82-B77A-23C795FDEA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8708" y="2755302"/>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1" name="Red dart 3 Picture 13">
            <a:extLst>
              <a:ext uri="{FF2B5EF4-FFF2-40B4-BE49-F238E27FC236}">
                <a16:creationId xmlns:a16="http://schemas.microsoft.com/office/drawing/2014/main" id="{CEF3FB34-E8AB-48D2-9146-CD1F83E0E1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2803" y="2307269"/>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2" name="Red dart 1 Picture 14">
            <a:extLst>
              <a:ext uri="{FF2B5EF4-FFF2-40B4-BE49-F238E27FC236}">
                <a16:creationId xmlns:a16="http://schemas.microsoft.com/office/drawing/2014/main" id="{EDCC52F0-504C-45C2-8367-9724D89402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5840" y="2267255"/>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3" name="Miss Freeform 16">
            <a:extLst>
              <a:ext uri="{FF2B5EF4-FFF2-40B4-BE49-F238E27FC236}">
                <a16:creationId xmlns:a16="http://schemas.microsoft.com/office/drawing/2014/main" id="{BC2742B9-D073-4128-A015-D51E3B0A9D8A}"/>
              </a:ext>
            </a:extLst>
          </p:cNvPr>
          <p:cNvSpPr>
            <a:spLocks noChangeAspect="1"/>
          </p:cNvSpPr>
          <p:nvPr/>
        </p:nvSpPr>
        <p:spPr>
          <a:xfrm rot="17280000">
            <a:off x="287528" y="4301120"/>
            <a:ext cx="264388" cy="64619"/>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744" name="High single Freeform 13">
            <a:extLst>
              <a:ext uri="{FF2B5EF4-FFF2-40B4-BE49-F238E27FC236}">
                <a16:creationId xmlns:a16="http://schemas.microsoft.com/office/drawing/2014/main" id="{644C23BF-4D8F-4CAB-BED7-CF4CD9CE81A1}"/>
              </a:ext>
            </a:extLst>
          </p:cNvPr>
          <p:cNvSpPr>
            <a:spLocks noChangeAspect="1"/>
          </p:cNvSpPr>
          <p:nvPr/>
        </p:nvSpPr>
        <p:spPr>
          <a:xfrm rot="17280000">
            <a:off x="485917" y="4270656"/>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745" name="Low single Freeform 18">
            <a:extLst>
              <a:ext uri="{FF2B5EF4-FFF2-40B4-BE49-F238E27FC236}">
                <a16:creationId xmlns:a16="http://schemas.microsoft.com/office/drawing/2014/main" id="{69F68FB4-6831-4EDA-967E-E1D28233FB26}"/>
              </a:ext>
            </a:extLst>
          </p:cNvPr>
          <p:cNvSpPr>
            <a:spLocks noChangeAspect="1"/>
          </p:cNvSpPr>
          <p:nvPr/>
        </p:nvSpPr>
        <p:spPr>
          <a:xfrm rot="17280000">
            <a:off x="823475" y="4306854"/>
            <a:ext cx="131245" cy="33751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746" name="Double Freeform 12">
            <a:extLst>
              <a:ext uri="{FF2B5EF4-FFF2-40B4-BE49-F238E27FC236}">
                <a16:creationId xmlns:a16="http://schemas.microsoft.com/office/drawing/2014/main" id="{71476265-37EB-4E2E-B4C3-A4EC4692D350}"/>
              </a:ext>
            </a:extLst>
          </p:cNvPr>
          <p:cNvSpPr>
            <a:spLocks noChangeAspect="1"/>
          </p:cNvSpPr>
          <p:nvPr/>
        </p:nvSpPr>
        <p:spPr>
          <a:xfrm rot="17280000">
            <a:off x="350195" y="4314108"/>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747" name="treble Freeform 17">
            <a:extLst>
              <a:ext uri="{FF2B5EF4-FFF2-40B4-BE49-F238E27FC236}">
                <a16:creationId xmlns:a16="http://schemas.microsoft.com/office/drawing/2014/main" id="{1B03BAD5-946F-45DA-96DE-25C9271B48E2}"/>
              </a:ext>
            </a:extLst>
          </p:cNvPr>
          <p:cNvSpPr>
            <a:spLocks noChangeAspect="1"/>
          </p:cNvSpPr>
          <p:nvPr/>
        </p:nvSpPr>
        <p:spPr>
          <a:xfrm rot="17280000">
            <a:off x="642927" y="4383228"/>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748" name="Red dart 5 Picture 14">
            <a:extLst>
              <a:ext uri="{FF2B5EF4-FFF2-40B4-BE49-F238E27FC236}">
                <a16:creationId xmlns:a16="http://schemas.microsoft.com/office/drawing/2014/main" id="{AD08AB91-28F5-4364-8FB7-A2E95BC51C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1770" y="2148196"/>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9" name="Red dart 2">
            <a:extLst>
              <a:ext uri="{FF2B5EF4-FFF2-40B4-BE49-F238E27FC236}">
                <a16:creationId xmlns:a16="http://schemas.microsoft.com/office/drawing/2014/main" id="{C3FD5E34-F9C8-401E-8BAF-E6728D6DD8B1}"/>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4141064" y="2515180"/>
            <a:ext cx="645973" cy="391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0" name="Red dart 3 Picture 13">
            <a:extLst>
              <a:ext uri="{FF2B5EF4-FFF2-40B4-BE49-F238E27FC236}">
                <a16:creationId xmlns:a16="http://schemas.microsoft.com/office/drawing/2014/main" id="{7780A5FD-E072-4C5F-94B4-6F30602098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8967" y="1997981"/>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1" name="Red dart 1 Picture 14">
            <a:extLst>
              <a:ext uri="{FF2B5EF4-FFF2-40B4-BE49-F238E27FC236}">
                <a16:creationId xmlns:a16="http://schemas.microsoft.com/office/drawing/2014/main" id="{B611B663-8C85-49C4-944C-2F7C69C658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3560" y="1831676"/>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3" name="Miss Freeform 16">
            <a:extLst>
              <a:ext uri="{FF2B5EF4-FFF2-40B4-BE49-F238E27FC236}">
                <a16:creationId xmlns:a16="http://schemas.microsoft.com/office/drawing/2014/main" id="{5E16D4BB-C915-493B-9C91-5042AB609BA9}"/>
              </a:ext>
            </a:extLst>
          </p:cNvPr>
          <p:cNvSpPr>
            <a:spLocks noChangeAspect="1"/>
          </p:cNvSpPr>
          <p:nvPr/>
        </p:nvSpPr>
        <p:spPr>
          <a:xfrm rot="18360000">
            <a:off x="385850" y="4105488"/>
            <a:ext cx="264388" cy="64619"/>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754" name="Red dart 4 Picture 14">
            <a:extLst>
              <a:ext uri="{FF2B5EF4-FFF2-40B4-BE49-F238E27FC236}">
                <a16:creationId xmlns:a16="http://schemas.microsoft.com/office/drawing/2014/main" id="{5060A04D-AE89-4583-B3F0-9B441BE198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4007" y="1744041"/>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5" name="High single Freeform 13">
            <a:extLst>
              <a:ext uri="{FF2B5EF4-FFF2-40B4-BE49-F238E27FC236}">
                <a16:creationId xmlns:a16="http://schemas.microsoft.com/office/drawing/2014/main" id="{DADF6BAA-AA9D-41AB-B101-C45147F53052}"/>
              </a:ext>
            </a:extLst>
          </p:cNvPr>
          <p:cNvSpPr>
            <a:spLocks noChangeAspect="1"/>
          </p:cNvSpPr>
          <p:nvPr/>
        </p:nvSpPr>
        <p:spPr>
          <a:xfrm rot="18360000">
            <a:off x="568703" y="4114425"/>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756" name="Low single Freeform 18">
            <a:extLst>
              <a:ext uri="{FF2B5EF4-FFF2-40B4-BE49-F238E27FC236}">
                <a16:creationId xmlns:a16="http://schemas.microsoft.com/office/drawing/2014/main" id="{0AB2B782-8BA1-4A84-8D98-6784ACA5E31C}"/>
              </a:ext>
            </a:extLst>
          </p:cNvPr>
          <p:cNvSpPr>
            <a:spLocks noChangeAspect="1"/>
          </p:cNvSpPr>
          <p:nvPr/>
        </p:nvSpPr>
        <p:spPr>
          <a:xfrm rot="18360000">
            <a:off x="854720" y="4247259"/>
            <a:ext cx="131245" cy="33751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757" name="Double Freeform 12">
            <a:extLst>
              <a:ext uri="{FF2B5EF4-FFF2-40B4-BE49-F238E27FC236}">
                <a16:creationId xmlns:a16="http://schemas.microsoft.com/office/drawing/2014/main" id="{4E5F61F8-080F-4DE5-9FDF-4CFFBA6CE955}"/>
              </a:ext>
            </a:extLst>
          </p:cNvPr>
          <p:cNvSpPr>
            <a:spLocks noChangeAspect="1"/>
          </p:cNvSpPr>
          <p:nvPr/>
        </p:nvSpPr>
        <p:spPr>
          <a:xfrm rot="18360000">
            <a:off x="450108" y="4136456"/>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758" name="treble Freeform 17">
            <a:extLst>
              <a:ext uri="{FF2B5EF4-FFF2-40B4-BE49-F238E27FC236}">
                <a16:creationId xmlns:a16="http://schemas.microsoft.com/office/drawing/2014/main" id="{3CEF9446-655E-45BE-872E-3BF0E2F7C2D9}"/>
              </a:ext>
            </a:extLst>
          </p:cNvPr>
          <p:cNvSpPr>
            <a:spLocks noChangeAspect="1"/>
          </p:cNvSpPr>
          <p:nvPr/>
        </p:nvSpPr>
        <p:spPr>
          <a:xfrm rot="18360000">
            <a:off x="690516" y="4289749"/>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759" name="Red dart 5 Picture 14">
            <a:extLst>
              <a:ext uri="{FF2B5EF4-FFF2-40B4-BE49-F238E27FC236}">
                <a16:creationId xmlns:a16="http://schemas.microsoft.com/office/drawing/2014/main" id="{C64ABC6F-C9E0-4E7E-BC6B-2D7429B99C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7803" y="1625063"/>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0" name="Red dart 2">
            <a:extLst>
              <a:ext uri="{FF2B5EF4-FFF2-40B4-BE49-F238E27FC236}">
                <a16:creationId xmlns:a16="http://schemas.microsoft.com/office/drawing/2014/main" id="{9B35D70B-93CA-48C7-A86B-4D95EE48170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4051328" y="1963744"/>
            <a:ext cx="646904" cy="517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1" name="Red dart 1 Picture 14">
            <a:extLst>
              <a:ext uri="{FF2B5EF4-FFF2-40B4-BE49-F238E27FC236}">
                <a16:creationId xmlns:a16="http://schemas.microsoft.com/office/drawing/2014/main" id="{740D0AB0-5ED6-4178-9325-35F81DA8CB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6910" y="1532924"/>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2" name="Miss Freeform 16">
            <a:extLst>
              <a:ext uri="{FF2B5EF4-FFF2-40B4-BE49-F238E27FC236}">
                <a16:creationId xmlns:a16="http://schemas.microsoft.com/office/drawing/2014/main" id="{46B70AB5-29FE-44C7-AFB4-B1A300729816}"/>
              </a:ext>
            </a:extLst>
          </p:cNvPr>
          <p:cNvSpPr>
            <a:spLocks noChangeAspect="1"/>
          </p:cNvSpPr>
          <p:nvPr/>
        </p:nvSpPr>
        <p:spPr>
          <a:xfrm rot="19440000">
            <a:off x="523273" y="3935991"/>
            <a:ext cx="264388" cy="64619"/>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763" name="Red dart 4 Picture 14">
            <a:extLst>
              <a:ext uri="{FF2B5EF4-FFF2-40B4-BE49-F238E27FC236}">
                <a16:creationId xmlns:a16="http://schemas.microsoft.com/office/drawing/2014/main" id="{3A5CA69B-4938-4CA4-892C-AD0D41810E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8507" y="1343973"/>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4" name="High single Freeform 13">
            <a:extLst>
              <a:ext uri="{FF2B5EF4-FFF2-40B4-BE49-F238E27FC236}">
                <a16:creationId xmlns:a16="http://schemas.microsoft.com/office/drawing/2014/main" id="{38F4ED62-D9C3-442E-BEC9-78C8674B5B44}"/>
              </a:ext>
            </a:extLst>
          </p:cNvPr>
          <p:cNvSpPr>
            <a:spLocks noChangeAspect="1"/>
          </p:cNvSpPr>
          <p:nvPr/>
        </p:nvSpPr>
        <p:spPr>
          <a:xfrm rot="19440000">
            <a:off x="668327" y="3989939"/>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765" name="Low single Freeform 18">
            <a:extLst>
              <a:ext uri="{FF2B5EF4-FFF2-40B4-BE49-F238E27FC236}">
                <a16:creationId xmlns:a16="http://schemas.microsoft.com/office/drawing/2014/main" id="{EE4CF3A0-D2EA-49D4-8957-2B3FFE99E83F}"/>
              </a:ext>
            </a:extLst>
          </p:cNvPr>
          <p:cNvSpPr>
            <a:spLocks noChangeAspect="1"/>
          </p:cNvSpPr>
          <p:nvPr/>
        </p:nvSpPr>
        <p:spPr>
          <a:xfrm rot="19440000">
            <a:off x="905736" y="4190039"/>
            <a:ext cx="131245" cy="33751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766" name="Double Freeform 12">
            <a:extLst>
              <a:ext uri="{FF2B5EF4-FFF2-40B4-BE49-F238E27FC236}">
                <a16:creationId xmlns:a16="http://schemas.microsoft.com/office/drawing/2014/main" id="{E3DF0E34-20A6-403C-9981-F788E139A1EB}"/>
              </a:ext>
            </a:extLst>
          </p:cNvPr>
          <p:cNvSpPr>
            <a:spLocks noChangeAspect="1"/>
          </p:cNvSpPr>
          <p:nvPr/>
        </p:nvSpPr>
        <p:spPr>
          <a:xfrm rot="19440000">
            <a:off x="587531" y="3966959"/>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767" name="treble Freeform 17">
            <a:extLst>
              <a:ext uri="{FF2B5EF4-FFF2-40B4-BE49-F238E27FC236}">
                <a16:creationId xmlns:a16="http://schemas.microsoft.com/office/drawing/2014/main" id="{16FE1603-06C4-4EA7-A5BA-CFBFF2044097}"/>
              </a:ext>
            </a:extLst>
          </p:cNvPr>
          <p:cNvSpPr>
            <a:spLocks noChangeAspect="1"/>
          </p:cNvSpPr>
          <p:nvPr/>
        </p:nvSpPr>
        <p:spPr>
          <a:xfrm rot="19440000">
            <a:off x="791817" y="4189299"/>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768" name="Red dart 5 Picture 14">
            <a:extLst>
              <a:ext uri="{FF2B5EF4-FFF2-40B4-BE49-F238E27FC236}">
                <a16:creationId xmlns:a16="http://schemas.microsoft.com/office/drawing/2014/main" id="{CADF7E2B-7DAD-47C8-AC6F-236B01C9D3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8219" y="1180994"/>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9" name="Miss Freeform 16">
            <a:extLst>
              <a:ext uri="{FF2B5EF4-FFF2-40B4-BE49-F238E27FC236}">
                <a16:creationId xmlns:a16="http://schemas.microsoft.com/office/drawing/2014/main" id="{AC617B96-4512-4F8D-A936-26AB25FA8C12}"/>
              </a:ext>
            </a:extLst>
          </p:cNvPr>
          <p:cNvSpPr>
            <a:spLocks noChangeAspect="1"/>
          </p:cNvSpPr>
          <p:nvPr/>
        </p:nvSpPr>
        <p:spPr>
          <a:xfrm rot="20520000">
            <a:off x="730892" y="3813320"/>
            <a:ext cx="264388" cy="64619"/>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770" name="High single Freeform 13">
            <a:extLst>
              <a:ext uri="{FF2B5EF4-FFF2-40B4-BE49-F238E27FC236}">
                <a16:creationId xmlns:a16="http://schemas.microsoft.com/office/drawing/2014/main" id="{709329C7-EA72-43EF-983D-E13325FC9352}"/>
              </a:ext>
            </a:extLst>
          </p:cNvPr>
          <p:cNvSpPr>
            <a:spLocks noChangeAspect="1"/>
          </p:cNvSpPr>
          <p:nvPr/>
        </p:nvSpPr>
        <p:spPr>
          <a:xfrm rot="20520000">
            <a:off x="828335" y="3915737"/>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771" name="Low single Freeform 18">
            <a:extLst>
              <a:ext uri="{FF2B5EF4-FFF2-40B4-BE49-F238E27FC236}">
                <a16:creationId xmlns:a16="http://schemas.microsoft.com/office/drawing/2014/main" id="{F85367B3-1CE5-4471-BE77-710D32E6BBC5}"/>
              </a:ext>
            </a:extLst>
          </p:cNvPr>
          <p:cNvSpPr>
            <a:spLocks noChangeAspect="1"/>
          </p:cNvSpPr>
          <p:nvPr/>
        </p:nvSpPr>
        <p:spPr>
          <a:xfrm rot="20520000">
            <a:off x="960115" y="4161140"/>
            <a:ext cx="131245" cy="33751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772" name="Double Freeform 12">
            <a:extLst>
              <a:ext uri="{FF2B5EF4-FFF2-40B4-BE49-F238E27FC236}">
                <a16:creationId xmlns:a16="http://schemas.microsoft.com/office/drawing/2014/main" id="{D6CB900B-EBE4-4916-A275-7B83C72C9040}"/>
              </a:ext>
            </a:extLst>
          </p:cNvPr>
          <p:cNvSpPr>
            <a:spLocks noChangeAspect="1"/>
          </p:cNvSpPr>
          <p:nvPr/>
        </p:nvSpPr>
        <p:spPr>
          <a:xfrm rot="20520000">
            <a:off x="758516" y="3871668"/>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773" name="treble Freeform 17">
            <a:extLst>
              <a:ext uri="{FF2B5EF4-FFF2-40B4-BE49-F238E27FC236}">
                <a16:creationId xmlns:a16="http://schemas.microsoft.com/office/drawing/2014/main" id="{8869DAF8-AAB2-4555-A388-E3A3A97029D2}"/>
              </a:ext>
            </a:extLst>
          </p:cNvPr>
          <p:cNvSpPr>
            <a:spLocks noChangeAspect="1"/>
          </p:cNvSpPr>
          <p:nvPr/>
        </p:nvSpPr>
        <p:spPr>
          <a:xfrm rot="20520000">
            <a:off x="909734" y="4122545"/>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774" name="Red dart 5 Picture 14">
            <a:extLst>
              <a:ext uri="{FF2B5EF4-FFF2-40B4-BE49-F238E27FC236}">
                <a16:creationId xmlns:a16="http://schemas.microsoft.com/office/drawing/2014/main" id="{5F5C40BE-556B-4FBF-896E-31157A6A12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6937" y="797579"/>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5" name="Red dart 2">
            <a:extLst>
              <a:ext uri="{FF2B5EF4-FFF2-40B4-BE49-F238E27FC236}">
                <a16:creationId xmlns:a16="http://schemas.microsoft.com/office/drawing/2014/main" id="{47C59C62-63AA-421E-86F3-1895442F86DC}"/>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4492656" y="2780309"/>
            <a:ext cx="645973" cy="391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6" name="Red dart 1 Picture 14">
            <a:extLst>
              <a:ext uri="{FF2B5EF4-FFF2-40B4-BE49-F238E27FC236}">
                <a16:creationId xmlns:a16="http://schemas.microsoft.com/office/drawing/2014/main" id="{86B4122B-9425-4B51-AE18-99B9A2F6CE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7595" y="2426706"/>
            <a:ext cx="646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77" name="High single Freeform 13">
            <a:extLst>
              <a:ext uri="{FF2B5EF4-FFF2-40B4-BE49-F238E27FC236}">
                <a16:creationId xmlns:a16="http://schemas.microsoft.com/office/drawing/2014/main" id="{9F2B25EF-A074-4201-AFEE-C0318411E2D9}"/>
              </a:ext>
            </a:extLst>
          </p:cNvPr>
          <p:cNvSpPr>
            <a:spLocks noChangeAspect="1"/>
          </p:cNvSpPr>
          <p:nvPr/>
        </p:nvSpPr>
        <p:spPr>
          <a:xfrm rot="20520000">
            <a:off x="1042777" y="4468320"/>
            <a:ext cx="126000" cy="126000"/>
          </a:xfrm>
          <a:prstGeom prst="ellipse">
            <a:avLst/>
          </a:pr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778" name="Low single Freeform 18">
            <a:extLst>
              <a:ext uri="{FF2B5EF4-FFF2-40B4-BE49-F238E27FC236}">
                <a16:creationId xmlns:a16="http://schemas.microsoft.com/office/drawing/2014/main" id="{169A0EB4-88A7-44CB-938F-4415BBFA6A73}"/>
              </a:ext>
            </a:extLst>
          </p:cNvPr>
          <p:cNvSpPr>
            <a:spLocks noChangeAspect="1"/>
          </p:cNvSpPr>
          <p:nvPr/>
        </p:nvSpPr>
        <p:spPr>
          <a:xfrm rot="20520000" flipV="1">
            <a:off x="1073377" y="4498920"/>
            <a:ext cx="64800" cy="64800"/>
          </a:xfrm>
          <a:prstGeom prst="ellipse">
            <a:avLst/>
          </a:pr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779" name="Board Picture 15">
            <a:extLst>
              <a:ext uri="{FF2B5EF4-FFF2-40B4-BE49-F238E27FC236}">
                <a16:creationId xmlns:a16="http://schemas.microsoft.com/office/drawing/2014/main" id="{B4973D6A-E185-4F6B-BF90-ECC3562517D9}"/>
              </a:ext>
            </a:extLst>
          </p:cNvPr>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48785" y="3596080"/>
            <a:ext cx="1872615" cy="1877695"/>
          </a:xfrm>
          <a:prstGeom prst="rect">
            <a:avLst/>
          </a:prstGeom>
          <a:solidFill>
            <a:srgbClr val="000000">
              <a:alpha val="0"/>
            </a:srgbClr>
          </a:solidFill>
          <a:ln>
            <a:noFill/>
          </a:ln>
          <a:effectLst>
            <a:outerShdw blurRad="38100" dist="63500" dir="2400000" algn="tl" rotWithShape="0">
              <a:prstClr val="black">
                <a:alpha val="40000"/>
              </a:prstClr>
            </a:outerShdw>
          </a:effectLst>
        </p:spPr>
      </p:pic>
      <p:pic>
        <p:nvPicPr>
          <p:cNvPr id="780" name="Board Picture 15">
            <a:extLst>
              <a:ext uri="{FF2B5EF4-FFF2-40B4-BE49-F238E27FC236}">
                <a16:creationId xmlns:a16="http://schemas.microsoft.com/office/drawing/2014/main" id="{19A08127-A01D-44E1-91AC-BF6C0A503CFE}"/>
              </a:ext>
            </a:extLst>
          </p:cNvPr>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48785" y="3596080"/>
            <a:ext cx="1872615" cy="1877695"/>
          </a:xfrm>
          <a:prstGeom prst="rect">
            <a:avLst/>
          </a:prstGeom>
          <a:solidFill>
            <a:srgbClr val="000000">
              <a:alpha val="0"/>
            </a:srgbClr>
          </a:solidFill>
          <a:ln>
            <a:noFill/>
          </a:ln>
          <a:effectLst>
            <a:outerShdw blurRad="38100" dist="63500" dir="2400000" algn="tl" rotWithShape="0">
              <a:prstClr val="black">
                <a:alpha val="40000"/>
              </a:prstClr>
            </a:outerShdw>
          </a:effectLst>
        </p:spPr>
      </p:pic>
      <p:pic>
        <p:nvPicPr>
          <p:cNvPr id="781" name="Board Picture 15">
            <a:extLst>
              <a:ext uri="{FF2B5EF4-FFF2-40B4-BE49-F238E27FC236}">
                <a16:creationId xmlns:a16="http://schemas.microsoft.com/office/drawing/2014/main" id="{8E1B95A1-E563-4120-BFD3-B4E9161422C5}"/>
              </a:ext>
            </a:extLst>
          </p:cNvPr>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48785" y="3596080"/>
            <a:ext cx="1872615" cy="1877695"/>
          </a:xfrm>
          <a:prstGeom prst="rect">
            <a:avLst/>
          </a:prstGeom>
          <a:solidFill>
            <a:srgbClr val="000000">
              <a:alpha val="0"/>
            </a:srgbClr>
          </a:solidFill>
          <a:ln>
            <a:noFill/>
          </a:ln>
          <a:effectLst>
            <a:outerShdw blurRad="38100" dist="63500" dir="2400000" algn="tl" rotWithShape="0">
              <a:prstClr val="black">
                <a:alpha val="40000"/>
              </a:prstClr>
            </a:outerShdw>
          </a:effectLst>
        </p:spPr>
      </p:pic>
      <p:pic>
        <p:nvPicPr>
          <p:cNvPr id="782" name="Board Picture 15">
            <a:extLst>
              <a:ext uri="{FF2B5EF4-FFF2-40B4-BE49-F238E27FC236}">
                <a16:creationId xmlns:a16="http://schemas.microsoft.com/office/drawing/2014/main" id="{98F99C3C-42F8-44F0-84D2-F340F79DEA89}"/>
              </a:ext>
            </a:extLst>
          </p:cNvPr>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48785" y="3596080"/>
            <a:ext cx="1872615" cy="1877695"/>
          </a:xfrm>
          <a:prstGeom prst="rect">
            <a:avLst/>
          </a:prstGeom>
          <a:solidFill>
            <a:srgbClr val="000000">
              <a:alpha val="0"/>
            </a:srgbClr>
          </a:solidFill>
          <a:ln>
            <a:noFill/>
          </a:ln>
          <a:effectLst>
            <a:outerShdw blurRad="38100" dist="63500" dir="2400000" algn="tl" rotWithShape="0">
              <a:prstClr val="black">
                <a:alpha val="40000"/>
              </a:prstClr>
            </a:outerShdw>
          </a:effectLst>
        </p:spPr>
      </p:pic>
      <p:pic>
        <p:nvPicPr>
          <p:cNvPr id="783" name="Board Picture 15">
            <a:extLst>
              <a:ext uri="{FF2B5EF4-FFF2-40B4-BE49-F238E27FC236}">
                <a16:creationId xmlns:a16="http://schemas.microsoft.com/office/drawing/2014/main" id="{8A2D2E06-A302-49A4-84F8-1209C9DF6800}"/>
              </a:ext>
            </a:extLst>
          </p:cNvPr>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48785" y="3596080"/>
            <a:ext cx="1872615" cy="1877695"/>
          </a:xfrm>
          <a:prstGeom prst="rect">
            <a:avLst/>
          </a:prstGeom>
          <a:solidFill>
            <a:srgbClr val="000000">
              <a:alpha val="0"/>
            </a:srgbClr>
          </a:solidFill>
          <a:ln>
            <a:noFill/>
          </a:ln>
          <a:effectLst>
            <a:outerShdw blurRad="38100" dist="63500" dir="2400000" algn="tl" rotWithShape="0">
              <a:prstClr val="black">
                <a:alpha val="40000"/>
              </a:prstClr>
            </a:outerShdw>
          </a:effectLst>
        </p:spPr>
      </p:pic>
      <p:pic>
        <p:nvPicPr>
          <p:cNvPr id="784" name="Board Picture 15">
            <a:extLst>
              <a:ext uri="{FF2B5EF4-FFF2-40B4-BE49-F238E27FC236}">
                <a16:creationId xmlns:a16="http://schemas.microsoft.com/office/drawing/2014/main" id="{FEFC7A64-1336-4FB3-8DEF-936F95F6C930}"/>
              </a:ext>
            </a:extLst>
          </p:cNvPr>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48785" y="3596080"/>
            <a:ext cx="1872615" cy="1877695"/>
          </a:xfrm>
          <a:prstGeom prst="rect">
            <a:avLst/>
          </a:prstGeom>
          <a:solidFill>
            <a:srgbClr val="000000">
              <a:alpha val="0"/>
            </a:srgbClr>
          </a:solidFill>
          <a:ln>
            <a:noFill/>
          </a:ln>
          <a:effectLst>
            <a:outerShdw blurRad="38100" dist="63500" dir="2400000" algn="tl" rotWithShape="0">
              <a:prstClr val="black">
                <a:alpha val="40000"/>
              </a:prstClr>
            </a:outerShdw>
          </a:effectLst>
        </p:spPr>
      </p:pic>
      <p:pic>
        <p:nvPicPr>
          <p:cNvPr id="785" name="Board Picture 15">
            <a:extLst>
              <a:ext uri="{FF2B5EF4-FFF2-40B4-BE49-F238E27FC236}">
                <a16:creationId xmlns:a16="http://schemas.microsoft.com/office/drawing/2014/main" id="{D9E852F2-979A-464D-9CB9-6B731DFD231C}"/>
              </a:ext>
            </a:extLst>
          </p:cNvPr>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48785" y="3596080"/>
            <a:ext cx="1872615" cy="1877695"/>
          </a:xfrm>
          <a:prstGeom prst="rect">
            <a:avLst/>
          </a:prstGeom>
          <a:solidFill>
            <a:srgbClr val="000000">
              <a:alpha val="0"/>
            </a:srgbClr>
          </a:solidFill>
          <a:ln>
            <a:noFill/>
          </a:ln>
          <a:effectLst>
            <a:outerShdw blurRad="38100" dist="63500" dir="2400000" algn="tl" rotWithShape="0">
              <a:prstClr val="black">
                <a:alpha val="40000"/>
              </a:prstClr>
            </a:outerShdw>
          </a:effectLst>
        </p:spPr>
      </p:pic>
      <p:pic>
        <p:nvPicPr>
          <p:cNvPr id="786" name="Board Picture 15">
            <a:extLst>
              <a:ext uri="{FF2B5EF4-FFF2-40B4-BE49-F238E27FC236}">
                <a16:creationId xmlns:a16="http://schemas.microsoft.com/office/drawing/2014/main" id="{393EC351-6C63-441B-83E9-6A48B0C1EDD6}"/>
              </a:ext>
            </a:extLst>
          </p:cNvPr>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48785" y="3596080"/>
            <a:ext cx="1872615" cy="1877695"/>
          </a:xfrm>
          <a:prstGeom prst="rect">
            <a:avLst/>
          </a:prstGeom>
          <a:solidFill>
            <a:srgbClr val="000000">
              <a:alpha val="0"/>
            </a:srgbClr>
          </a:solidFill>
          <a:ln>
            <a:noFill/>
          </a:ln>
          <a:effectLst>
            <a:outerShdw blurRad="38100" dist="63500" dir="2400000" algn="tl" rotWithShape="0">
              <a:prstClr val="black">
                <a:alpha val="40000"/>
              </a:prstClr>
            </a:outerShdw>
          </a:effectLst>
        </p:spPr>
      </p:pic>
      <p:pic>
        <p:nvPicPr>
          <p:cNvPr id="787" name="Board Picture 15">
            <a:extLst>
              <a:ext uri="{FF2B5EF4-FFF2-40B4-BE49-F238E27FC236}">
                <a16:creationId xmlns:a16="http://schemas.microsoft.com/office/drawing/2014/main" id="{C38CC89F-1032-4D68-A0CC-2489DE04EB46}"/>
              </a:ext>
            </a:extLst>
          </p:cNvPr>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48785" y="3596080"/>
            <a:ext cx="1872615" cy="1877695"/>
          </a:xfrm>
          <a:prstGeom prst="rect">
            <a:avLst/>
          </a:prstGeom>
          <a:solidFill>
            <a:srgbClr val="000000">
              <a:alpha val="0"/>
            </a:srgbClr>
          </a:solidFill>
          <a:ln>
            <a:noFill/>
          </a:ln>
          <a:effectLst>
            <a:outerShdw blurRad="38100" dist="63500" dir="2400000" algn="tl" rotWithShape="0">
              <a:prstClr val="black">
                <a:alpha val="40000"/>
              </a:prstClr>
            </a:outerShdw>
          </a:effectLst>
        </p:spPr>
      </p:pic>
      <p:pic>
        <p:nvPicPr>
          <p:cNvPr id="788" name="Board Picture 15">
            <a:extLst>
              <a:ext uri="{FF2B5EF4-FFF2-40B4-BE49-F238E27FC236}">
                <a16:creationId xmlns:a16="http://schemas.microsoft.com/office/drawing/2014/main" id="{B7334F7D-D379-4A52-A6DF-ADB972062E9A}"/>
              </a:ext>
            </a:extLst>
          </p:cNvPr>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48785" y="3596080"/>
            <a:ext cx="1872615" cy="1877695"/>
          </a:xfrm>
          <a:prstGeom prst="rect">
            <a:avLst/>
          </a:prstGeom>
          <a:solidFill>
            <a:srgbClr val="000000">
              <a:alpha val="0"/>
            </a:srgbClr>
          </a:solidFill>
          <a:ln>
            <a:noFill/>
          </a:ln>
          <a:effectLst>
            <a:outerShdw blurRad="38100" dist="63500" dir="2400000" algn="tl" rotWithShape="0">
              <a:prstClr val="black">
                <a:alpha val="40000"/>
              </a:prstClr>
            </a:outerShdw>
          </a:effectLst>
        </p:spPr>
      </p:pic>
      <p:pic>
        <p:nvPicPr>
          <p:cNvPr id="789" name="Board Picture 15">
            <a:extLst>
              <a:ext uri="{FF2B5EF4-FFF2-40B4-BE49-F238E27FC236}">
                <a16:creationId xmlns:a16="http://schemas.microsoft.com/office/drawing/2014/main" id="{E9408067-3300-493C-B23C-C82A8EDB3E80}"/>
              </a:ext>
            </a:extLst>
          </p:cNvPr>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48785" y="3596080"/>
            <a:ext cx="1872615" cy="1877695"/>
          </a:xfrm>
          <a:prstGeom prst="rect">
            <a:avLst/>
          </a:prstGeom>
          <a:solidFill>
            <a:srgbClr val="000000">
              <a:alpha val="0"/>
            </a:srgbClr>
          </a:solidFill>
          <a:ln>
            <a:noFill/>
          </a:ln>
          <a:effectLst>
            <a:outerShdw blurRad="38100" dist="63500" dir="2400000" algn="tl" rotWithShape="0">
              <a:prstClr val="black">
                <a:alpha val="40000"/>
              </a:prstClr>
            </a:outerShdw>
          </a:effectLst>
        </p:spPr>
      </p:pic>
      <p:pic>
        <p:nvPicPr>
          <p:cNvPr id="790" name="Board Picture 15">
            <a:extLst>
              <a:ext uri="{FF2B5EF4-FFF2-40B4-BE49-F238E27FC236}">
                <a16:creationId xmlns:a16="http://schemas.microsoft.com/office/drawing/2014/main" id="{7454F9EA-A8E6-41D1-8154-16EC54DBE8B8}"/>
              </a:ext>
            </a:extLst>
          </p:cNvPr>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48785" y="3596080"/>
            <a:ext cx="1872615" cy="1877695"/>
          </a:xfrm>
          <a:prstGeom prst="rect">
            <a:avLst/>
          </a:prstGeom>
          <a:solidFill>
            <a:srgbClr val="000000">
              <a:alpha val="0"/>
            </a:srgbClr>
          </a:solidFill>
          <a:ln>
            <a:noFill/>
          </a:ln>
          <a:effectLst>
            <a:outerShdw blurRad="38100" dist="63500" dir="2400000" algn="tl" rotWithShape="0">
              <a:prstClr val="black">
                <a:alpha val="40000"/>
              </a:prstClr>
            </a:outerShdw>
          </a:effectLst>
        </p:spPr>
      </p:pic>
      <p:pic>
        <p:nvPicPr>
          <p:cNvPr id="791" name="Board Picture 15">
            <a:extLst>
              <a:ext uri="{FF2B5EF4-FFF2-40B4-BE49-F238E27FC236}">
                <a16:creationId xmlns:a16="http://schemas.microsoft.com/office/drawing/2014/main" id="{F07D7AB4-3219-41B6-8987-3759856B193A}"/>
              </a:ext>
            </a:extLst>
          </p:cNvPr>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48785" y="3596080"/>
            <a:ext cx="1872615" cy="1877695"/>
          </a:xfrm>
          <a:prstGeom prst="rect">
            <a:avLst/>
          </a:prstGeom>
          <a:solidFill>
            <a:srgbClr val="000000">
              <a:alpha val="0"/>
            </a:srgbClr>
          </a:solidFill>
          <a:ln>
            <a:noFill/>
          </a:ln>
          <a:effectLst>
            <a:outerShdw blurRad="38100" dist="63500" dir="2400000" algn="tl" rotWithShape="0">
              <a:prstClr val="black">
                <a:alpha val="40000"/>
              </a:prstClr>
            </a:outerShdw>
          </a:effectLst>
        </p:spPr>
      </p:pic>
      <p:pic>
        <p:nvPicPr>
          <p:cNvPr id="792" name="Board Picture 15">
            <a:extLst>
              <a:ext uri="{FF2B5EF4-FFF2-40B4-BE49-F238E27FC236}">
                <a16:creationId xmlns:a16="http://schemas.microsoft.com/office/drawing/2014/main" id="{74F53509-1CA4-4640-8DD2-402BC642B322}"/>
              </a:ext>
            </a:extLst>
          </p:cNvPr>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48785" y="3596080"/>
            <a:ext cx="1872615" cy="1877695"/>
          </a:xfrm>
          <a:prstGeom prst="rect">
            <a:avLst/>
          </a:prstGeom>
          <a:solidFill>
            <a:srgbClr val="000000">
              <a:alpha val="0"/>
            </a:srgbClr>
          </a:solidFill>
          <a:ln>
            <a:noFill/>
          </a:ln>
          <a:effectLst>
            <a:outerShdw blurRad="38100" dist="63500" dir="2400000" algn="tl" rotWithShape="0">
              <a:prstClr val="black">
                <a:alpha val="40000"/>
              </a:prstClr>
            </a:outerShdw>
          </a:effectLst>
        </p:spPr>
      </p:pic>
      <p:pic>
        <p:nvPicPr>
          <p:cNvPr id="793" name="Board Picture 15">
            <a:extLst>
              <a:ext uri="{FF2B5EF4-FFF2-40B4-BE49-F238E27FC236}">
                <a16:creationId xmlns:a16="http://schemas.microsoft.com/office/drawing/2014/main" id="{562F2D6C-52FD-4D73-ADC9-C13789907BB3}"/>
              </a:ext>
            </a:extLst>
          </p:cNvPr>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48785" y="3596080"/>
            <a:ext cx="1872615" cy="1877695"/>
          </a:xfrm>
          <a:prstGeom prst="rect">
            <a:avLst/>
          </a:prstGeom>
          <a:solidFill>
            <a:srgbClr val="000000">
              <a:alpha val="0"/>
            </a:srgbClr>
          </a:solidFill>
          <a:ln>
            <a:noFill/>
          </a:ln>
          <a:effectLst>
            <a:outerShdw blurRad="38100" dist="63500" dir="2400000" algn="tl" rotWithShape="0">
              <a:prstClr val="black">
                <a:alpha val="40000"/>
              </a:prstClr>
            </a:outerShdw>
          </a:effectLst>
        </p:spPr>
      </p:pic>
      <p:pic>
        <p:nvPicPr>
          <p:cNvPr id="794" name="Board Picture 15">
            <a:extLst>
              <a:ext uri="{FF2B5EF4-FFF2-40B4-BE49-F238E27FC236}">
                <a16:creationId xmlns:a16="http://schemas.microsoft.com/office/drawing/2014/main" id="{54771C9C-A607-41A0-B8A6-72753722C551}"/>
              </a:ext>
            </a:extLst>
          </p:cNvPr>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48785" y="3596080"/>
            <a:ext cx="1872615" cy="1877695"/>
          </a:xfrm>
          <a:prstGeom prst="rect">
            <a:avLst/>
          </a:prstGeom>
          <a:solidFill>
            <a:srgbClr val="000000">
              <a:alpha val="0"/>
            </a:srgbClr>
          </a:solidFill>
          <a:ln>
            <a:noFill/>
          </a:ln>
          <a:effectLst>
            <a:outerShdw blurRad="38100" dist="63500" dir="2400000" algn="tl" rotWithShape="0">
              <a:prstClr val="black">
                <a:alpha val="40000"/>
              </a:prstClr>
            </a:outerShdw>
          </a:effectLst>
        </p:spPr>
      </p:pic>
      <p:pic>
        <p:nvPicPr>
          <p:cNvPr id="795" name="Board Picture 15">
            <a:extLst>
              <a:ext uri="{FF2B5EF4-FFF2-40B4-BE49-F238E27FC236}">
                <a16:creationId xmlns:a16="http://schemas.microsoft.com/office/drawing/2014/main" id="{125C9653-9BCF-480D-A214-2CD3C49EBE38}"/>
              </a:ext>
            </a:extLst>
          </p:cNvPr>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48785" y="3596080"/>
            <a:ext cx="1872615" cy="1877695"/>
          </a:xfrm>
          <a:prstGeom prst="rect">
            <a:avLst/>
          </a:prstGeom>
          <a:solidFill>
            <a:srgbClr val="000000">
              <a:alpha val="0"/>
            </a:srgbClr>
          </a:solidFill>
          <a:ln>
            <a:noFill/>
          </a:ln>
          <a:effectLst>
            <a:outerShdw blurRad="38100" dist="63500" dir="2400000" algn="tl" rotWithShape="0">
              <a:prstClr val="black">
                <a:alpha val="40000"/>
              </a:prstClr>
            </a:outerShdw>
          </a:effectLst>
        </p:spPr>
      </p:pic>
      <p:pic>
        <p:nvPicPr>
          <p:cNvPr id="796" name="Board Picture 15">
            <a:extLst>
              <a:ext uri="{FF2B5EF4-FFF2-40B4-BE49-F238E27FC236}">
                <a16:creationId xmlns:a16="http://schemas.microsoft.com/office/drawing/2014/main" id="{D72DA97C-6F3F-4CCE-A280-527CAA564387}"/>
              </a:ext>
            </a:extLst>
          </p:cNvPr>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48785" y="3596080"/>
            <a:ext cx="1872615" cy="1877695"/>
          </a:xfrm>
          <a:prstGeom prst="rect">
            <a:avLst/>
          </a:prstGeom>
          <a:solidFill>
            <a:srgbClr val="000000">
              <a:alpha val="0"/>
            </a:srgbClr>
          </a:solidFill>
          <a:ln>
            <a:noFill/>
          </a:ln>
          <a:effectLst>
            <a:outerShdw blurRad="38100" dist="63500" dir="2400000" algn="tl" rotWithShape="0">
              <a:prstClr val="black">
                <a:alpha val="40000"/>
              </a:prstClr>
            </a:outerShdw>
          </a:effectLst>
        </p:spPr>
      </p:pic>
      <p:pic>
        <p:nvPicPr>
          <p:cNvPr id="797" name="Board Picture 15">
            <a:extLst>
              <a:ext uri="{FF2B5EF4-FFF2-40B4-BE49-F238E27FC236}">
                <a16:creationId xmlns:a16="http://schemas.microsoft.com/office/drawing/2014/main" id="{A9DDA18C-61D5-4831-B039-F38004724B68}"/>
              </a:ext>
            </a:extLst>
          </p:cNvPr>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48785" y="3596080"/>
            <a:ext cx="1872615" cy="1877695"/>
          </a:xfrm>
          <a:prstGeom prst="rect">
            <a:avLst/>
          </a:prstGeom>
          <a:solidFill>
            <a:srgbClr val="000000">
              <a:alpha val="0"/>
            </a:srgbClr>
          </a:solidFill>
          <a:ln>
            <a:noFill/>
          </a:ln>
          <a:effectLst>
            <a:outerShdw blurRad="38100" dist="63500" dir="2400000" algn="tl" rotWithShape="0">
              <a:prstClr val="black">
                <a:alpha val="40000"/>
              </a:prstClr>
            </a:outerShdw>
          </a:effectLst>
        </p:spPr>
      </p:pic>
      <p:pic>
        <p:nvPicPr>
          <p:cNvPr id="798" name="Board Picture 15">
            <a:extLst>
              <a:ext uri="{FF2B5EF4-FFF2-40B4-BE49-F238E27FC236}">
                <a16:creationId xmlns:a16="http://schemas.microsoft.com/office/drawing/2014/main" id="{C6C0275A-F917-4887-8A9C-13C801722A29}"/>
              </a:ext>
            </a:extLst>
          </p:cNvPr>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48785" y="3596080"/>
            <a:ext cx="1872615" cy="1877695"/>
          </a:xfrm>
          <a:prstGeom prst="rect">
            <a:avLst/>
          </a:prstGeom>
          <a:solidFill>
            <a:srgbClr val="000000">
              <a:alpha val="0"/>
            </a:srgbClr>
          </a:solidFill>
          <a:ln>
            <a:noFill/>
          </a:ln>
          <a:effectLst>
            <a:outerShdw blurRad="38100" dist="63500" dir="2400000" algn="tl" rotWithShape="0">
              <a:prstClr val="black">
                <a:alpha val="40000"/>
              </a:prstClr>
            </a:outerShdw>
          </a:effectLst>
        </p:spPr>
      </p:pic>
      <p:pic>
        <p:nvPicPr>
          <p:cNvPr id="799" name="Board Picture 15">
            <a:extLst>
              <a:ext uri="{FF2B5EF4-FFF2-40B4-BE49-F238E27FC236}">
                <a16:creationId xmlns:a16="http://schemas.microsoft.com/office/drawing/2014/main" id="{478B9C0B-5404-45C1-B5D9-19466E306128}"/>
              </a:ext>
            </a:extLst>
          </p:cNvPr>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48785" y="3596080"/>
            <a:ext cx="1872615" cy="1877695"/>
          </a:xfrm>
          <a:prstGeom prst="rect">
            <a:avLst/>
          </a:prstGeom>
          <a:solidFill>
            <a:srgbClr val="000000">
              <a:alpha val="0"/>
            </a:srgbClr>
          </a:solidFill>
          <a:ln>
            <a:noFill/>
          </a:ln>
          <a:effectLst>
            <a:outerShdw blurRad="38100" dist="63500" dir="2400000" algn="tl" rotWithShape="0">
              <a:prstClr val="black">
                <a:alpha val="40000"/>
              </a:prstClr>
            </a:outerShdw>
          </a:effectLst>
        </p:spPr>
      </p:pic>
      <p:pic>
        <p:nvPicPr>
          <p:cNvPr id="800" name="Red dart 1 Picture 14">
            <a:extLst>
              <a:ext uri="{FF2B5EF4-FFF2-40B4-BE49-F238E27FC236}">
                <a16:creationId xmlns:a16="http://schemas.microsoft.com/office/drawing/2014/main" id="{02A177C8-EB8D-421C-862E-424F779E5B4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p:blipFill>
        <p:spPr bwMode="auto">
          <a:xfrm>
            <a:off x="4929231" y="1257074"/>
            <a:ext cx="645719"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1" name="Red dart 5 Picture 14">
            <a:extLst>
              <a:ext uri="{FF2B5EF4-FFF2-40B4-BE49-F238E27FC236}">
                <a16:creationId xmlns:a16="http://schemas.microsoft.com/office/drawing/2014/main" id="{69392D5C-9626-43C6-B0E0-906123C5DC4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p:blipFill>
        <p:spPr bwMode="auto">
          <a:xfrm>
            <a:off x="5831880" y="3936398"/>
            <a:ext cx="646113" cy="481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2" name="Red dart 4 Picture 14">
            <a:extLst>
              <a:ext uri="{FF2B5EF4-FFF2-40B4-BE49-F238E27FC236}">
                <a16:creationId xmlns:a16="http://schemas.microsoft.com/office/drawing/2014/main" id="{549066A0-0262-41A7-B212-5F856A84849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p:blipFill>
        <p:spPr bwMode="auto">
          <a:xfrm>
            <a:off x="5582365" y="3664848"/>
            <a:ext cx="646113" cy="514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3" name="Red dart 2">
            <a:extLst>
              <a:ext uri="{FF2B5EF4-FFF2-40B4-BE49-F238E27FC236}">
                <a16:creationId xmlns:a16="http://schemas.microsoft.com/office/drawing/2014/main" id="{66CE46B3-DF9C-495C-A64B-49B96116EEE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3994067" y="2457504"/>
            <a:ext cx="645973" cy="385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4" name="Red dart 4 Picture 14">
            <a:extLst>
              <a:ext uri="{FF2B5EF4-FFF2-40B4-BE49-F238E27FC236}">
                <a16:creationId xmlns:a16="http://schemas.microsoft.com/office/drawing/2014/main" id="{7DBA7051-F807-4577-9016-287D971B353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p:blipFill>
        <p:spPr bwMode="auto">
          <a:xfrm>
            <a:off x="5527289" y="1385672"/>
            <a:ext cx="646113" cy="483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5" name="Red dart 1 Picture 14">
            <a:extLst>
              <a:ext uri="{FF2B5EF4-FFF2-40B4-BE49-F238E27FC236}">
                <a16:creationId xmlns:a16="http://schemas.microsoft.com/office/drawing/2014/main" id="{03494353-8F4C-4CAC-8C0F-B742B15D0FC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5373048" y="1823947"/>
            <a:ext cx="646113" cy="385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6" name="Red dart 3 Picture 13">
            <a:extLst>
              <a:ext uri="{FF2B5EF4-FFF2-40B4-BE49-F238E27FC236}">
                <a16:creationId xmlns:a16="http://schemas.microsoft.com/office/drawing/2014/main" id="{2B517CDE-3874-4DE1-BAF6-2E6C71630F9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p:blipFill>
        <p:spPr bwMode="auto">
          <a:xfrm>
            <a:off x="4835769" y="1526539"/>
            <a:ext cx="646113" cy="515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7" name="Red dart 3 Picture 13">
            <a:extLst>
              <a:ext uri="{FF2B5EF4-FFF2-40B4-BE49-F238E27FC236}">
                <a16:creationId xmlns:a16="http://schemas.microsoft.com/office/drawing/2014/main" id="{948A88A1-C121-4B12-8313-88E0652C52E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5318696" y="1968348"/>
            <a:ext cx="646113" cy="385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8" name="Red dart 3 Picture 13">
            <a:extLst>
              <a:ext uri="{FF2B5EF4-FFF2-40B4-BE49-F238E27FC236}">
                <a16:creationId xmlns:a16="http://schemas.microsoft.com/office/drawing/2014/main" id="{15771C8D-F6AC-4242-AC21-2FE0241B744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p:blipFill>
        <p:spPr bwMode="auto">
          <a:xfrm>
            <a:off x="5055592" y="1818487"/>
            <a:ext cx="610349" cy="456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9" name="Red dart 3 Picture 13"/>
          <p:cNvPicPr>
            <a:picLocks noChangeAspect="1" noChangeArrowheads="1"/>
          </p:cNvPicPr>
          <p:nvPr/>
        </p:nvPicPr>
        <p:blipFill>
          <a:blip r:embed="rId12">
            <a:extLst>
              <a:ext uri="{28A0092B-C50C-407E-A947-70E740481C1C}">
                <a14:useLocalDpi xmlns:a14="http://schemas.microsoft.com/office/drawing/2010/main" val="0"/>
              </a:ext>
            </a:extLst>
          </a:blip>
          <a:srcRect/>
          <a:stretch/>
        </p:blipFill>
        <p:spPr bwMode="auto">
          <a:xfrm>
            <a:off x="4599111" y="1667040"/>
            <a:ext cx="646113" cy="483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0" name="Red dart 3 Picture 13">
            <a:extLst>
              <a:ext uri="{FF2B5EF4-FFF2-40B4-BE49-F238E27FC236}">
                <a16:creationId xmlns:a16="http://schemas.microsoft.com/office/drawing/2014/main" id="{C94FBA99-14EC-44C5-A272-EA80704B59E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p:blipFill>
        <p:spPr bwMode="auto">
          <a:xfrm>
            <a:off x="4094503" y="1669028"/>
            <a:ext cx="646113" cy="404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1" name="Red dart 2">
            <a:extLst>
              <a:ext uri="{FF2B5EF4-FFF2-40B4-BE49-F238E27FC236}">
                <a16:creationId xmlns:a16="http://schemas.microsoft.com/office/drawing/2014/main" id="{5B8E95B5-6635-4FDF-92B3-ECB24CD36A2B}"/>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p:blipFill>
        <p:spPr bwMode="auto">
          <a:xfrm>
            <a:off x="4921803" y="1955174"/>
            <a:ext cx="563591" cy="448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2" name="Red dart 1 Picture 14">
            <a:extLst>
              <a:ext uri="{FF2B5EF4-FFF2-40B4-BE49-F238E27FC236}">
                <a16:creationId xmlns:a16="http://schemas.microsoft.com/office/drawing/2014/main" id="{29DB7F80-FDA0-4C17-BF46-A1EE1391121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5311341" y="1571547"/>
            <a:ext cx="646113" cy="385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3" name="Board 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7594" y="-56906"/>
            <a:ext cx="1872615" cy="1877695"/>
          </a:xfrm>
          <a:prstGeom prst="rect">
            <a:avLst/>
          </a:prstGeom>
          <a:noFill/>
          <a:ln>
            <a:noFill/>
          </a:ln>
          <a:effectLst>
            <a:outerShdw blurRad="38100" dist="63500" dir="24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4" name="Miss Freeform 16"/>
          <p:cNvSpPr>
            <a:spLocks noChangeAspect="1"/>
          </p:cNvSpPr>
          <p:nvPr/>
        </p:nvSpPr>
        <p:spPr>
          <a:xfrm>
            <a:off x="7816976" y="137667"/>
            <a:ext cx="233460" cy="57060"/>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815" name="Red dart 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p:blipFill>
        <p:spPr bwMode="auto">
          <a:xfrm>
            <a:off x="4567546" y="1916727"/>
            <a:ext cx="588920" cy="440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6" name="Red dart 1 Picture 14"/>
          <p:cNvPicPr>
            <a:picLocks noChangeAspect="1" noChangeArrowheads="1"/>
          </p:cNvPicPr>
          <p:nvPr/>
        </p:nvPicPr>
        <p:blipFill>
          <a:blip r:embed="rId18">
            <a:extLst>
              <a:ext uri="{28A0092B-C50C-407E-A947-70E740481C1C}">
                <a14:useLocalDpi xmlns:a14="http://schemas.microsoft.com/office/drawing/2010/main" val="0"/>
              </a:ext>
            </a:extLst>
          </a:blip>
          <a:srcRect/>
          <a:stretch/>
        </p:blipFill>
        <p:spPr bwMode="auto">
          <a:xfrm>
            <a:off x="4621498" y="1270017"/>
            <a:ext cx="646113" cy="47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7" name="treble Freeform 17"/>
          <p:cNvSpPr>
            <a:spLocks noChangeAspect="1"/>
          </p:cNvSpPr>
          <p:nvPr/>
        </p:nvSpPr>
        <p:spPr>
          <a:xfrm>
            <a:off x="7867246" y="444313"/>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818" name="Red dart 5 Picture 14">
            <a:extLst>
              <a:ext uri="{FF2B5EF4-FFF2-40B4-BE49-F238E27FC236}">
                <a16:creationId xmlns:a16="http://schemas.microsoft.com/office/drawing/2014/main" id="{67735C9F-19FF-40E1-B952-3B644FCC402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4557129" y="776703"/>
            <a:ext cx="646113" cy="385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 name="High single Freeform 13"/>
          <p:cNvSpPr>
            <a:spLocks noChangeAspect="1"/>
          </p:cNvSpPr>
          <p:nvPr/>
        </p:nvSpPr>
        <p:spPr>
          <a:xfrm>
            <a:off x="7831808" y="224001"/>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820" name="Low single Freeform 18"/>
          <p:cNvSpPr>
            <a:spLocks noChangeAspect="1"/>
          </p:cNvSpPr>
          <p:nvPr/>
        </p:nvSpPr>
        <p:spPr>
          <a:xfrm>
            <a:off x="7878704" y="485384"/>
            <a:ext cx="127100" cy="32685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821" name="Double Freeform 12"/>
          <p:cNvSpPr>
            <a:spLocks noChangeAspect="1"/>
          </p:cNvSpPr>
          <p:nvPr/>
        </p:nvSpPr>
        <p:spPr>
          <a:xfrm>
            <a:off x="7818572" y="187748"/>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822" name="Red dart 4 Picture 14">
            <a:extLst>
              <a:ext uri="{FF2B5EF4-FFF2-40B4-BE49-F238E27FC236}">
                <a16:creationId xmlns:a16="http://schemas.microsoft.com/office/drawing/2014/main" id="{474D56AD-83B9-4076-9625-16BA73F1AD3C}"/>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p:blipFill>
        <p:spPr bwMode="auto">
          <a:xfrm>
            <a:off x="4643743" y="1089654"/>
            <a:ext cx="694584" cy="403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3" name="Red dart 5 Picture 14">
            <a:extLst>
              <a:ext uri="{FF2B5EF4-FFF2-40B4-BE49-F238E27FC236}">
                <a16:creationId xmlns:a16="http://schemas.microsoft.com/office/drawing/2014/main" id="{59E770E3-B0F7-4926-A418-CF07FDFA7635}"/>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p:blipFill>
        <p:spPr bwMode="auto">
          <a:xfrm>
            <a:off x="5231394" y="926594"/>
            <a:ext cx="646113" cy="480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4" name="Miss Freeform 16">
            <a:extLst>
              <a:ext uri="{FF2B5EF4-FFF2-40B4-BE49-F238E27FC236}">
                <a16:creationId xmlns:a16="http://schemas.microsoft.com/office/drawing/2014/main" id="{ABE151D4-7631-4335-9CDA-AC907DC0A143}"/>
              </a:ext>
            </a:extLst>
          </p:cNvPr>
          <p:cNvSpPr>
            <a:spLocks noChangeAspect="1"/>
          </p:cNvSpPr>
          <p:nvPr/>
        </p:nvSpPr>
        <p:spPr>
          <a:xfrm rot="1080000">
            <a:off x="8027836" y="166760"/>
            <a:ext cx="233460" cy="57060"/>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825" name="treble Freeform 17">
            <a:extLst>
              <a:ext uri="{FF2B5EF4-FFF2-40B4-BE49-F238E27FC236}">
                <a16:creationId xmlns:a16="http://schemas.microsoft.com/office/drawing/2014/main" id="{EAB98429-B773-4ED7-9842-5A2F530EE292}"/>
              </a:ext>
            </a:extLst>
          </p:cNvPr>
          <p:cNvSpPr>
            <a:spLocks noChangeAspect="1"/>
          </p:cNvSpPr>
          <p:nvPr/>
        </p:nvSpPr>
        <p:spPr>
          <a:xfrm rot="1080000">
            <a:off x="7995271" y="459046"/>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826" name="Red dart 4 Picture 14">
            <a:extLst>
              <a:ext uri="{FF2B5EF4-FFF2-40B4-BE49-F238E27FC236}">
                <a16:creationId xmlns:a16="http://schemas.microsoft.com/office/drawing/2014/main" id="{74E9D05A-522B-4E72-B56C-00A75841130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p:blipFill>
        <p:spPr bwMode="auto">
          <a:xfrm>
            <a:off x="5133865" y="982629"/>
            <a:ext cx="646113" cy="514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7" name="High single Freeform 13">
            <a:extLst>
              <a:ext uri="{FF2B5EF4-FFF2-40B4-BE49-F238E27FC236}">
                <a16:creationId xmlns:a16="http://schemas.microsoft.com/office/drawing/2014/main" id="{17423A6D-6FAB-466A-8E76-56FC9317425A}"/>
              </a:ext>
            </a:extLst>
          </p:cNvPr>
          <p:cNvSpPr>
            <a:spLocks noChangeAspect="1"/>
          </p:cNvSpPr>
          <p:nvPr/>
        </p:nvSpPr>
        <p:spPr>
          <a:xfrm rot="1080000">
            <a:off x="8002211" y="250128"/>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828" name="Low single Freeform 18">
            <a:extLst>
              <a:ext uri="{FF2B5EF4-FFF2-40B4-BE49-F238E27FC236}">
                <a16:creationId xmlns:a16="http://schemas.microsoft.com/office/drawing/2014/main" id="{C15109C1-AF48-48EB-85E3-5A2EA2BA4DF0}"/>
              </a:ext>
            </a:extLst>
          </p:cNvPr>
          <p:cNvSpPr>
            <a:spLocks noChangeAspect="1"/>
          </p:cNvSpPr>
          <p:nvPr/>
        </p:nvSpPr>
        <p:spPr>
          <a:xfrm rot="1080000">
            <a:off x="7944367" y="493842"/>
            <a:ext cx="127100" cy="32685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829" name="Double Freeform 12">
            <a:extLst>
              <a:ext uri="{FF2B5EF4-FFF2-40B4-BE49-F238E27FC236}">
                <a16:creationId xmlns:a16="http://schemas.microsoft.com/office/drawing/2014/main" id="{E0EB1A16-4C21-4E4D-9217-F8D2B7B0FD3B}"/>
              </a:ext>
            </a:extLst>
          </p:cNvPr>
          <p:cNvSpPr>
            <a:spLocks noChangeAspect="1"/>
          </p:cNvSpPr>
          <p:nvPr/>
        </p:nvSpPr>
        <p:spPr>
          <a:xfrm rot="1080000">
            <a:off x="8027017" y="212652"/>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830" name="Red dart 2">
            <a:extLst>
              <a:ext uri="{FF2B5EF4-FFF2-40B4-BE49-F238E27FC236}">
                <a16:creationId xmlns:a16="http://schemas.microsoft.com/office/drawing/2014/main" id="{28EBAB2F-D26C-4C9F-AED6-B9CB5C3D0DA5}"/>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p:blipFill>
        <p:spPr bwMode="auto">
          <a:xfrm>
            <a:off x="4648953" y="2235593"/>
            <a:ext cx="582730" cy="464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1" name="Red dart 5 Picture 14">
            <a:extLst>
              <a:ext uri="{FF2B5EF4-FFF2-40B4-BE49-F238E27FC236}">
                <a16:creationId xmlns:a16="http://schemas.microsoft.com/office/drawing/2014/main" id="{7A97FCCE-F05F-444B-991F-406A11BC052F}"/>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p:blipFill>
        <p:spPr bwMode="auto">
          <a:xfrm>
            <a:off x="5743835" y="1110790"/>
            <a:ext cx="646113" cy="386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32" name="Miss Freeform 16">
            <a:extLst>
              <a:ext uri="{FF2B5EF4-FFF2-40B4-BE49-F238E27FC236}">
                <a16:creationId xmlns:a16="http://schemas.microsoft.com/office/drawing/2014/main" id="{55E46BEE-881C-4B67-ADBC-1AFB22ABA7F4}"/>
              </a:ext>
            </a:extLst>
          </p:cNvPr>
          <p:cNvSpPr>
            <a:spLocks noChangeAspect="1"/>
          </p:cNvSpPr>
          <p:nvPr/>
        </p:nvSpPr>
        <p:spPr>
          <a:xfrm rot="2160000">
            <a:off x="8233631" y="287875"/>
            <a:ext cx="233460" cy="57060"/>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833" name="High single Freeform 13">
            <a:extLst>
              <a:ext uri="{FF2B5EF4-FFF2-40B4-BE49-F238E27FC236}">
                <a16:creationId xmlns:a16="http://schemas.microsoft.com/office/drawing/2014/main" id="{39DC9881-960C-4E62-9323-480435AD1DF8}"/>
              </a:ext>
            </a:extLst>
          </p:cNvPr>
          <p:cNvSpPr>
            <a:spLocks noChangeAspect="1"/>
          </p:cNvSpPr>
          <p:nvPr/>
        </p:nvSpPr>
        <p:spPr>
          <a:xfrm rot="2160000">
            <a:off x="8153724" y="328181"/>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834" name="Low single Freeform 18">
            <a:extLst>
              <a:ext uri="{FF2B5EF4-FFF2-40B4-BE49-F238E27FC236}">
                <a16:creationId xmlns:a16="http://schemas.microsoft.com/office/drawing/2014/main" id="{B912ABC8-903F-44DA-980F-D4A714E2D591}"/>
              </a:ext>
            </a:extLst>
          </p:cNvPr>
          <p:cNvSpPr>
            <a:spLocks noChangeAspect="1"/>
          </p:cNvSpPr>
          <p:nvPr/>
        </p:nvSpPr>
        <p:spPr>
          <a:xfrm rot="2160000">
            <a:off x="8009390" y="526407"/>
            <a:ext cx="127100" cy="32685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835" name="Double Freeform 12">
            <a:extLst>
              <a:ext uri="{FF2B5EF4-FFF2-40B4-BE49-F238E27FC236}">
                <a16:creationId xmlns:a16="http://schemas.microsoft.com/office/drawing/2014/main" id="{5FC9D602-10B8-4D21-8084-8CB95F33C919}"/>
              </a:ext>
            </a:extLst>
          </p:cNvPr>
          <p:cNvSpPr>
            <a:spLocks noChangeAspect="1"/>
          </p:cNvSpPr>
          <p:nvPr/>
        </p:nvSpPr>
        <p:spPr>
          <a:xfrm rot="2160000">
            <a:off x="8216209" y="316058"/>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836" name="treble Freeform 17">
            <a:extLst>
              <a:ext uri="{FF2B5EF4-FFF2-40B4-BE49-F238E27FC236}">
                <a16:creationId xmlns:a16="http://schemas.microsoft.com/office/drawing/2014/main" id="{2FF0D248-F852-4E82-B2CD-11FCC49488ED}"/>
              </a:ext>
            </a:extLst>
          </p:cNvPr>
          <p:cNvSpPr>
            <a:spLocks noChangeAspect="1"/>
          </p:cNvSpPr>
          <p:nvPr/>
        </p:nvSpPr>
        <p:spPr>
          <a:xfrm rot="2160000">
            <a:off x="8112346" y="519572"/>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837" name="Red dart 5 Picture 14">
            <a:extLst>
              <a:ext uri="{FF2B5EF4-FFF2-40B4-BE49-F238E27FC236}">
                <a16:creationId xmlns:a16="http://schemas.microsoft.com/office/drawing/2014/main" id="{F922385A-3FD6-4196-B188-1E831FB2A9D8}"/>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p:blipFill>
        <p:spPr bwMode="auto">
          <a:xfrm>
            <a:off x="5905071" y="1443341"/>
            <a:ext cx="646113" cy="47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38" name="Miss Freeform 16">
            <a:extLst>
              <a:ext uri="{FF2B5EF4-FFF2-40B4-BE49-F238E27FC236}">
                <a16:creationId xmlns:a16="http://schemas.microsoft.com/office/drawing/2014/main" id="{BABEFF7A-F81D-4742-8C94-D7962BF21699}"/>
              </a:ext>
            </a:extLst>
          </p:cNvPr>
          <p:cNvSpPr>
            <a:spLocks noChangeAspect="1"/>
          </p:cNvSpPr>
          <p:nvPr/>
        </p:nvSpPr>
        <p:spPr>
          <a:xfrm rot="3240000">
            <a:off x="8385635" y="434606"/>
            <a:ext cx="233460" cy="57060"/>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839" name="treble Freeform 17">
            <a:extLst>
              <a:ext uri="{FF2B5EF4-FFF2-40B4-BE49-F238E27FC236}">
                <a16:creationId xmlns:a16="http://schemas.microsoft.com/office/drawing/2014/main" id="{584748A7-6A8E-4253-A9E1-57536DE27FC6}"/>
              </a:ext>
            </a:extLst>
          </p:cNvPr>
          <p:cNvSpPr>
            <a:spLocks noChangeAspect="1"/>
          </p:cNvSpPr>
          <p:nvPr/>
        </p:nvSpPr>
        <p:spPr>
          <a:xfrm rot="3240000">
            <a:off x="8212037" y="621518"/>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840" name="Red dart 4 Picture 14">
            <a:extLst>
              <a:ext uri="{FF2B5EF4-FFF2-40B4-BE49-F238E27FC236}">
                <a16:creationId xmlns:a16="http://schemas.microsoft.com/office/drawing/2014/main" id="{A94E4D90-4E53-4EA4-A975-76685D6640BF}"/>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p:blipFill>
        <p:spPr bwMode="auto">
          <a:xfrm>
            <a:off x="5757428" y="1500850"/>
            <a:ext cx="646113" cy="388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1" name="High single Freeform 13">
            <a:extLst>
              <a:ext uri="{FF2B5EF4-FFF2-40B4-BE49-F238E27FC236}">
                <a16:creationId xmlns:a16="http://schemas.microsoft.com/office/drawing/2014/main" id="{192D5CC3-8C49-4C09-BB6C-0AADAA9DB5CA}"/>
              </a:ext>
            </a:extLst>
          </p:cNvPr>
          <p:cNvSpPr>
            <a:spLocks noChangeAspect="1"/>
          </p:cNvSpPr>
          <p:nvPr/>
        </p:nvSpPr>
        <p:spPr>
          <a:xfrm rot="3240000">
            <a:off x="8278414" y="448263"/>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842" name="Low single Freeform 18">
            <a:extLst>
              <a:ext uri="{FF2B5EF4-FFF2-40B4-BE49-F238E27FC236}">
                <a16:creationId xmlns:a16="http://schemas.microsoft.com/office/drawing/2014/main" id="{CFC54828-2277-4AEC-9FBB-B4FD0553E525}"/>
              </a:ext>
            </a:extLst>
          </p:cNvPr>
          <p:cNvSpPr>
            <a:spLocks noChangeAspect="1"/>
          </p:cNvSpPr>
          <p:nvPr/>
        </p:nvSpPr>
        <p:spPr>
          <a:xfrm rot="3240000">
            <a:off x="8058397" y="581133"/>
            <a:ext cx="127100" cy="32685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843" name="Double Freeform 12">
            <a:extLst>
              <a:ext uri="{FF2B5EF4-FFF2-40B4-BE49-F238E27FC236}">
                <a16:creationId xmlns:a16="http://schemas.microsoft.com/office/drawing/2014/main" id="{B0A40DCD-F11B-4D24-A8AA-D312E9CA5207}"/>
              </a:ext>
            </a:extLst>
          </p:cNvPr>
          <p:cNvSpPr>
            <a:spLocks noChangeAspect="1"/>
          </p:cNvSpPr>
          <p:nvPr/>
        </p:nvSpPr>
        <p:spPr>
          <a:xfrm rot="3240000">
            <a:off x="8368213" y="462789"/>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844" name="Red dart 1 Picture 14">
            <a:extLst>
              <a:ext uri="{FF2B5EF4-FFF2-40B4-BE49-F238E27FC236}">
                <a16:creationId xmlns:a16="http://schemas.microsoft.com/office/drawing/2014/main" id="{BF68FB28-61ED-4448-950F-5D8D51C1E6F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p:blipFill>
        <p:spPr bwMode="auto">
          <a:xfrm>
            <a:off x="5643184" y="2116647"/>
            <a:ext cx="646113" cy="483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5" name="Red dart 5 Picture 14">
            <a:extLst>
              <a:ext uri="{FF2B5EF4-FFF2-40B4-BE49-F238E27FC236}">
                <a16:creationId xmlns:a16="http://schemas.microsoft.com/office/drawing/2014/main" id="{6C90C4BB-0438-49EE-B096-257B9E932DD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p:blipFill>
        <p:spPr bwMode="auto">
          <a:xfrm>
            <a:off x="6268686" y="1863986"/>
            <a:ext cx="646113" cy="514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6" name="Miss Freeform 16">
            <a:extLst>
              <a:ext uri="{FF2B5EF4-FFF2-40B4-BE49-F238E27FC236}">
                <a16:creationId xmlns:a16="http://schemas.microsoft.com/office/drawing/2014/main" id="{8AB7C3EF-EF8A-405C-A5EA-0AEF7B43EB97}"/>
              </a:ext>
            </a:extLst>
          </p:cNvPr>
          <p:cNvSpPr>
            <a:spLocks noChangeAspect="1"/>
          </p:cNvSpPr>
          <p:nvPr/>
        </p:nvSpPr>
        <p:spPr>
          <a:xfrm rot="4320000">
            <a:off x="8477526" y="627601"/>
            <a:ext cx="293388" cy="71707"/>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847" name="Red dart 3 Picture 13">
            <a:extLst>
              <a:ext uri="{FF2B5EF4-FFF2-40B4-BE49-F238E27FC236}">
                <a16:creationId xmlns:a16="http://schemas.microsoft.com/office/drawing/2014/main" id="{DCD392E8-B1EC-49A9-BC32-4C2127FE908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5434755" y="2176115"/>
            <a:ext cx="646113" cy="385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8" name="Red dart 4 Picture 14">
            <a:extLst>
              <a:ext uri="{FF2B5EF4-FFF2-40B4-BE49-F238E27FC236}">
                <a16:creationId xmlns:a16="http://schemas.microsoft.com/office/drawing/2014/main" id="{AB9874BC-0A98-4438-A6F0-BAF885FFC34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p:blipFill>
        <p:spPr bwMode="auto">
          <a:xfrm>
            <a:off x="6010472" y="1963639"/>
            <a:ext cx="646113" cy="483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9" name="High single Freeform 13">
            <a:extLst>
              <a:ext uri="{FF2B5EF4-FFF2-40B4-BE49-F238E27FC236}">
                <a16:creationId xmlns:a16="http://schemas.microsoft.com/office/drawing/2014/main" id="{6B51E97D-3E3E-445B-8E27-B9D49E6A7A32}"/>
              </a:ext>
            </a:extLst>
          </p:cNvPr>
          <p:cNvSpPr>
            <a:spLocks noChangeAspect="1"/>
          </p:cNvSpPr>
          <p:nvPr/>
        </p:nvSpPr>
        <p:spPr>
          <a:xfrm rot="4320000">
            <a:off x="8351463" y="601897"/>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850" name="Low single Freeform 18">
            <a:extLst>
              <a:ext uri="{FF2B5EF4-FFF2-40B4-BE49-F238E27FC236}">
                <a16:creationId xmlns:a16="http://schemas.microsoft.com/office/drawing/2014/main" id="{E73140BC-1E85-4659-B43C-BB4BDA7EA6FC}"/>
              </a:ext>
            </a:extLst>
          </p:cNvPr>
          <p:cNvSpPr>
            <a:spLocks noChangeAspect="1"/>
          </p:cNvSpPr>
          <p:nvPr/>
        </p:nvSpPr>
        <p:spPr>
          <a:xfrm rot="4320000">
            <a:off x="8100100" y="651873"/>
            <a:ext cx="127100" cy="32685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851" name="Double Freeform 12">
            <a:extLst>
              <a:ext uri="{FF2B5EF4-FFF2-40B4-BE49-F238E27FC236}">
                <a16:creationId xmlns:a16="http://schemas.microsoft.com/office/drawing/2014/main" id="{C39D5C66-8D9C-4848-A70B-48961D1AD07A}"/>
              </a:ext>
            </a:extLst>
          </p:cNvPr>
          <p:cNvSpPr>
            <a:spLocks noChangeAspect="1"/>
          </p:cNvSpPr>
          <p:nvPr/>
        </p:nvSpPr>
        <p:spPr>
          <a:xfrm rot="4320000">
            <a:off x="8462630" y="643294"/>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852" name="treble Freeform 17">
            <a:extLst>
              <a:ext uri="{FF2B5EF4-FFF2-40B4-BE49-F238E27FC236}">
                <a16:creationId xmlns:a16="http://schemas.microsoft.com/office/drawing/2014/main" id="{24FE83A2-E8E6-42AC-BF37-5F46CA82466D}"/>
              </a:ext>
            </a:extLst>
          </p:cNvPr>
          <p:cNvSpPr>
            <a:spLocks noChangeAspect="1"/>
          </p:cNvSpPr>
          <p:nvPr/>
        </p:nvSpPr>
        <p:spPr>
          <a:xfrm rot="4320000">
            <a:off x="8263655" y="743424"/>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853" name="Red dart 2">
            <a:extLst>
              <a:ext uri="{FF2B5EF4-FFF2-40B4-BE49-F238E27FC236}">
                <a16:creationId xmlns:a16="http://schemas.microsoft.com/office/drawing/2014/main" id="{EF4ED902-2320-4CC1-A70C-F486558C4512}"/>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p:blipFill>
        <p:spPr bwMode="auto">
          <a:xfrm>
            <a:off x="5154700" y="2333241"/>
            <a:ext cx="562041" cy="447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54" name="Red dart 5 Picture 14">
            <a:extLst>
              <a:ext uri="{FF2B5EF4-FFF2-40B4-BE49-F238E27FC236}">
                <a16:creationId xmlns:a16="http://schemas.microsoft.com/office/drawing/2014/main" id="{74B72544-124A-43D7-9B38-E4042A10C02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p:blipFill>
        <p:spPr bwMode="auto">
          <a:xfrm>
            <a:off x="6395823" y="2409948"/>
            <a:ext cx="622217" cy="496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55" name="Miss Freeform 16">
            <a:extLst>
              <a:ext uri="{FF2B5EF4-FFF2-40B4-BE49-F238E27FC236}">
                <a16:creationId xmlns:a16="http://schemas.microsoft.com/office/drawing/2014/main" id="{B984CC10-E9AF-474C-B01D-03AEE23FD428}"/>
              </a:ext>
            </a:extLst>
          </p:cNvPr>
          <p:cNvSpPr>
            <a:spLocks noChangeAspect="1"/>
          </p:cNvSpPr>
          <p:nvPr/>
        </p:nvSpPr>
        <p:spPr>
          <a:xfrm rot="5400000">
            <a:off x="8533043" y="863957"/>
            <a:ext cx="264388" cy="64619"/>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856" name="Red dart 4 Picture 14">
            <a:extLst>
              <a:ext uri="{FF2B5EF4-FFF2-40B4-BE49-F238E27FC236}">
                <a16:creationId xmlns:a16="http://schemas.microsoft.com/office/drawing/2014/main" id="{BAD09B57-2E84-4D10-818E-9615DD97D41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p:blipFill>
        <p:spPr bwMode="auto">
          <a:xfrm>
            <a:off x="6175718" y="2495554"/>
            <a:ext cx="646113" cy="483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57" name="High single Freeform 13">
            <a:extLst>
              <a:ext uri="{FF2B5EF4-FFF2-40B4-BE49-F238E27FC236}">
                <a16:creationId xmlns:a16="http://schemas.microsoft.com/office/drawing/2014/main" id="{6F2A862A-F127-4703-A29F-C933334D611E}"/>
              </a:ext>
            </a:extLst>
          </p:cNvPr>
          <p:cNvSpPr>
            <a:spLocks noChangeAspect="1"/>
          </p:cNvSpPr>
          <p:nvPr/>
        </p:nvSpPr>
        <p:spPr>
          <a:xfrm rot="5400000">
            <a:off x="8391809" y="769644"/>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858" name="Low single Freeform 18">
            <a:extLst>
              <a:ext uri="{FF2B5EF4-FFF2-40B4-BE49-F238E27FC236}">
                <a16:creationId xmlns:a16="http://schemas.microsoft.com/office/drawing/2014/main" id="{A2CA833E-FA27-4A6F-99F5-85CA3B85E33F}"/>
              </a:ext>
            </a:extLst>
          </p:cNvPr>
          <p:cNvSpPr>
            <a:spLocks noChangeAspect="1"/>
          </p:cNvSpPr>
          <p:nvPr/>
        </p:nvSpPr>
        <p:spPr>
          <a:xfrm rot="5400000">
            <a:off x="8116937" y="719057"/>
            <a:ext cx="127100" cy="32685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859" name="Double Freeform 12">
            <a:extLst>
              <a:ext uri="{FF2B5EF4-FFF2-40B4-BE49-F238E27FC236}">
                <a16:creationId xmlns:a16="http://schemas.microsoft.com/office/drawing/2014/main" id="{7D011D0F-B1FA-45ED-9DB9-3758BD36C1B9}"/>
              </a:ext>
            </a:extLst>
          </p:cNvPr>
          <p:cNvSpPr>
            <a:spLocks noChangeAspect="1"/>
          </p:cNvSpPr>
          <p:nvPr/>
        </p:nvSpPr>
        <p:spPr>
          <a:xfrm rot="5400000">
            <a:off x="8500678" y="863525"/>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860" name="Red dart 1 Picture 14">
            <a:extLst>
              <a:ext uri="{FF2B5EF4-FFF2-40B4-BE49-F238E27FC236}">
                <a16:creationId xmlns:a16="http://schemas.microsoft.com/office/drawing/2014/main" id="{7010479F-F446-4D6F-98AA-B2411C7709E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p:blipFill>
        <p:spPr bwMode="auto">
          <a:xfrm>
            <a:off x="5940878" y="2570683"/>
            <a:ext cx="605610" cy="453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1" name="Red dart 3 Picture 13">
            <a:extLst>
              <a:ext uri="{FF2B5EF4-FFF2-40B4-BE49-F238E27FC236}">
                <a16:creationId xmlns:a16="http://schemas.microsoft.com/office/drawing/2014/main" id="{15FA0B7A-261C-48CE-82C0-724CFB31434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p:blipFill>
        <p:spPr bwMode="auto">
          <a:xfrm>
            <a:off x="5495313" y="2397491"/>
            <a:ext cx="646113" cy="514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2" name="Red dart 2">
            <a:extLst>
              <a:ext uri="{FF2B5EF4-FFF2-40B4-BE49-F238E27FC236}">
                <a16:creationId xmlns:a16="http://schemas.microsoft.com/office/drawing/2014/main" id="{28452611-2A66-4350-883D-78A07E04F50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p:blipFill>
        <p:spPr bwMode="auto">
          <a:xfrm>
            <a:off x="5170525" y="2631983"/>
            <a:ext cx="568436" cy="425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63" name="treble Freeform 17">
            <a:extLst>
              <a:ext uri="{FF2B5EF4-FFF2-40B4-BE49-F238E27FC236}">
                <a16:creationId xmlns:a16="http://schemas.microsoft.com/office/drawing/2014/main" id="{CCB9D050-9650-4806-B5AA-3C63047D8F65}"/>
              </a:ext>
            </a:extLst>
          </p:cNvPr>
          <p:cNvSpPr>
            <a:spLocks noChangeAspect="1"/>
          </p:cNvSpPr>
          <p:nvPr/>
        </p:nvSpPr>
        <p:spPr>
          <a:xfrm rot="5400000">
            <a:off x="8279343" y="871900"/>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864" name="Red dart 1 Picture 14">
            <a:extLst>
              <a:ext uri="{FF2B5EF4-FFF2-40B4-BE49-F238E27FC236}">
                <a16:creationId xmlns:a16="http://schemas.microsoft.com/office/drawing/2014/main" id="{10F8113F-2D36-4BD6-8714-5B3A5DEA974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p:blipFill>
        <p:spPr bwMode="auto">
          <a:xfrm>
            <a:off x="5710533" y="2880519"/>
            <a:ext cx="646113" cy="483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5" name="Red dart 5 Picture 14">
            <a:extLst>
              <a:ext uri="{FF2B5EF4-FFF2-40B4-BE49-F238E27FC236}">
                <a16:creationId xmlns:a16="http://schemas.microsoft.com/office/drawing/2014/main" id="{C7638F56-86D9-43ED-859C-BA7B31FF6FF3}"/>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p:blipFill>
        <p:spPr bwMode="auto">
          <a:xfrm>
            <a:off x="6307372" y="3013184"/>
            <a:ext cx="646113" cy="479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66" name="Miss Freeform 16">
            <a:extLst>
              <a:ext uri="{FF2B5EF4-FFF2-40B4-BE49-F238E27FC236}">
                <a16:creationId xmlns:a16="http://schemas.microsoft.com/office/drawing/2014/main" id="{DDED83FC-DBD1-45A1-9BB8-2F735772D58C}"/>
              </a:ext>
            </a:extLst>
          </p:cNvPr>
          <p:cNvSpPr>
            <a:spLocks noChangeAspect="1"/>
          </p:cNvSpPr>
          <p:nvPr/>
        </p:nvSpPr>
        <p:spPr>
          <a:xfrm rot="6480000">
            <a:off x="8498347" y="1051783"/>
            <a:ext cx="264388" cy="64619"/>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867" name="Red dart 3 Picture 13">
            <a:extLst>
              <a:ext uri="{FF2B5EF4-FFF2-40B4-BE49-F238E27FC236}">
                <a16:creationId xmlns:a16="http://schemas.microsoft.com/office/drawing/2014/main" id="{C41BDBE4-93F5-49F8-936A-AFB390EEDA1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p:blipFill>
        <p:spPr bwMode="auto">
          <a:xfrm>
            <a:off x="5451155" y="2687696"/>
            <a:ext cx="646113" cy="514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68" name="treble Freeform 17">
            <a:extLst>
              <a:ext uri="{FF2B5EF4-FFF2-40B4-BE49-F238E27FC236}">
                <a16:creationId xmlns:a16="http://schemas.microsoft.com/office/drawing/2014/main" id="{A01FB593-6097-4369-9DAC-5F0A7A801FEE}"/>
              </a:ext>
            </a:extLst>
          </p:cNvPr>
          <p:cNvSpPr>
            <a:spLocks noChangeAspect="1"/>
          </p:cNvSpPr>
          <p:nvPr/>
        </p:nvSpPr>
        <p:spPr>
          <a:xfrm rot="6480000">
            <a:off x="8268424" y="982987"/>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869" name="Red dart 4 Picture 14">
            <a:extLst>
              <a:ext uri="{FF2B5EF4-FFF2-40B4-BE49-F238E27FC236}">
                <a16:creationId xmlns:a16="http://schemas.microsoft.com/office/drawing/2014/main" id="{00B5C4A3-8128-4934-A157-81D556E62BE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6107359" y="2931410"/>
            <a:ext cx="646113" cy="385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70" name="High single Freeform 13">
            <a:extLst>
              <a:ext uri="{FF2B5EF4-FFF2-40B4-BE49-F238E27FC236}">
                <a16:creationId xmlns:a16="http://schemas.microsoft.com/office/drawing/2014/main" id="{148D1BE5-F0D4-493D-BB4E-2C85AF75771F}"/>
              </a:ext>
            </a:extLst>
          </p:cNvPr>
          <p:cNvSpPr>
            <a:spLocks noChangeAspect="1"/>
          </p:cNvSpPr>
          <p:nvPr/>
        </p:nvSpPr>
        <p:spPr>
          <a:xfrm rot="6480000">
            <a:off x="8367414" y="934902"/>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871" name="Low single Freeform 18">
            <a:extLst>
              <a:ext uri="{FF2B5EF4-FFF2-40B4-BE49-F238E27FC236}">
                <a16:creationId xmlns:a16="http://schemas.microsoft.com/office/drawing/2014/main" id="{E05E660A-B23F-496B-9CA1-1582CA55C00A}"/>
              </a:ext>
            </a:extLst>
          </p:cNvPr>
          <p:cNvSpPr>
            <a:spLocks noChangeAspect="1"/>
          </p:cNvSpPr>
          <p:nvPr/>
        </p:nvSpPr>
        <p:spPr>
          <a:xfrm rot="6480000">
            <a:off x="8100898" y="792837"/>
            <a:ext cx="127100" cy="32685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872" name="Double Freeform 12">
            <a:extLst>
              <a:ext uri="{FF2B5EF4-FFF2-40B4-BE49-F238E27FC236}">
                <a16:creationId xmlns:a16="http://schemas.microsoft.com/office/drawing/2014/main" id="{51EEF176-66A4-40A0-9F5A-2F6EABA37E4A}"/>
              </a:ext>
            </a:extLst>
          </p:cNvPr>
          <p:cNvSpPr>
            <a:spLocks noChangeAspect="1"/>
          </p:cNvSpPr>
          <p:nvPr/>
        </p:nvSpPr>
        <p:spPr>
          <a:xfrm rot="6480000">
            <a:off x="8488016" y="1051351"/>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873" name="Red dart 2">
            <a:extLst>
              <a:ext uri="{FF2B5EF4-FFF2-40B4-BE49-F238E27FC236}">
                <a16:creationId xmlns:a16="http://schemas.microsoft.com/office/drawing/2014/main" id="{59536CCE-5260-49B9-A3D1-95172181AE7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4997919" y="2693991"/>
            <a:ext cx="645973" cy="385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4" name="Red dart 3 Picture 13">
            <a:extLst>
              <a:ext uri="{FF2B5EF4-FFF2-40B4-BE49-F238E27FC236}">
                <a16:creationId xmlns:a16="http://schemas.microsoft.com/office/drawing/2014/main" id="{48C4D70C-D68C-4AD6-99A9-12D4892F5E0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p:blipFill>
        <p:spPr bwMode="auto">
          <a:xfrm>
            <a:off x="5329465" y="3072089"/>
            <a:ext cx="646113" cy="514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5" name="Red dart 1 Picture 14">
            <a:extLst>
              <a:ext uri="{FF2B5EF4-FFF2-40B4-BE49-F238E27FC236}">
                <a16:creationId xmlns:a16="http://schemas.microsoft.com/office/drawing/2014/main" id="{0BB80180-0571-44D0-84F3-B13F67255D8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5671495" y="3257011"/>
            <a:ext cx="646113" cy="385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6" name="Red dart 5 Picture 14">
            <a:extLst>
              <a:ext uri="{FF2B5EF4-FFF2-40B4-BE49-F238E27FC236}">
                <a16:creationId xmlns:a16="http://schemas.microsoft.com/office/drawing/2014/main" id="{50382FC7-22F7-4A30-B47A-09A8C0B4D84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p:blipFill>
        <p:spPr bwMode="auto">
          <a:xfrm>
            <a:off x="6050045" y="3513159"/>
            <a:ext cx="646113" cy="483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77" name="Miss Freeform 16">
            <a:extLst>
              <a:ext uri="{FF2B5EF4-FFF2-40B4-BE49-F238E27FC236}">
                <a16:creationId xmlns:a16="http://schemas.microsoft.com/office/drawing/2014/main" id="{FCC7D643-0B0E-44F1-AF4C-1B44318C32D1}"/>
              </a:ext>
            </a:extLst>
          </p:cNvPr>
          <p:cNvSpPr>
            <a:spLocks noChangeAspect="1"/>
          </p:cNvSpPr>
          <p:nvPr/>
        </p:nvSpPr>
        <p:spPr>
          <a:xfrm rot="7560000">
            <a:off x="8398919" y="1260660"/>
            <a:ext cx="264388" cy="64619"/>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878" name="Red dart 2">
            <a:extLst>
              <a:ext uri="{FF2B5EF4-FFF2-40B4-BE49-F238E27FC236}">
                <a16:creationId xmlns:a16="http://schemas.microsoft.com/office/drawing/2014/main" id="{69E84E0D-B51A-4495-B0B9-EC88E668572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p:blipFill>
        <p:spPr bwMode="auto">
          <a:xfrm>
            <a:off x="5100584" y="2936869"/>
            <a:ext cx="594618" cy="473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79" name="treble Freeform 17">
            <a:extLst>
              <a:ext uri="{FF2B5EF4-FFF2-40B4-BE49-F238E27FC236}">
                <a16:creationId xmlns:a16="http://schemas.microsoft.com/office/drawing/2014/main" id="{B146F885-FAFB-47A9-B25C-9F3B64A69DC3}"/>
              </a:ext>
            </a:extLst>
          </p:cNvPr>
          <p:cNvSpPr>
            <a:spLocks noChangeAspect="1"/>
          </p:cNvSpPr>
          <p:nvPr/>
        </p:nvSpPr>
        <p:spPr>
          <a:xfrm rot="7560000">
            <a:off x="8223062" y="1112688"/>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880" name="Red dart 4 Picture 14">
            <a:extLst>
              <a:ext uri="{FF2B5EF4-FFF2-40B4-BE49-F238E27FC236}">
                <a16:creationId xmlns:a16="http://schemas.microsoft.com/office/drawing/2014/main" id="{9E6ED97D-8116-487C-9767-0B860323338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5976489" y="3366866"/>
            <a:ext cx="583414" cy="348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81" name="High single Freeform 13">
            <a:extLst>
              <a:ext uri="{FF2B5EF4-FFF2-40B4-BE49-F238E27FC236}">
                <a16:creationId xmlns:a16="http://schemas.microsoft.com/office/drawing/2014/main" id="{194A88D9-8A28-4197-91B9-B93A96C3278A}"/>
              </a:ext>
            </a:extLst>
          </p:cNvPr>
          <p:cNvSpPr>
            <a:spLocks noChangeAspect="1"/>
          </p:cNvSpPr>
          <p:nvPr/>
        </p:nvSpPr>
        <p:spPr>
          <a:xfrm rot="7560000">
            <a:off x="8300411" y="1078757"/>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882" name="Low single Freeform 18">
            <a:extLst>
              <a:ext uri="{FF2B5EF4-FFF2-40B4-BE49-F238E27FC236}">
                <a16:creationId xmlns:a16="http://schemas.microsoft.com/office/drawing/2014/main" id="{BFCE944F-BCCF-4937-8E61-D37B6517CA87}"/>
              </a:ext>
            </a:extLst>
          </p:cNvPr>
          <p:cNvSpPr>
            <a:spLocks noChangeAspect="1"/>
          </p:cNvSpPr>
          <p:nvPr/>
        </p:nvSpPr>
        <p:spPr>
          <a:xfrm rot="7560000">
            <a:off x="8069783" y="858760"/>
            <a:ext cx="127100" cy="32685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883" name="Double Freeform 12">
            <a:extLst>
              <a:ext uri="{FF2B5EF4-FFF2-40B4-BE49-F238E27FC236}">
                <a16:creationId xmlns:a16="http://schemas.microsoft.com/office/drawing/2014/main" id="{FD5274FE-9C29-4002-AA80-8648F0180093}"/>
              </a:ext>
            </a:extLst>
          </p:cNvPr>
          <p:cNvSpPr>
            <a:spLocks noChangeAspect="1"/>
          </p:cNvSpPr>
          <p:nvPr/>
        </p:nvSpPr>
        <p:spPr>
          <a:xfrm rot="7560000">
            <a:off x="8388588" y="1260228"/>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884" name="Red dart 3 Picture 13">
            <a:extLst>
              <a:ext uri="{FF2B5EF4-FFF2-40B4-BE49-F238E27FC236}">
                <a16:creationId xmlns:a16="http://schemas.microsoft.com/office/drawing/2014/main" id="{54EA5CCA-7E86-4021-9071-7D33BF8A173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p:blipFill>
        <p:spPr bwMode="auto">
          <a:xfrm>
            <a:off x="5231803" y="3415357"/>
            <a:ext cx="646113" cy="483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5" name="Red dart 1 Picture 14">
            <a:extLst>
              <a:ext uri="{FF2B5EF4-FFF2-40B4-BE49-F238E27FC236}">
                <a16:creationId xmlns:a16="http://schemas.microsoft.com/office/drawing/2014/main" id="{BDB988B9-D90A-49FB-A6E4-F78D8BD9752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p:blipFill>
        <p:spPr bwMode="auto">
          <a:xfrm>
            <a:off x="5438055" y="3607973"/>
            <a:ext cx="646113" cy="481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86" name="Miss Freeform 16">
            <a:extLst>
              <a:ext uri="{FF2B5EF4-FFF2-40B4-BE49-F238E27FC236}">
                <a16:creationId xmlns:a16="http://schemas.microsoft.com/office/drawing/2014/main" id="{ADA9CD16-BE35-4A83-BD93-B367731F62AD}"/>
              </a:ext>
            </a:extLst>
          </p:cNvPr>
          <p:cNvSpPr>
            <a:spLocks noChangeAspect="1"/>
          </p:cNvSpPr>
          <p:nvPr/>
        </p:nvSpPr>
        <p:spPr>
          <a:xfrm rot="8640000">
            <a:off x="8261679" y="1426773"/>
            <a:ext cx="264388" cy="64619"/>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887" name="Red dart 2">
            <a:extLst>
              <a:ext uri="{FF2B5EF4-FFF2-40B4-BE49-F238E27FC236}">
                <a16:creationId xmlns:a16="http://schemas.microsoft.com/office/drawing/2014/main" id="{F13E71D9-D8B1-4AA3-A916-EEC896E57DA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4982293" y="3139314"/>
            <a:ext cx="645973" cy="385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88" name="High single Freeform 13">
            <a:extLst>
              <a:ext uri="{FF2B5EF4-FFF2-40B4-BE49-F238E27FC236}">
                <a16:creationId xmlns:a16="http://schemas.microsoft.com/office/drawing/2014/main" id="{65902B4F-EBF9-4AF2-9CF5-325D6A50FAB7}"/>
              </a:ext>
            </a:extLst>
          </p:cNvPr>
          <p:cNvSpPr>
            <a:spLocks noChangeAspect="1"/>
          </p:cNvSpPr>
          <p:nvPr/>
        </p:nvSpPr>
        <p:spPr>
          <a:xfrm rot="8640000">
            <a:off x="8177841" y="1211878"/>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889" name="Low single Freeform 18">
            <a:extLst>
              <a:ext uri="{FF2B5EF4-FFF2-40B4-BE49-F238E27FC236}">
                <a16:creationId xmlns:a16="http://schemas.microsoft.com/office/drawing/2014/main" id="{807BAC05-FD68-4632-A6B0-D9A016E8C583}"/>
              </a:ext>
            </a:extLst>
          </p:cNvPr>
          <p:cNvSpPr>
            <a:spLocks noChangeAspect="1"/>
          </p:cNvSpPr>
          <p:nvPr/>
        </p:nvSpPr>
        <p:spPr>
          <a:xfrm rot="8640000">
            <a:off x="8022953" y="903322"/>
            <a:ext cx="131245" cy="33751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890" name="Double Freeform 12">
            <a:extLst>
              <a:ext uri="{FF2B5EF4-FFF2-40B4-BE49-F238E27FC236}">
                <a16:creationId xmlns:a16="http://schemas.microsoft.com/office/drawing/2014/main" id="{E9B175C6-E5EA-4566-BE90-8B27D85E7F2E}"/>
              </a:ext>
            </a:extLst>
          </p:cNvPr>
          <p:cNvSpPr>
            <a:spLocks noChangeAspect="1"/>
          </p:cNvSpPr>
          <p:nvPr/>
        </p:nvSpPr>
        <p:spPr>
          <a:xfrm rot="8640000">
            <a:off x="8258722" y="1411593"/>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891" name="treble Freeform 17">
            <a:extLst>
              <a:ext uri="{FF2B5EF4-FFF2-40B4-BE49-F238E27FC236}">
                <a16:creationId xmlns:a16="http://schemas.microsoft.com/office/drawing/2014/main" id="{01252E6E-7B96-4D29-81D1-DB6575BA322A}"/>
              </a:ext>
            </a:extLst>
          </p:cNvPr>
          <p:cNvSpPr>
            <a:spLocks noChangeAspect="1"/>
          </p:cNvSpPr>
          <p:nvPr/>
        </p:nvSpPr>
        <p:spPr>
          <a:xfrm rot="8640000">
            <a:off x="8131729" y="1195161"/>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892" name="Red dart 3 Picture 13">
            <a:extLst>
              <a:ext uri="{FF2B5EF4-FFF2-40B4-BE49-F238E27FC236}">
                <a16:creationId xmlns:a16="http://schemas.microsoft.com/office/drawing/2014/main" id="{7ECE8256-559A-4EE9-A4EC-2086686525A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p:blipFill>
        <p:spPr bwMode="auto">
          <a:xfrm>
            <a:off x="4762051" y="3523125"/>
            <a:ext cx="624344" cy="467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3" name="Red dart 1 Picture 14">
            <a:extLst>
              <a:ext uri="{FF2B5EF4-FFF2-40B4-BE49-F238E27FC236}">
                <a16:creationId xmlns:a16="http://schemas.microsoft.com/office/drawing/2014/main" id="{370C530A-F0FD-4488-9AED-AF8AF0C7BED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p:blipFill>
        <p:spPr bwMode="auto">
          <a:xfrm>
            <a:off x="4952203" y="3724175"/>
            <a:ext cx="645719"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4" name="Red dart 5 Picture 14">
            <a:extLst>
              <a:ext uri="{FF2B5EF4-FFF2-40B4-BE49-F238E27FC236}">
                <a16:creationId xmlns:a16="http://schemas.microsoft.com/office/drawing/2014/main" id="{37B775AD-7EF0-4730-AB92-366D69333B7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p:blipFill>
        <p:spPr bwMode="auto">
          <a:xfrm>
            <a:off x="5302087" y="4245259"/>
            <a:ext cx="646113" cy="481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5" name="Miss Freeform 16">
            <a:extLst>
              <a:ext uri="{FF2B5EF4-FFF2-40B4-BE49-F238E27FC236}">
                <a16:creationId xmlns:a16="http://schemas.microsoft.com/office/drawing/2014/main" id="{3D8E824F-ECF0-49BF-BA9F-8CD357B4E4D1}"/>
              </a:ext>
            </a:extLst>
          </p:cNvPr>
          <p:cNvSpPr>
            <a:spLocks noChangeAspect="1"/>
          </p:cNvSpPr>
          <p:nvPr/>
        </p:nvSpPr>
        <p:spPr>
          <a:xfrm rot="9720000">
            <a:off x="8061869" y="1529087"/>
            <a:ext cx="264388" cy="64619"/>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896" name="Red dart 2">
            <a:extLst>
              <a:ext uri="{FF2B5EF4-FFF2-40B4-BE49-F238E27FC236}">
                <a16:creationId xmlns:a16="http://schemas.microsoft.com/office/drawing/2014/main" id="{E41B0417-D6FA-41FF-B06C-D7A97277A093}"/>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p:blipFill>
        <p:spPr bwMode="auto">
          <a:xfrm>
            <a:off x="4697847" y="3062020"/>
            <a:ext cx="602348" cy="446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7" name="Red dart 4 Picture 14">
            <a:extLst>
              <a:ext uri="{FF2B5EF4-FFF2-40B4-BE49-F238E27FC236}">
                <a16:creationId xmlns:a16="http://schemas.microsoft.com/office/drawing/2014/main" id="{1AB57A91-3559-4165-93FA-31B551EBC46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p:blipFill>
        <p:spPr bwMode="auto">
          <a:xfrm>
            <a:off x="5167173" y="3954071"/>
            <a:ext cx="646113" cy="514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8" name="High single Freeform 13">
            <a:extLst>
              <a:ext uri="{FF2B5EF4-FFF2-40B4-BE49-F238E27FC236}">
                <a16:creationId xmlns:a16="http://schemas.microsoft.com/office/drawing/2014/main" id="{D59C218A-BA42-4891-9F0C-BE09ED85B8AB}"/>
              </a:ext>
            </a:extLst>
          </p:cNvPr>
          <p:cNvSpPr>
            <a:spLocks noChangeAspect="1"/>
          </p:cNvSpPr>
          <p:nvPr/>
        </p:nvSpPr>
        <p:spPr>
          <a:xfrm rot="9720000">
            <a:off x="8028875" y="1300712"/>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899" name="Low single Freeform 18">
            <a:extLst>
              <a:ext uri="{FF2B5EF4-FFF2-40B4-BE49-F238E27FC236}">
                <a16:creationId xmlns:a16="http://schemas.microsoft.com/office/drawing/2014/main" id="{6530D8DA-02B6-45DA-BCED-F99ED1892C33}"/>
              </a:ext>
            </a:extLst>
          </p:cNvPr>
          <p:cNvSpPr>
            <a:spLocks noChangeAspect="1"/>
          </p:cNvSpPr>
          <p:nvPr/>
        </p:nvSpPr>
        <p:spPr>
          <a:xfrm rot="9720000">
            <a:off x="7957467" y="935544"/>
            <a:ext cx="131245" cy="33751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900" name="Double Freeform 12">
            <a:extLst>
              <a:ext uri="{FF2B5EF4-FFF2-40B4-BE49-F238E27FC236}">
                <a16:creationId xmlns:a16="http://schemas.microsoft.com/office/drawing/2014/main" id="{16E22795-B9D0-4D9B-9443-643C9688C467}"/>
              </a:ext>
            </a:extLst>
          </p:cNvPr>
          <p:cNvSpPr>
            <a:spLocks noChangeAspect="1"/>
          </p:cNvSpPr>
          <p:nvPr/>
        </p:nvSpPr>
        <p:spPr>
          <a:xfrm rot="9720000">
            <a:off x="8058912" y="1513907"/>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901" name="treble Freeform 17">
            <a:extLst>
              <a:ext uri="{FF2B5EF4-FFF2-40B4-BE49-F238E27FC236}">
                <a16:creationId xmlns:a16="http://schemas.microsoft.com/office/drawing/2014/main" id="{5A8766BC-4975-4E0D-9D3C-7063BFBB50E9}"/>
              </a:ext>
            </a:extLst>
          </p:cNvPr>
          <p:cNvSpPr>
            <a:spLocks noChangeAspect="1"/>
          </p:cNvSpPr>
          <p:nvPr/>
        </p:nvSpPr>
        <p:spPr>
          <a:xfrm rot="9720000">
            <a:off x="8017120" y="1263033"/>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902" name="Red dart 3 Picture 13">
            <a:extLst>
              <a:ext uri="{FF2B5EF4-FFF2-40B4-BE49-F238E27FC236}">
                <a16:creationId xmlns:a16="http://schemas.microsoft.com/office/drawing/2014/main" id="{9E885487-C77F-47CF-8F36-CB4606E37A6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p:blipFill>
        <p:spPr bwMode="auto">
          <a:xfrm>
            <a:off x="4555086" y="3487311"/>
            <a:ext cx="646113" cy="514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3" name="Red dart 1 Picture 14">
            <a:extLst>
              <a:ext uri="{FF2B5EF4-FFF2-40B4-BE49-F238E27FC236}">
                <a16:creationId xmlns:a16="http://schemas.microsoft.com/office/drawing/2014/main" id="{CC3156FE-63DD-4C97-84CE-E31587FA5BF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p:blipFill>
        <p:spPr bwMode="auto">
          <a:xfrm>
            <a:off x="4646138" y="3816336"/>
            <a:ext cx="646113" cy="481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4" name="Red dart 5 Picture 14">
            <a:extLst>
              <a:ext uri="{FF2B5EF4-FFF2-40B4-BE49-F238E27FC236}">
                <a16:creationId xmlns:a16="http://schemas.microsoft.com/office/drawing/2014/main" id="{FDFC79D7-2B4B-4A98-B714-9A6DA1CAA2D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4751780" y="4431418"/>
            <a:ext cx="646113" cy="385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05" name="Miss Freeform 16">
            <a:extLst>
              <a:ext uri="{FF2B5EF4-FFF2-40B4-BE49-F238E27FC236}">
                <a16:creationId xmlns:a16="http://schemas.microsoft.com/office/drawing/2014/main" id="{8043F3F7-017C-4A14-ADBC-27E416FC852C}"/>
              </a:ext>
            </a:extLst>
          </p:cNvPr>
          <p:cNvSpPr>
            <a:spLocks noChangeAspect="1"/>
          </p:cNvSpPr>
          <p:nvPr/>
        </p:nvSpPr>
        <p:spPr>
          <a:xfrm rot="10800000">
            <a:off x="7843746" y="1572357"/>
            <a:ext cx="264388" cy="64619"/>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906" name="Red dart 2">
            <a:extLst>
              <a:ext uri="{FF2B5EF4-FFF2-40B4-BE49-F238E27FC236}">
                <a16:creationId xmlns:a16="http://schemas.microsoft.com/office/drawing/2014/main" id="{C31540AE-C389-4C70-8964-D85A7B1CA75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4583522" y="3290517"/>
            <a:ext cx="645973" cy="385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7" name="Red dart 4 Picture 14">
            <a:extLst>
              <a:ext uri="{FF2B5EF4-FFF2-40B4-BE49-F238E27FC236}">
                <a16:creationId xmlns:a16="http://schemas.microsoft.com/office/drawing/2014/main" id="{F108DECE-0324-436D-9FE2-F1713CF4003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p:blipFill>
        <p:spPr bwMode="auto">
          <a:xfrm>
            <a:off x="4788642" y="4274911"/>
            <a:ext cx="646113" cy="481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08" name="High single Freeform 13">
            <a:extLst>
              <a:ext uri="{FF2B5EF4-FFF2-40B4-BE49-F238E27FC236}">
                <a16:creationId xmlns:a16="http://schemas.microsoft.com/office/drawing/2014/main" id="{37EF5086-531F-4945-943A-97EA126DF1FE}"/>
              </a:ext>
            </a:extLst>
          </p:cNvPr>
          <p:cNvSpPr>
            <a:spLocks noChangeAspect="1"/>
          </p:cNvSpPr>
          <p:nvPr/>
        </p:nvSpPr>
        <p:spPr>
          <a:xfrm rot="10800000">
            <a:off x="7862912" y="1324118"/>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909" name="Low single Freeform 18">
            <a:extLst>
              <a:ext uri="{FF2B5EF4-FFF2-40B4-BE49-F238E27FC236}">
                <a16:creationId xmlns:a16="http://schemas.microsoft.com/office/drawing/2014/main" id="{E91956E4-B5A4-42CD-9EBB-584B130BB3E0}"/>
              </a:ext>
            </a:extLst>
          </p:cNvPr>
          <p:cNvSpPr>
            <a:spLocks noChangeAspect="1"/>
          </p:cNvSpPr>
          <p:nvPr/>
        </p:nvSpPr>
        <p:spPr>
          <a:xfrm rot="10800000">
            <a:off x="7886489" y="956547"/>
            <a:ext cx="131245" cy="33751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910" name="Double Freeform 12">
            <a:extLst>
              <a:ext uri="{FF2B5EF4-FFF2-40B4-BE49-F238E27FC236}">
                <a16:creationId xmlns:a16="http://schemas.microsoft.com/office/drawing/2014/main" id="{74C11560-3702-453C-9836-EBCF722BB346}"/>
              </a:ext>
            </a:extLst>
          </p:cNvPr>
          <p:cNvSpPr>
            <a:spLocks noChangeAspect="1"/>
          </p:cNvSpPr>
          <p:nvPr/>
        </p:nvSpPr>
        <p:spPr>
          <a:xfrm rot="10800000">
            <a:off x="7862911" y="1542429"/>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911" name="treble Freeform 17">
            <a:extLst>
              <a:ext uri="{FF2B5EF4-FFF2-40B4-BE49-F238E27FC236}">
                <a16:creationId xmlns:a16="http://schemas.microsoft.com/office/drawing/2014/main" id="{E1C33D9A-0D9D-499F-AA89-B43FD4F7F55D}"/>
              </a:ext>
            </a:extLst>
          </p:cNvPr>
          <p:cNvSpPr>
            <a:spLocks noChangeAspect="1"/>
          </p:cNvSpPr>
          <p:nvPr/>
        </p:nvSpPr>
        <p:spPr>
          <a:xfrm rot="10800000">
            <a:off x="7888044" y="1291989"/>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912" name="Red dart 3 Picture 13">
            <a:extLst>
              <a:ext uri="{FF2B5EF4-FFF2-40B4-BE49-F238E27FC236}">
                <a16:creationId xmlns:a16="http://schemas.microsoft.com/office/drawing/2014/main" id="{7B9411FD-DFAD-48D5-A26D-16906233DB5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p:blipFill>
        <p:spPr bwMode="auto">
          <a:xfrm>
            <a:off x="4281641" y="3468131"/>
            <a:ext cx="646113" cy="514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3" name="Red dart 1 Picture 14">
            <a:extLst>
              <a:ext uri="{FF2B5EF4-FFF2-40B4-BE49-F238E27FC236}">
                <a16:creationId xmlns:a16="http://schemas.microsoft.com/office/drawing/2014/main" id="{32D1E0FA-8F27-4172-96E1-AB8D05CA43C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p:blipFill>
        <p:spPr bwMode="auto">
          <a:xfrm>
            <a:off x="4204998" y="3921024"/>
            <a:ext cx="636204" cy="509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4" name="Miss Freeform 16">
            <a:extLst>
              <a:ext uri="{FF2B5EF4-FFF2-40B4-BE49-F238E27FC236}">
                <a16:creationId xmlns:a16="http://schemas.microsoft.com/office/drawing/2014/main" id="{2A5CEDA1-49BB-4158-8D6E-D8A062F28707}"/>
              </a:ext>
            </a:extLst>
          </p:cNvPr>
          <p:cNvSpPr>
            <a:spLocks noChangeAspect="1"/>
          </p:cNvSpPr>
          <p:nvPr/>
        </p:nvSpPr>
        <p:spPr>
          <a:xfrm rot="11880000">
            <a:off x="7609031" y="1540463"/>
            <a:ext cx="264388" cy="64619"/>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915" name="Red dart 2">
            <a:extLst>
              <a:ext uri="{FF2B5EF4-FFF2-40B4-BE49-F238E27FC236}">
                <a16:creationId xmlns:a16="http://schemas.microsoft.com/office/drawing/2014/main" id="{0DB3DD2B-82B2-4047-82E4-46DBFEB2A76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4358075" y="3355035"/>
            <a:ext cx="645973" cy="385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6" name="Red dart 4 Picture 14">
            <a:extLst>
              <a:ext uri="{FF2B5EF4-FFF2-40B4-BE49-F238E27FC236}">
                <a16:creationId xmlns:a16="http://schemas.microsoft.com/office/drawing/2014/main" id="{1DF58C09-2450-42CD-BBC4-31A5FAFA8DC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4240585" y="4198248"/>
            <a:ext cx="646113" cy="385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7" name="High single Freeform 13">
            <a:extLst>
              <a:ext uri="{FF2B5EF4-FFF2-40B4-BE49-F238E27FC236}">
                <a16:creationId xmlns:a16="http://schemas.microsoft.com/office/drawing/2014/main" id="{281DDAE4-F8BC-4E7F-A73D-4B7C8AD7D102}"/>
              </a:ext>
            </a:extLst>
          </p:cNvPr>
          <p:cNvSpPr>
            <a:spLocks noChangeAspect="1"/>
          </p:cNvSpPr>
          <p:nvPr/>
        </p:nvSpPr>
        <p:spPr>
          <a:xfrm rot="11880000">
            <a:off x="7688065" y="1306073"/>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918" name="Low single Freeform 18">
            <a:extLst>
              <a:ext uri="{FF2B5EF4-FFF2-40B4-BE49-F238E27FC236}">
                <a16:creationId xmlns:a16="http://schemas.microsoft.com/office/drawing/2014/main" id="{32438DBF-11E9-4127-9208-AF8CE8FEA58A}"/>
              </a:ext>
            </a:extLst>
          </p:cNvPr>
          <p:cNvSpPr>
            <a:spLocks noChangeAspect="1"/>
          </p:cNvSpPr>
          <p:nvPr/>
        </p:nvSpPr>
        <p:spPr>
          <a:xfrm rot="11880000">
            <a:off x="7820825" y="937349"/>
            <a:ext cx="131245" cy="33751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919" name="Double Freeform 12">
            <a:extLst>
              <a:ext uri="{FF2B5EF4-FFF2-40B4-BE49-F238E27FC236}">
                <a16:creationId xmlns:a16="http://schemas.microsoft.com/office/drawing/2014/main" id="{69322B8B-989D-4E86-900F-0E1C15A13F0F}"/>
              </a:ext>
            </a:extLst>
          </p:cNvPr>
          <p:cNvSpPr>
            <a:spLocks noChangeAspect="1"/>
          </p:cNvSpPr>
          <p:nvPr/>
        </p:nvSpPr>
        <p:spPr>
          <a:xfrm rot="11880000">
            <a:off x="7642944" y="1510535"/>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920" name="treble Freeform 17">
            <a:extLst>
              <a:ext uri="{FF2B5EF4-FFF2-40B4-BE49-F238E27FC236}">
                <a16:creationId xmlns:a16="http://schemas.microsoft.com/office/drawing/2014/main" id="{92103AC9-A1A8-46BD-9168-670924399179}"/>
              </a:ext>
            </a:extLst>
          </p:cNvPr>
          <p:cNvSpPr>
            <a:spLocks noChangeAspect="1"/>
          </p:cNvSpPr>
          <p:nvPr/>
        </p:nvSpPr>
        <p:spPr>
          <a:xfrm rot="11880000">
            <a:off x="7755408" y="1258475"/>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921" name="Miss Freeform 16">
            <a:extLst>
              <a:ext uri="{FF2B5EF4-FFF2-40B4-BE49-F238E27FC236}">
                <a16:creationId xmlns:a16="http://schemas.microsoft.com/office/drawing/2014/main" id="{0696D719-9AF7-4E57-84C7-40084EBD20DA}"/>
              </a:ext>
            </a:extLst>
          </p:cNvPr>
          <p:cNvSpPr>
            <a:spLocks noChangeAspect="1"/>
          </p:cNvSpPr>
          <p:nvPr/>
        </p:nvSpPr>
        <p:spPr>
          <a:xfrm rot="14040000">
            <a:off x="7256599" y="1295739"/>
            <a:ext cx="264388" cy="64619"/>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922" name="Red dart 2">
            <a:extLst>
              <a:ext uri="{FF2B5EF4-FFF2-40B4-BE49-F238E27FC236}">
                <a16:creationId xmlns:a16="http://schemas.microsoft.com/office/drawing/2014/main" id="{EF8B90E1-BC25-4D75-AA96-F08E6F523F3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3932958" y="3100996"/>
            <a:ext cx="645973" cy="385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3" name="Red dart 4 Picture 14">
            <a:extLst>
              <a:ext uri="{FF2B5EF4-FFF2-40B4-BE49-F238E27FC236}">
                <a16:creationId xmlns:a16="http://schemas.microsoft.com/office/drawing/2014/main" id="{094C0FB7-3519-42C4-BA9D-CF3A410C58B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3342266" y="3715970"/>
            <a:ext cx="646113" cy="385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4" name="High single Freeform 13">
            <a:extLst>
              <a:ext uri="{FF2B5EF4-FFF2-40B4-BE49-F238E27FC236}">
                <a16:creationId xmlns:a16="http://schemas.microsoft.com/office/drawing/2014/main" id="{20830058-98FC-46AA-ADAB-FDBEF0C9FD83}"/>
              </a:ext>
            </a:extLst>
          </p:cNvPr>
          <p:cNvSpPr>
            <a:spLocks noChangeAspect="1"/>
          </p:cNvSpPr>
          <p:nvPr/>
        </p:nvSpPr>
        <p:spPr>
          <a:xfrm rot="14040000">
            <a:off x="7411238" y="1111413"/>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925" name="Low single Freeform 18">
            <a:extLst>
              <a:ext uri="{FF2B5EF4-FFF2-40B4-BE49-F238E27FC236}">
                <a16:creationId xmlns:a16="http://schemas.microsoft.com/office/drawing/2014/main" id="{23A35FBE-6FCE-44A7-9224-077787959F61}"/>
              </a:ext>
            </a:extLst>
          </p:cNvPr>
          <p:cNvSpPr>
            <a:spLocks noChangeAspect="1"/>
          </p:cNvSpPr>
          <p:nvPr/>
        </p:nvSpPr>
        <p:spPr>
          <a:xfrm rot="14040000">
            <a:off x="7706011" y="876217"/>
            <a:ext cx="131245" cy="33751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926" name="Double Freeform 12">
            <a:extLst>
              <a:ext uri="{FF2B5EF4-FFF2-40B4-BE49-F238E27FC236}">
                <a16:creationId xmlns:a16="http://schemas.microsoft.com/office/drawing/2014/main" id="{168F8F5F-90CF-481B-876E-229375824BD4}"/>
              </a:ext>
            </a:extLst>
          </p:cNvPr>
          <p:cNvSpPr>
            <a:spLocks noChangeAspect="1"/>
          </p:cNvSpPr>
          <p:nvPr/>
        </p:nvSpPr>
        <p:spPr>
          <a:xfrm rot="14040000">
            <a:off x="7305260" y="1273185"/>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927" name="treble Freeform 17">
            <a:extLst>
              <a:ext uri="{FF2B5EF4-FFF2-40B4-BE49-F238E27FC236}">
                <a16:creationId xmlns:a16="http://schemas.microsoft.com/office/drawing/2014/main" id="{3354C376-7CE6-4F40-966A-101F4A8589C3}"/>
              </a:ext>
            </a:extLst>
          </p:cNvPr>
          <p:cNvSpPr>
            <a:spLocks noChangeAspect="1"/>
          </p:cNvSpPr>
          <p:nvPr/>
        </p:nvSpPr>
        <p:spPr>
          <a:xfrm rot="14040000">
            <a:off x="7544861" y="1130891"/>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928" name="Red dart 5 Picture 14">
            <a:extLst>
              <a:ext uri="{FF2B5EF4-FFF2-40B4-BE49-F238E27FC236}">
                <a16:creationId xmlns:a16="http://schemas.microsoft.com/office/drawing/2014/main" id="{C4815877-C3A0-4CA5-B920-0AF4873ECCE1}"/>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p:blipFill>
        <p:spPr bwMode="auto">
          <a:xfrm>
            <a:off x="3008318" y="3927835"/>
            <a:ext cx="646113" cy="479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9" name="Red dart 3 Picture 13">
            <a:extLst>
              <a:ext uri="{FF2B5EF4-FFF2-40B4-BE49-F238E27FC236}">
                <a16:creationId xmlns:a16="http://schemas.microsoft.com/office/drawing/2014/main" id="{04736377-3A3C-4939-BDEC-91961C8AD08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p:blipFill>
        <p:spPr bwMode="auto">
          <a:xfrm>
            <a:off x="4042140" y="3549515"/>
            <a:ext cx="646113" cy="483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0" name="Red dart 1 Picture 14">
            <a:extLst>
              <a:ext uri="{FF2B5EF4-FFF2-40B4-BE49-F238E27FC236}">
                <a16:creationId xmlns:a16="http://schemas.microsoft.com/office/drawing/2014/main" id="{9D9BF62B-1124-497F-960D-5398EF5998A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p:blipFill>
        <p:spPr bwMode="auto">
          <a:xfrm>
            <a:off x="3933261" y="3745502"/>
            <a:ext cx="646113" cy="481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31" name="Miss Freeform 16">
            <a:extLst>
              <a:ext uri="{FF2B5EF4-FFF2-40B4-BE49-F238E27FC236}">
                <a16:creationId xmlns:a16="http://schemas.microsoft.com/office/drawing/2014/main" id="{9FCE646A-E0EC-405A-9BCB-672E7A2629A9}"/>
              </a:ext>
            </a:extLst>
          </p:cNvPr>
          <p:cNvSpPr>
            <a:spLocks noChangeAspect="1"/>
          </p:cNvSpPr>
          <p:nvPr/>
        </p:nvSpPr>
        <p:spPr>
          <a:xfrm rot="12960000">
            <a:off x="7411169" y="1449904"/>
            <a:ext cx="264388" cy="64619"/>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932" name="Red dart 2">
            <a:extLst>
              <a:ext uri="{FF2B5EF4-FFF2-40B4-BE49-F238E27FC236}">
                <a16:creationId xmlns:a16="http://schemas.microsoft.com/office/drawing/2014/main" id="{FA03413C-8C7F-4C22-BF28-C68C4C2206D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4116228" y="3329314"/>
            <a:ext cx="645973" cy="385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3" name="Red dart 4 Picture 14">
            <a:extLst>
              <a:ext uri="{FF2B5EF4-FFF2-40B4-BE49-F238E27FC236}">
                <a16:creationId xmlns:a16="http://schemas.microsoft.com/office/drawing/2014/main" id="{323EC135-67DC-478B-9124-831161D5509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p:blipFill>
        <p:spPr bwMode="auto">
          <a:xfrm>
            <a:off x="3666839" y="3895140"/>
            <a:ext cx="646113" cy="514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34" name="High single Freeform 13">
            <a:extLst>
              <a:ext uri="{FF2B5EF4-FFF2-40B4-BE49-F238E27FC236}">
                <a16:creationId xmlns:a16="http://schemas.microsoft.com/office/drawing/2014/main" id="{A3216C71-A4D2-46FD-BDD1-DD2A9596AE8F}"/>
              </a:ext>
            </a:extLst>
          </p:cNvPr>
          <p:cNvSpPr>
            <a:spLocks noChangeAspect="1"/>
          </p:cNvSpPr>
          <p:nvPr/>
        </p:nvSpPr>
        <p:spPr>
          <a:xfrm rot="12960000">
            <a:off x="7543983" y="1231355"/>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935" name="Low single Freeform 18">
            <a:extLst>
              <a:ext uri="{FF2B5EF4-FFF2-40B4-BE49-F238E27FC236}">
                <a16:creationId xmlns:a16="http://schemas.microsoft.com/office/drawing/2014/main" id="{0353ABF7-304A-44DB-938A-E4034A1C4059}"/>
              </a:ext>
            </a:extLst>
          </p:cNvPr>
          <p:cNvSpPr>
            <a:spLocks noChangeAspect="1"/>
          </p:cNvSpPr>
          <p:nvPr/>
        </p:nvSpPr>
        <p:spPr>
          <a:xfrm rot="12960000">
            <a:off x="7765876" y="917802"/>
            <a:ext cx="131245" cy="33751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936" name="Double Freeform 12">
            <a:extLst>
              <a:ext uri="{FF2B5EF4-FFF2-40B4-BE49-F238E27FC236}">
                <a16:creationId xmlns:a16="http://schemas.microsoft.com/office/drawing/2014/main" id="{7884AF63-168D-4B90-BA5F-A4336946BCEA}"/>
              </a:ext>
            </a:extLst>
          </p:cNvPr>
          <p:cNvSpPr>
            <a:spLocks noChangeAspect="1"/>
          </p:cNvSpPr>
          <p:nvPr/>
        </p:nvSpPr>
        <p:spPr>
          <a:xfrm rot="12960000">
            <a:off x="7459830" y="1427350"/>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937" name="treble Freeform 17">
            <a:extLst>
              <a:ext uri="{FF2B5EF4-FFF2-40B4-BE49-F238E27FC236}">
                <a16:creationId xmlns:a16="http://schemas.microsoft.com/office/drawing/2014/main" id="{5CB67F4C-7755-4419-B46D-3C6331B2DD7B}"/>
              </a:ext>
            </a:extLst>
          </p:cNvPr>
          <p:cNvSpPr>
            <a:spLocks noChangeAspect="1"/>
          </p:cNvSpPr>
          <p:nvPr/>
        </p:nvSpPr>
        <p:spPr>
          <a:xfrm rot="12960000">
            <a:off x="7642631" y="1217580"/>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938" name="Red dart 5 Picture 14">
            <a:extLst>
              <a:ext uri="{FF2B5EF4-FFF2-40B4-BE49-F238E27FC236}">
                <a16:creationId xmlns:a16="http://schemas.microsoft.com/office/drawing/2014/main" id="{D527A0A8-DC87-4189-9FD2-B9E7AF411F7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p:blipFill>
        <p:spPr bwMode="auto">
          <a:xfrm>
            <a:off x="3456320" y="4213156"/>
            <a:ext cx="646113" cy="514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9" name="Red dart 2">
            <a:extLst>
              <a:ext uri="{FF2B5EF4-FFF2-40B4-BE49-F238E27FC236}">
                <a16:creationId xmlns:a16="http://schemas.microsoft.com/office/drawing/2014/main" id="{1B5551B9-C8CE-4E35-9150-4E504A7AFA8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4075694" y="2897110"/>
            <a:ext cx="645973" cy="385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40" name="Red dart 3 Picture 13">
            <a:extLst>
              <a:ext uri="{FF2B5EF4-FFF2-40B4-BE49-F238E27FC236}">
                <a16:creationId xmlns:a16="http://schemas.microsoft.com/office/drawing/2014/main" id="{220DF2B4-848E-4DEF-887A-37BA4DA1DA6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3600670" y="2885768"/>
            <a:ext cx="646113" cy="385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41" name="Red dart 1 Picture 14">
            <a:extLst>
              <a:ext uri="{FF2B5EF4-FFF2-40B4-BE49-F238E27FC236}">
                <a16:creationId xmlns:a16="http://schemas.microsoft.com/office/drawing/2014/main" id="{16C10160-9261-4AD6-95AD-7D9C5907D23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3349726" y="2940444"/>
            <a:ext cx="646113" cy="385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42" name="Miss Freeform 16">
            <a:extLst>
              <a:ext uri="{FF2B5EF4-FFF2-40B4-BE49-F238E27FC236}">
                <a16:creationId xmlns:a16="http://schemas.microsoft.com/office/drawing/2014/main" id="{D4004E14-E4B6-4B37-B7C3-D899EB003387}"/>
              </a:ext>
            </a:extLst>
          </p:cNvPr>
          <p:cNvSpPr>
            <a:spLocks noChangeAspect="1"/>
          </p:cNvSpPr>
          <p:nvPr/>
        </p:nvSpPr>
        <p:spPr>
          <a:xfrm rot="15120000">
            <a:off x="7148121" y="1106408"/>
            <a:ext cx="264388" cy="64619"/>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943" name="Red dart 4 Picture 14">
            <a:extLst>
              <a:ext uri="{FF2B5EF4-FFF2-40B4-BE49-F238E27FC236}">
                <a16:creationId xmlns:a16="http://schemas.microsoft.com/office/drawing/2014/main" id="{BACEFF25-BBBB-4954-9557-971292E8DD4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2965406" y="2997873"/>
            <a:ext cx="646113" cy="385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44" name="High single Freeform 13">
            <a:extLst>
              <a:ext uri="{FF2B5EF4-FFF2-40B4-BE49-F238E27FC236}">
                <a16:creationId xmlns:a16="http://schemas.microsoft.com/office/drawing/2014/main" id="{DA120A35-54B2-4987-BD12-9C2463442AF0}"/>
              </a:ext>
            </a:extLst>
          </p:cNvPr>
          <p:cNvSpPr>
            <a:spLocks noChangeAspect="1"/>
          </p:cNvSpPr>
          <p:nvPr/>
        </p:nvSpPr>
        <p:spPr>
          <a:xfrm rot="15120000">
            <a:off x="7338815" y="962393"/>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945" name="Low single Freeform 18">
            <a:extLst>
              <a:ext uri="{FF2B5EF4-FFF2-40B4-BE49-F238E27FC236}">
                <a16:creationId xmlns:a16="http://schemas.microsoft.com/office/drawing/2014/main" id="{D094B177-4602-4FE6-977E-FC55CC253105}"/>
              </a:ext>
            </a:extLst>
          </p:cNvPr>
          <p:cNvSpPr>
            <a:spLocks noChangeAspect="1"/>
          </p:cNvSpPr>
          <p:nvPr/>
        </p:nvSpPr>
        <p:spPr>
          <a:xfrm rot="15120000">
            <a:off x="7672111" y="808072"/>
            <a:ext cx="131245" cy="33751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946" name="Double Freeform 12">
            <a:extLst>
              <a:ext uri="{FF2B5EF4-FFF2-40B4-BE49-F238E27FC236}">
                <a16:creationId xmlns:a16="http://schemas.microsoft.com/office/drawing/2014/main" id="{F2AA7578-A046-481A-AF28-56A820A2E640}"/>
              </a:ext>
            </a:extLst>
          </p:cNvPr>
          <p:cNvSpPr>
            <a:spLocks noChangeAspect="1"/>
          </p:cNvSpPr>
          <p:nvPr/>
        </p:nvSpPr>
        <p:spPr>
          <a:xfrm rot="15120000">
            <a:off x="7204156" y="1091228"/>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947" name="treble Freeform 17">
            <a:extLst>
              <a:ext uri="{FF2B5EF4-FFF2-40B4-BE49-F238E27FC236}">
                <a16:creationId xmlns:a16="http://schemas.microsoft.com/office/drawing/2014/main" id="{2686C0CD-3AA1-45EE-B03E-05E570C00E99}"/>
              </a:ext>
            </a:extLst>
          </p:cNvPr>
          <p:cNvSpPr>
            <a:spLocks noChangeAspect="1"/>
          </p:cNvSpPr>
          <p:nvPr/>
        </p:nvSpPr>
        <p:spPr>
          <a:xfrm rot="15120000">
            <a:off x="7492120" y="1022864"/>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948" name="Red dart 5 Picture 14">
            <a:extLst>
              <a:ext uri="{FF2B5EF4-FFF2-40B4-BE49-F238E27FC236}">
                <a16:creationId xmlns:a16="http://schemas.microsoft.com/office/drawing/2014/main" id="{54AF976D-535B-440F-BB10-C9D332A13AB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p:blipFill>
        <p:spPr bwMode="auto">
          <a:xfrm>
            <a:off x="2630545" y="3130230"/>
            <a:ext cx="646113" cy="483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49" name="Red dart 2">
            <a:extLst>
              <a:ext uri="{FF2B5EF4-FFF2-40B4-BE49-F238E27FC236}">
                <a16:creationId xmlns:a16="http://schemas.microsoft.com/office/drawing/2014/main" id="{72E90D7B-5CA6-4F03-8CDD-843D837126C1}"/>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p:blipFill>
        <p:spPr bwMode="auto">
          <a:xfrm>
            <a:off x="3940396" y="2649926"/>
            <a:ext cx="585508" cy="435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50" name="Red dart 3 Picture 13">
            <a:extLst>
              <a:ext uri="{FF2B5EF4-FFF2-40B4-BE49-F238E27FC236}">
                <a16:creationId xmlns:a16="http://schemas.microsoft.com/office/drawing/2014/main" id="{F862BE73-B1C3-4870-A28E-F923BA6FF13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3529623" y="2514329"/>
            <a:ext cx="646113" cy="385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51" name="Red dart 1 Picture 14">
            <a:extLst>
              <a:ext uri="{FF2B5EF4-FFF2-40B4-BE49-F238E27FC236}">
                <a16:creationId xmlns:a16="http://schemas.microsoft.com/office/drawing/2014/main" id="{CE6F3C46-2828-4B77-B87F-CA922B6D8E0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3193446" y="2555975"/>
            <a:ext cx="646113" cy="385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52" name="Miss Freeform 16">
            <a:extLst>
              <a:ext uri="{FF2B5EF4-FFF2-40B4-BE49-F238E27FC236}">
                <a16:creationId xmlns:a16="http://schemas.microsoft.com/office/drawing/2014/main" id="{33198954-5D71-4413-8FDD-B9196EF80F23}"/>
              </a:ext>
            </a:extLst>
          </p:cNvPr>
          <p:cNvSpPr>
            <a:spLocks noChangeAspect="1"/>
          </p:cNvSpPr>
          <p:nvPr/>
        </p:nvSpPr>
        <p:spPr>
          <a:xfrm rot="16200000">
            <a:off x="7110689" y="886818"/>
            <a:ext cx="264388" cy="64619"/>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953" name="Red dart 4 Picture 14">
            <a:extLst>
              <a:ext uri="{FF2B5EF4-FFF2-40B4-BE49-F238E27FC236}">
                <a16:creationId xmlns:a16="http://schemas.microsoft.com/office/drawing/2014/main" id="{24B84E83-20F9-4FAA-B244-A372DAC131C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p:blipFill>
        <p:spPr bwMode="auto">
          <a:xfrm>
            <a:off x="2936110" y="2533340"/>
            <a:ext cx="646113" cy="481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54" name="High single Freeform 13">
            <a:extLst>
              <a:ext uri="{FF2B5EF4-FFF2-40B4-BE49-F238E27FC236}">
                <a16:creationId xmlns:a16="http://schemas.microsoft.com/office/drawing/2014/main" id="{9A9358D1-2E80-4EE6-AAD9-5FF9B4138D04}"/>
              </a:ext>
            </a:extLst>
          </p:cNvPr>
          <p:cNvSpPr>
            <a:spLocks noChangeAspect="1"/>
          </p:cNvSpPr>
          <p:nvPr/>
        </p:nvSpPr>
        <p:spPr>
          <a:xfrm rot="16200000">
            <a:off x="7318051" y="806286"/>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955" name="Low single Freeform 18">
            <a:extLst>
              <a:ext uri="{FF2B5EF4-FFF2-40B4-BE49-F238E27FC236}">
                <a16:creationId xmlns:a16="http://schemas.microsoft.com/office/drawing/2014/main" id="{12F97C03-C93F-4406-8592-52B55306E216}"/>
              </a:ext>
            </a:extLst>
          </p:cNvPr>
          <p:cNvSpPr>
            <a:spLocks noChangeAspect="1"/>
          </p:cNvSpPr>
          <p:nvPr/>
        </p:nvSpPr>
        <p:spPr>
          <a:xfrm rot="16200000">
            <a:off x="7653467" y="737003"/>
            <a:ext cx="131245" cy="33751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956" name="Double Freeform 12">
            <a:extLst>
              <a:ext uri="{FF2B5EF4-FFF2-40B4-BE49-F238E27FC236}">
                <a16:creationId xmlns:a16="http://schemas.microsoft.com/office/drawing/2014/main" id="{5C541A8E-6CA5-4103-9C36-8EDE3F9B39DE}"/>
              </a:ext>
            </a:extLst>
          </p:cNvPr>
          <p:cNvSpPr>
            <a:spLocks noChangeAspect="1"/>
          </p:cNvSpPr>
          <p:nvPr/>
        </p:nvSpPr>
        <p:spPr>
          <a:xfrm rot="16200000">
            <a:off x="7173356" y="899806"/>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957" name="treble Freeform 17">
            <a:extLst>
              <a:ext uri="{FF2B5EF4-FFF2-40B4-BE49-F238E27FC236}">
                <a16:creationId xmlns:a16="http://schemas.microsoft.com/office/drawing/2014/main" id="{4C8C189B-1B6E-4CB5-9DBF-475C0182026B}"/>
              </a:ext>
            </a:extLst>
          </p:cNvPr>
          <p:cNvSpPr>
            <a:spLocks noChangeAspect="1"/>
          </p:cNvSpPr>
          <p:nvPr/>
        </p:nvSpPr>
        <p:spPr>
          <a:xfrm rot="16200000">
            <a:off x="7463196" y="897078"/>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958" name="Red dart 5 Picture 14">
            <a:extLst>
              <a:ext uri="{FF2B5EF4-FFF2-40B4-BE49-F238E27FC236}">
                <a16:creationId xmlns:a16="http://schemas.microsoft.com/office/drawing/2014/main" id="{71EB4B84-25E8-45D4-92BE-BAC1159A1D05}"/>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p:blipFill>
        <p:spPr bwMode="auto">
          <a:xfrm>
            <a:off x="2616193" y="2381708"/>
            <a:ext cx="646113" cy="47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59" name="Red dart 3 Picture 13">
            <a:extLst>
              <a:ext uri="{FF2B5EF4-FFF2-40B4-BE49-F238E27FC236}">
                <a16:creationId xmlns:a16="http://schemas.microsoft.com/office/drawing/2014/main" id="{4E0FE1EB-FB1E-4EBA-BB0B-0896930C5D3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p:blipFill>
        <p:spPr bwMode="auto">
          <a:xfrm>
            <a:off x="3544958" y="2096165"/>
            <a:ext cx="646113" cy="514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0" name="Red dart 1 Picture 14">
            <a:extLst>
              <a:ext uri="{FF2B5EF4-FFF2-40B4-BE49-F238E27FC236}">
                <a16:creationId xmlns:a16="http://schemas.microsoft.com/office/drawing/2014/main" id="{85E2B4ED-6BDE-4373-AC7B-279305F5716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p:blipFill>
        <p:spPr bwMode="auto">
          <a:xfrm>
            <a:off x="3271422" y="2163549"/>
            <a:ext cx="593025" cy="371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61" name="Miss Freeform 16">
            <a:extLst>
              <a:ext uri="{FF2B5EF4-FFF2-40B4-BE49-F238E27FC236}">
                <a16:creationId xmlns:a16="http://schemas.microsoft.com/office/drawing/2014/main" id="{804B33FB-3C71-4D9A-BF0D-2A3958F07207}"/>
              </a:ext>
            </a:extLst>
          </p:cNvPr>
          <p:cNvSpPr>
            <a:spLocks noChangeAspect="1"/>
          </p:cNvSpPr>
          <p:nvPr/>
        </p:nvSpPr>
        <p:spPr>
          <a:xfrm rot="17280000">
            <a:off x="7128491" y="663910"/>
            <a:ext cx="264388" cy="64619"/>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962" name="Red dart 4 Picture 14">
            <a:extLst>
              <a:ext uri="{FF2B5EF4-FFF2-40B4-BE49-F238E27FC236}">
                <a16:creationId xmlns:a16="http://schemas.microsoft.com/office/drawing/2014/main" id="{39555D2E-7F1A-49C1-B406-F0761D13BAD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p:blipFill>
        <p:spPr bwMode="auto">
          <a:xfrm>
            <a:off x="2925441" y="1970384"/>
            <a:ext cx="646113" cy="514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63" name="High single Freeform 13">
            <a:extLst>
              <a:ext uri="{FF2B5EF4-FFF2-40B4-BE49-F238E27FC236}">
                <a16:creationId xmlns:a16="http://schemas.microsoft.com/office/drawing/2014/main" id="{5DA119A0-38AD-4A42-887A-94425DBC1F27}"/>
              </a:ext>
            </a:extLst>
          </p:cNvPr>
          <p:cNvSpPr>
            <a:spLocks noChangeAspect="1"/>
          </p:cNvSpPr>
          <p:nvPr/>
        </p:nvSpPr>
        <p:spPr>
          <a:xfrm rot="17280000">
            <a:off x="7326880" y="633446"/>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964" name="Low single Freeform 18">
            <a:extLst>
              <a:ext uri="{FF2B5EF4-FFF2-40B4-BE49-F238E27FC236}">
                <a16:creationId xmlns:a16="http://schemas.microsoft.com/office/drawing/2014/main" id="{E6C6AECC-B014-4EAF-907E-42DE9409186C}"/>
              </a:ext>
            </a:extLst>
          </p:cNvPr>
          <p:cNvSpPr>
            <a:spLocks noChangeAspect="1"/>
          </p:cNvSpPr>
          <p:nvPr/>
        </p:nvSpPr>
        <p:spPr>
          <a:xfrm rot="17280000">
            <a:off x="7664438" y="669644"/>
            <a:ext cx="131245" cy="33751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965" name="Double Freeform 12">
            <a:extLst>
              <a:ext uri="{FF2B5EF4-FFF2-40B4-BE49-F238E27FC236}">
                <a16:creationId xmlns:a16="http://schemas.microsoft.com/office/drawing/2014/main" id="{1499B9A0-B337-4FB0-ACE5-A7D5C6C8C72F}"/>
              </a:ext>
            </a:extLst>
          </p:cNvPr>
          <p:cNvSpPr>
            <a:spLocks noChangeAspect="1"/>
          </p:cNvSpPr>
          <p:nvPr/>
        </p:nvSpPr>
        <p:spPr>
          <a:xfrm rot="17280000">
            <a:off x="7191158" y="676898"/>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966" name="treble Freeform 17">
            <a:extLst>
              <a:ext uri="{FF2B5EF4-FFF2-40B4-BE49-F238E27FC236}">
                <a16:creationId xmlns:a16="http://schemas.microsoft.com/office/drawing/2014/main" id="{33118F49-0033-4F08-B245-09CABFA8CFF3}"/>
              </a:ext>
            </a:extLst>
          </p:cNvPr>
          <p:cNvSpPr>
            <a:spLocks noChangeAspect="1"/>
          </p:cNvSpPr>
          <p:nvPr/>
        </p:nvSpPr>
        <p:spPr>
          <a:xfrm rot="17280000">
            <a:off x="7483890" y="746018"/>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967" name="Red dart 5 Picture 14">
            <a:extLst>
              <a:ext uri="{FF2B5EF4-FFF2-40B4-BE49-F238E27FC236}">
                <a16:creationId xmlns:a16="http://schemas.microsoft.com/office/drawing/2014/main" id="{B0B03B98-0370-4CD3-B058-FE3DF03F406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p:blipFill>
        <p:spPr bwMode="auto">
          <a:xfrm>
            <a:off x="2730875" y="2020299"/>
            <a:ext cx="646113" cy="483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8" name="Red dart 2">
            <a:extLst>
              <a:ext uri="{FF2B5EF4-FFF2-40B4-BE49-F238E27FC236}">
                <a16:creationId xmlns:a16="http://schemas.microsoft.com/office/drawing/2014/main" id="{A7B97B80-3EBA-42D3-90FB-ADDC33B2090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3986762" y="2180237"/>
            <a:ext cx="645973" cy="385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9" name="Red dart 3 Picture 13">
            <a:extLst>
              <a:ext uri="{FF2B5EF4-FFF2-40B4-BE49-F238E27FC236}">
                <a16:creationId xmlns:a16="http://schemas.microsoft.com/office/drawing/2014/main" id="{3EAF7CA2-47C6-4FD7-A3A2-61CF37D54A85}"/>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p:blipFill>
        <p:spPr bwMode="auto">
          <a:xfrm>
            <a:off x="3728859" y="1970000"/>
            <a:ext cx="646113" cy="386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0" name="Red dart 1 Picture 14">
            <a:extLst>
              <a:ext uri="{FF2B5EF4-FFF2-40B4-BE49-F238E27FC236}">
                <a16:creationId xmlns:a16="http://schemas.microsoft.com/office/drawing/2014/main" id="{48A4FA28-57F5-4E60-8DB2-B75B3371AEF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p:blipFill>
        <p:spPr bwMode="auto">
          <a:xfrm>
            <a:off x="3427974" y="1767783"/>
            <a:ext cx="646113" cy="483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71" name="Miss Freeform 16">
            <a:extLst>
              <a:ext uri="{FF2B5EF4-FFF2-40B4-BE49-F238E27FC236}">
                <a16:creationId xmlns:a16="http://schemas.microsoft.com/office/drawing/2014/main" id="{9BE9FC27-F77D-4218-9A6E-D2F6ECF2C61C}"/>
              </a:ext>
            </a:extLst>
          </p:cNvPr>
          <p:cNvSpPr>
            <a:spLocks noChangeAspect="1"/>
          </p:cNvSpPr>
          <p:nvPr/>
        </p:nvSpPr>
        <p:spPr>
          <a:xfrm rot="18360000">
            <a:off x="7226813" y="468278"/>
            <a:ext cx="264388" cy="64619"/>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972" name="Red dart 4 Picture 14">
            <a:extLst>
              <a:ext uri="{FF2B5EF4-FFF2-40B4-BE49-F238E27FC236}">
                <a16:creationId xmlns:a16="http://schemas.microsoft.com/office/drawing/2014/main" id="{48110CEC-8ED4-4E43-91DC-A2CE0DCF8C4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p:blipFill>
        <p:spPr bwMode="auto">
          <a:xfrm>
            <a:off x="3295933" y="1657459"/>
            <a:ext cx="646113" cy="483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73" name="High single Freeform 13">
            <a:extLst>
              <a:ext uri="{FF2B5EF4-FFF2-40B4-BE49-F238E27FC236}">
                <a16:creationId xmlns:a16="http://schemas.microsoft.com/office/drawing/2014/main" id="{8AEBB2C5-7E05-4967-9CBC-F0BEC4A7FD79}"/>
              </a:ext>
            </a:extLst>
          </p:cNvPr>
          <p:cNvSpPr>
            <a:spLocks noChangeAspect="1"/>
          </p:cNvSpPr>
          <p:nvPr/>
        </p:nvSpPr>
        <p:spPr>
          <a:xfrm rot="18360000">
            <a:off x="7409666" y="477215"/>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974" name="Low single Freeform 18">
            <a:extLst>
              <a:ext uri="{FF2B5EF4-FFF2-40B4-BE49-F238E27FC236}">
                <a16:creationId xmlns:a16="http://schemas.microsoft.com/office/drawing/2014/main" id="{02E288E6-6532-49DE-9CB8-DE380252BB77}"/>
              </a:ext>
            </a:extLst>
          </p:cNvPr>
          <p:cNvSpPr>
            <a:spLocks noChangeAspect="1"/>
          </p:cNvSpPr>
          <p:nvPr/>
        </p:nvSpPr>
        <p:spPr>
          <a:xfrm rot="18360000">
            <a:off x="7695683" y="610049"/>
            <a:ext cx="131245" cy="33751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975" name="Double Freeform 12">
            <a:extLst>
              <a:ext uri="{FF2B5EF4-FFF2-40B4-BE49-F238E27FC236}">
                <a16:creationId xmlns:a16="http://schemas.microsoft.com/office/drawing/2014/main" id="{2B980FC8-9496-45C0-8388-73A18051DE8F}"/>
              </a:ext>
            </a:extLst>
          </p:cNvPr>
          <p:cNvSpPr>
            <a:spLocks noChangeAspect="1"/>
          </p:cNvSpPr>
          <p:nvPr/>
        </p:nvSpPr>
        <p:spPr>
          <a:xfrm rot="18360000">
            <a:off x="7291071" y="499246"/>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977" name="treble Freeform 17">
            <a:extLst>
              <a:ext uri="{FF2B5EF4-FFF2-40B4-BE49-F238E27FC236}">
                <a16:creationId xmlns:a16="http://schemas.microsoft.com/office/drawing/2014/main" id="{48525ECD-0C17-4EA5-B1E4-EA4B850D07FE}"/>
              </a:ext>
            </a:extLst>
          </p:cNvPr>
          <p:cNvSpPr>
            <a:spLocks noChangeAspect="1"/>
          </p:cNvSpPr>
          <p:nvPr/>
        </p:nvSpPr>
        <p:spPr>
          <a:xfrm rot="18360000">
            <a:off x="7531479" y="652539"/>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978" name="Red dart 5 Picture 14">
            <a:extLst>
              <a:ext uri="{FF2B5EF4-FFF2-40B4-BE49-F238E27FC236}">
                <a16:creationId xmlns:a16="http://schemas.microsoft.com/office/drawing/2014/main" id="{F6571468-0B91-4D44-A484-B53D5ED0D893}"/>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p:blipFill>
        <p:spPr bwMode="auto">
          <a:xfrm>
            <a:off x="3073620" y="1329979"/>
            <a:ext cx="646113" cy="515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9" name="Red dart 2">
            <a:extLst>
              <a:ext uri="{FF2B5EF4-FFF2-40B4-BE49-F238E27FC236}">
                <a16:creationId xmlns:a16="http://schemas.microsoft.com/office/drawing/2014/main" id="{D7A150F2-1A23-4D93-B66F-70FB01936F3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p:blipFill>
        <p:spPr bwMode="auto">
          <a:xfrm>
            <a:off x="4122546" y="2053636"/>
            <a:ext cx="646904" cy="48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0" name="Red dart 3 Picture 13">
            <a:extLst>
              <a:ext uri="{FF2B5EF4-FFF2-40B4-BE49-F238E27FC236}">
                <a16:creationId xmlns:a16="http://schemas.microsoft.com/office/drawing/2014/main" id="{60F4194D-F962-4931-9237-9A14424AEE0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p:blipFill>
        <p:spPr bwMode="auto">
          <a:xfrm>
            <a:off x="3951360" y="1764062"/>
            <a:ext cx="646113" cy="404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1" name="Red dart 1 Picture 14">
            <a:extLst>
              <a:ext uri="{FF2B5EF4-FFF2-40B4-BE49-F238E27FC236}">
                <a16:creationId xmlns:a16="http://schemas.microsoft.com/office/drawing/2014/main" id="{9603C58C-2279-49B5-88E9-D0B82491E4E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p:blipFill>
        <p:spPr bwMode="auto">
          <a:xfrm>
            <a:off x="3752288" y="1434667"/>
            <a:ext cx="646113" cy="404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82" name="Miss Freeform 16">
            <a:extLst>
              <a:ext uri="{FF2B5EF4-FFF2-40B4-BE49-F238E27FC236}">
                <a16:creationId xmlns:a16="http://schemas.microsoft.com/office/drawing/2014/main" id="{77C7BB6E-64E4-4B1A-A3FF-81162DE0EC67}"/>
              </a:ext>
            </a:extLst>
          </p:cNvPr>
          <p:cNvSpPr>
            <a:spLocks noChangeAspect="1"/>
          </p:cNvSpPr>
          <p:nvPr/>
        </p:nvSpPr>
        <p:spPr>
          <a:xfrm rot="19440000">
            <a:off x="7379350" y="306338"/>
            <a:ext cx="264388" cy="64619"/>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983" name="Red dart 4 Picture 14">
            <a:extLst>
              <a:ext uri="{FF2B5EF4-FFF2-40B4-BE49-F238E27FC236}">
                <a16:creationId xmlns:a16="http://schemas.microsoft.com/office/drawing/2014/main" id="{ABD58A97-6A55-4E8E-950B-C35DEAAF350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p:blipFill>
        <p:spPr bwMode="auto">
          <a:xfrm>
            <a:off x="3565898" y="1160407"/>
            <a:ext cx="646113" cy="515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84" name="High single Freeform 13">
            <a:extLst>
              <a:ext uri="{FF2B5EF4-FFF2-40B4-BE49-F238E27FC236}">
                <a16:creationId xmlns:a16="http://schemas.microsoft.com/office/drawing/2014/main" id="{5CFE1A1C-5C98-4AB9-8F73-5E2BDAE6FCD2}"/>
              </a:ext>
            </a:extLst>
          </p:cNvPr>
          <p:cNvSpPr>
            <a:spLocks noChangeAspect="1"/>
          </p:cNvSpPr>
          <p:nvPr/>
        </p:nvSpPr>
        <p:spPr>
          <a:xfrm rot="19440000">
            <a:off x="7516664" y="360103"/>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985" name="Low single Freeform 18">
            <a:extLst>
              <a:ext uri="{FF2B5EF4-FFF2-40B4-BE49-F238E27FC236}">
                <a16:creationId xmlns:a16="http://schemas.microsoft.com/office/drawing/2014/main" id="{E5A377C9-259D-4E12-AE07-D9D427CC4040}"/>
              </a:ext>
            </a:extLst>
          </p:cNvPr>
          <p:cNvSpPr>
            <a:spLocks noChangeAspect="1"/>
          </p:cNvSpPr>
          <p:nvPr/>
        </p:nvSpPr>
        <p:spPr>
          <a:xfrm rot="19440000">
            <a:off x="7746699" y="552829"/>
            <a:ext cx="131245" cy="33751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986" name="Double Freeform 12">
            <a:extLst>
              <a:ext uri="{FF2B5EF4-FFF2-40B4-BE49-F238E27FC236}">
                <a16:creationId xmlns:a16="http://schemas.microsoft.com/office/drawing/2014/main" id="{E964B109-CB93-4B14-ADBE-B946DE04FE19}"/>
              </a:ext>
            </a:extLst>
          </p:cNvPr>
          <p:cNvSpPr>
            <a:spLocks noChangeAspect="1"/>
          </p:cNvSpPr>
          <p:nvPr/>
        </p:nvSpPr>
        <p:spPr>
          <a:xfrm rot="19440000">
            <a:off x="7443608" y="337306"/>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987" name="treble Freeform 17">
            <a:extLst>
              <a:ext uri="{FF2B5EF4-FFF2-40B4-BE49-F238E27FC236}">
                <a16:creationId xmlns:a16="http://schemas.microsoft.com/office/drawing/2014/main" id="{A99857D7-9EF9-4A74-8EDE-0B5ED7A80B62}"/>
              </a:ext>
            </a:extLst>
          </p:cNvPr>
          <p:cNvSpPr>
            <a:spLocks noChangeAspect="1"/>
          </p:cNvSpPr>
          <p:nvPr/>
        </p:nvSpPr>
        <p:spPr>
          <a:xfrm rot="19440000">
            <a:off x="7632780" y="552089"/>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988" name="Red dart 5 Picture 14">
            <a:extLst>
              <a:ext uri="{FF2B5EF4-FFF2-40B4-BE49-F238E27FC236}">
                <a16:creationId xmlns:a16="http://schemas.microsoft.com/office/drawing/2014/main" id="{43777551-4CAB-4394-BF7B-3305405FD2BC}"/>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p:blipFill>
        <p:spPr bwMode="auto">
          <a:xfrm>
            <a:off x="3418916" y="1019607"/>
            <a:ext cx="646113" cy="515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9" name="Red dart 2">
            <a:extLst>
              <a:ext uri="{FF2B5EF4-FFF2-40B4-BE49-F238E27FC236}">
                <a16:creationId xmlns:a16="http://schemas.microsoft.com/office/drawing/2014/main" id="{E5F29D5E-9F43-4494-BB1C-959DEB6C9A3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p:blipFill>
        <p:spPr bwMode="auto">
          <a:xfrm>
            <a:off x="4349562" y="2141281"/>
            <a:ext cx="626176" cy="391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0" name="Red dart 1 Picture 14">
            <a:extLst>
              <a:ext uri="{FF2B5EF4-FFF2-40B4-BE49-F238E27FC236}">
                <a16:creationId xmlns:a16="http://schemas.microsoft.com/office/drawing/2014/main" id="{BC4B8B93-06E5-4040-9FA8-28F5AB43EF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p:blipFill>
        <p:spPr bwMode="auto">
          <a:xfrm>
            <a:off x="4232427" y="1399230"/>
            <a:ext cx="646113" cy="483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91" name="Miss Freeform 16">
            <a:extLst>
              <a:ext uri="{FF2B5EF4-FFF2-40B4-BE49-F238E27FC236}">
                <a16:creationId xmlns:a16="http://schemas.microsoft.com/office/drawing/2014/main" id="{570F2661-0C9C-4024-B3A4-0FB65EA88C21}"/>
              </a:ext>
            </a:extLst>
          </p:cNvPr>
          <p:cNvSpPr>
            <a:spLocks noChangeAspect="1"/>
          </p:cNvSpPr>
          <p:nvPr/>
        </p:nvSpPr>
        <p:spPr>
          <a:xfrm rot="20520000">
            <a:off x="7571855" y="196040"/>
            <a:ext cx="264388" cy="64619"/>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992" name="High single Freeform 13">
            <a:extLst>
              <a:ext uri="{FF2B5EF4-FFF2-40B4-BE49-F238E27FC236}">
                <a16:creationId xmlns:a16="http://schemas.microsoft.com/office/drawing/2014/main" id="{4FBD21B3-E964-470A-8A66-C1E010B34824}"/>
              </a:ext>
            </a:extLst>
          </p:cNvPr>
          <p:cNvSpPr>
            <a:spLocks noChangeAspect="1"/>
          </p:cNvSpPr>
          <p:nvPr/>
        </p:nvSpPr>
        <p:spPr>
          <a:xfrm rot="20520000">
            <a:off x="7669298" y="278527"/>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993" name="Low single Freeform 18">
            <a:extLst>
              <a:ext uri="{FF2B5EF4-FFF2-40B4-BE49-F238E27FC236}">
                <a16:creationId xmlns:a16="http://schemas.microsoft.com/office/drawing/2014/main" id="{7D069D71-1823-4D8E-B54C-07E0E38CB0E5}"/>
              </a:ext>
            </a:extLst>
          </p:cNvPr>
          <p:cNvSpPr>
            <a:spLocks noChangeAspect="1"/>
          </p:cNvSpPr>
          <p:nvPr/>
        </p:nvSpPr>
        <p:spPr>
          <a:xfrm rot="20520000">
            <a:off x="7801078" y="523930"/>
            <a:ext cx="131245" cy="33751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994" name="Double Freeform 12">
            <a:extLst>
              <a:ext uri="{FF2B5EF4-FFF2-40B4-BE49-F238E27FC236}">
                <a16:creationId xmlns:a16="http://schemas.microsoft.com/office/drawing/2014/main" id="{BB499A71-5A27-4A05-B8BC-41197078B6DE}"/>
              </a:ext>
            </a:extLst>
          </p:cNvPr>
          <p:cNvSpPr>
            <a:spLocks noChangeAspect="1"/>
          </p:cNvSpPr>
          <p:nvPr/>
        </p:nvSpPr>
        <p:spPr>
          <a:xfrm rot="20520000">
            <a:off x="7621627" y="233789"/>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995" name="treble Freeform 17">
            <a:extLst>
              <a:ext uri="{FF2B5EF4-FFF2-40B4-BE49-F238E27FC236}">
                <a16:creationId xmlns:a16="http://schemas.microsoft.com/office/drawing/2014/main" id="{09A3FFD6-9AB1-4112-B9DE-C5EE626C212D}"/>
              </a:ext>
            </a:extLst>
          </p:cNvPr>
          <p:cNvSpPr>
            <a:spLocks noChangeAspect="1"/>
          </p:cNvSpPr>
          <p:nvPr/>
        </p:nvSpPr>
        <p:spPr>
          <a:xfrm rot="20520000">
            <a:off x="7750697" y="485335"/>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996" name="Red dart 5 Picture 14">
            <a:extLst>
              <a:ext uri="{FF2B5EF4-FFF2-40B4-BE49-F238E27FC236}">
                <a16:creationId xmlns:a16="http://schemas.microsoft.com/office/drawing/2014/main" id="{2704272B-E504-43C4-A96B-C2E5BB82336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p:blipFill>
        <p:spPr bwMode="auto">
          <a:xfrm>
            <a:off x="4015331" y="778442"/>
            <a:ext cx="646113" cy="483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7" name="Red dart 4 Picture 14">
            <a:extLst>
              <a:ext uri="{FF2B5EF4-FFF2-40B4-BE49-F238E27FC236}">
                <a16:creationId xmlns:a16="http://schemas.microsoft.com/office/drawing/2014/main" id="{6E00E9FE-FEC9-4AD8-9C15-6DAB69FB3B0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p:blipFill>
        <p:spPr bwMode="auto">
          <a:xfrm>
            <a:off x="4026825" y="1134000"/>
            <a:ext cx="646113" cy="483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8" name="Red dart 2">
            <a:extLst>
              <a:ext uri="{FF2B5EF4-FFF2-40B4-BE49-F238E27FC236}">
                <a16:creationId xmlns:a16="http://schemas.microsoft.com/office/drawing/2014/main" id="{2F63D607-CE71-4190-8360-F9EEBD33F273}"/>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p:blipFill>
        <p:spPr bwMode="auto">
          <a:xfrm>
            <a:off x="4577140" y="2524709"/>
            <a:ext cx="645503" cy="514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9" name="Red dart 1 Picture 14">
            <a:extLst>
              <a:ext uri="{FF2B5EF4-FFF2-40B4-BE49-F238E27FC236}">
                <a16:creationId xmlns:a16="http://schemas.microsoft.com/office/drawing/2014/main" id="{EACDB2BC-3A31-48B8-9944-280999BBF2FC}"/>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p:blipFill>
        <p:spPr bwMode="auto">
          <a:xfrm>
            <a:off x="4438285" y="2513147"/>
            <a:ext cx="646113" cy="386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00" name="High single Freeform 13">
            <a:extLst>
              <a:ext uri="{FF2B5EF4-FFF2-40B4-BE49-F238E27FC236}">
                <a16:creationId xmlns:a16="http://schemas.microsoft.com/office/drawing/2014/main" id="{E96E103B-0F18-44C1-BE73-00D7AE90FC84}"/>
              </a:ext>
            </a:extLst>
          </p:cNvPr>
          <p:cNvSpPr>
            <a:spLocks noChangeAspect="1"/>
          </p:cNvSpPr>
          <p:nvPr/>
        </p:nvSpPr>
        <p:spPr>
          <a:xfrm rot="20520000">
            <a:off x="7883740" y="831110"/>
            <a:ext cx="126000" cy="126000"/>
          </a:xfrm>
          <a:prstGeom prst="ellipse">
            <a:avLst/>
          </a:pr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001" name="Low single Freeform 18">
            <a:extLst>
              <a:ext uri="{FF2B5EF4-FFF2-40B4-BE49-F238E27FC236}">
                <a16:creationId xmlns:a16="http://schemas.microsoft.com/office/drawing/2014/main" id="{2142A0EB-0D76-4C3B-8BB1-B373EE674531}"/>
              </a:ext>
            </a:extLst>
          </p:cNvPr>
          <p:cNvSpPr>
            <a:spLocks noChangeAspect="1"/>
          </p:cNvSpPr>
          <p:nvPr/>
        </p:nvSpPr>
        <p:spPr>
          <a:xfrm rot="20520000" flipV="1">
            <a:off x="7914340" y="861710"/>
            <a:ext cx="64800" cy="64800"/>
          </a:xfrm>
          <a:prstGeom prst="ellipse">
            <a:avLst/>
          </a:pr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1002" name="Board Picture 15">
            <a:extLst>
              <a:ext uri="{FF2B5EF4-FFF2-40B4-BE49-F238E27FC236}">
                <a16:creationId xmlns:a16="http://schemas.microsoft.com/office/drawing/2014/main" id="{2457F266-B06B-4553-87CD-D83FFCE6C2C4}"/>
              </a:ext>
            </a:extLst>
          </p:cNvPr>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019865" y="-65216"/>
            <a:ext cx="1872615" cy="1877695"/>
          </a:xfrm>
          <a:prstGeom prst="rect">
            <a:avLst/>
          </a:prstGeom>
          <a:noFill/>
          <a:ln>
            <a:noFill/>
          </a:ln>
          <a:effectLst>
            <a:outerShdw blurRad="38100" dist="63500" dir="24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03" name="Board Picture 15">
            <a:extLst>
              <a:ext uri="{FF2B5EF4-FFF2-40B4-BE49-F238E27FC236}">
                <a16:creationId xmlns:a16="http://schemas.microsoft.com/office/drawing/2014/main" id="{49F759C2-A4E9-48BF-BFFB-B4BCADD89D27}"/>
              </a:ext>
            </a:extLst>
          </p:cNvPr>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019865" y="-65216"/>
            <a:ext cx="1872615" cy="1877695"/>
          </a:xfrm>
          <a:prstGeom prst="rect">
            <a:avLst/>
          </a:prstGeom>
          <a:noFill/>
          <a:ln>
            <a:noFill/>
          </a:ln>
          <a:effectLst>
            <a:outerShdw blurRad="38100" dist="63500" dir="24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04" name="Board Picture 15">
            <a:extLst>
              <a:ext uri="{FF2B5EF4-FFF2-40B4-BE49-F238E27FC236}">
                <a16:creationId xmlns:a16="http://schemas.microsoft.com/office/drawing/2014/main" id="{6E7B7C62-AD89-460D-8A1E-18AB61BF3004}"/>
              </a:ext>
            </a:extLst>
          </p:cNvPr>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019865" y="-65216"/>
            <a:ext cx="1872615" cy="1877695"/>
          </a:xfrm>
          <a:prstGeom prst="rect">
            <a:avLst/>
          </a:prstGeom>
          <a:noFill/>
          <a:ln>
            <a:noFill/>
          </a:ln>
          <a:effectLst>
            <a:outerShdw blurRad="38100" dist="63500" dir="24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05" name="Board Picture 15">
            <a:extLst>
              <a:ext uri="{FF2B5EF4-FFF2-40B4-BE49-F238E27FC236}">
                <a16:creationId xmlns:a16="http://schemas.microsoft.com/office/drawing/2014/main" id="{4D2D7E37-2737-4B24-8960-410E297E8381}"/>
              </a:ext>
            </a:extLst>
          </p:cNvPr>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019865" y="-65216"/>
            <a:ext cx="1872615" cy="1877695"/>
          </a:xfrm>
          <a:prstGeom prst="rect">
            <a:avLst/>
          </a:prstGeom>
          <a:noFill/>
          <a:ln>
            <a:noFill/>
          </a:ln>
          <a:effectLst>
            <a:outerShdw blurRad="38100" dist="63500" dir="24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06" name="Board Picture 15">
            <a:extLst>
              <a:ext uri="{FF2B5EF4-FFF2-40B4-BE49-F238E27FC236}">
                <a16:creationId xmlns:a16="http://schemas.microsoft.com/office/drawing/2014/main" id="{58F8A45B-092C-48F0-9DB9-6F60A46F6CA1}"/>
              </a:ext>
            </a:extLst>
          </p:cNvPr>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019865" y="-65216"/>
            <a:ext cx="1872615" cy="1877695"/>
          </a:xfrm>
          <a:prstGeom prst="rect">
            <a:avLst/>
          </a:prstGeom>
          <a:noFill/>
          <a:ln>
            <a:noFill/>
          </a:ln>
          <a:effectLst>
            <a:outerShdw blurRad="38100" dist="63500" dir="24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07" name="Board Picture 15">
            <a:extLst>
              <a:ext uri="{FF2B5EF4-FFF2-40B4-BE49-F238E27FC236}">
                <a16:creationId xmlns:a16="http://schemas.microsoft.com/office/drawing/2014/main" id="{280A16D8-BB3C-4893-AD5F-D15DEA5CFB77}"/>
              </a:ext>
            </a:extLst>
          </p:cNvPr>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019865" y="-65216"/>
            <a:ext cx="1872615" cy="1877695"/>
          </a:xfrm>
          <a:prstGeom prst="rect">
            <a:avLst/>
          </a:prstGeom>
          <a:noFill/>
          <a:ln>
            <a:noFill/>
          </a:ln>
          <a:effectLst>
            <a:outerShdw blurRad="38100" dist="63500" dir="24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08" name="Board Picture 15">
            <a:extLst>
              <a:ext uri="{FF2B5EF4-FFF2-40B4-BE49-F238E27FC236}">
                <a16:creationId xmlns:a16="http://schemas.microsoft.com/office/drawing/2014/main" id="{3A2E04E3-1CCD-41E8-A786-CA15D8D8003D}"/>
              </a:ext>
            </a:extLst>
          </p:cNvPr>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019865" y="-65216"/>
            <a:ext cx="1872615" cy="1877695"/>
          </a:xfrm>
          <a:prstGeom prst="rect">
            <a:avLst/>
          </a:prstGeom>
          <a:noFill/>
          <a:ln>
            <a:noFill/>
          </a:ln>
          <a:effectLst>
            <a:outerShdw blurRad="38100" dist="63500" dir="24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09" name="Board Picture 15">
            <a:extLst>
              <a:ext uri="{FF2B5EF4-FFF2-40B4-BE49-F238E27FC236}">
                <a16:creationId xmlns:a16="http://schemas.microsoft.com/office/drawing/2014/main" id="{48EB1170-3D0E-4361-AD43-D5BFB7BC4805}"/>
              </a:ext>
            </a:extLst>
          </p:cNvPr>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019865" y="-65216"/>
            <a:ext cx="1872615" cy="1877695"/>
          </a:xfrm>
          <a:prstGeom prst="rect">
            <a:avLst/>
          </a:prstGeom>
          <a:noFill/>
          <a:ln>
            <a:noFill/>
          </a:ln>
          <a:effectLst>
            <a:outerShdw blurRad="38100" dist="63500" dir="24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10" name="Board Picture 15">
            <a:extLst>
              <a:ext uri="{FF2B5EF4-FFF2-40B4-BE49-F238E27FC236}">
                <a16:creationId xmlns:a16="http://schemas.microsoft.com/office/drawing/2014/main" id="{5AEB16C7-66E9-45EE-8B67-5789562F8BA7}"/>
              </a:ext>
            </a:extLst>
          </p:cNvPr>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019865" y="-65216"/>
            <a:ext cx="1872615" cy="1877695"/>
          </a:xfrm>
          <a:prstGeom prst="rect">
            <a:avLst/>
          </a:prstGeom>
          <a:noFill/>
          <a:ln>
            <a:noFill/>
          </a:ln>
          <a:effectLst>
            <a:outerShdw blurRad="38100" dist="63500" dir="24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11" name="Board Picture 15">
            <a:extLst>
              <a:ext uri="{FF2B5EF4-FFF2-40B4-BE49-F238E27FC236}">
                <a16:creationId xmlns:a16="http://schemas.microsoft.com/office/drawing/2014/main" id="{1324D6D4-DB12-4BB4-B685-099548797470}"/>
              </a:ext>
            </a:extLst>
          </p:cNvPr>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019865" y="-65216"/>
            <a:ext cx="1872615" cy="1877695"/>
          </a:xfrm>
          <a:prstGeom prst="rect">
            <a:avLst/>
          </a:prstGeom>
          <a:noFill/>
          <a:ln>
            <a:noFill/>
          </a:ln>
          <a:effectLst>
            <a:outerShdw blurRad="38100" dist="63500" dir="24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12" name="Board Picture 15">
            <a:extLst>
              <a:ext uri="{FF2B5EF4-FFF2-40B4-BE49-F238E27FC236}">
                <a16:creationId xmlns:a16="http://schemas.microsoft.com/office/drawing/2014/main" id="{6FDCC7F1-8584-4B20-ACB7-A0C14C0996B1}"/>
              </a:ext>
            </a:extLst>
          </p:cNvPr>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019865" y="-65216"/>
            <a:ext cx="1872615" cy="1877695"/>
          </a:xfrm>
          <a:prstGeom prst="rect">
            <a:avLst/>
          </a:prstGeom>
          <a:noFill/>
          <a:ln>
            <a:noFill/>
          </a:ln>
          <a:effectLst>
            <a:outerShdw blurRad="38100" dist="63500" dir="24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13" name="Board Picture 15">
            <a:extLst>
              <a:ext uri="{FF2B5EF4-FFF2-40B4-BE49-F238E27FC236}">
                <a16:creationId xmlns:a16="http://schemas.microsoft.com/office/drawing/2014/main" id="{2D336890-ADB1-4154-9670-60AF0C3C7219}"/>
              </a:ext>
            </a:extLst>
          </p:cNvPr>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019865" y="-65216"/>
            <a:ext cx="1872615" cy="1877695"/>
          </a:xfrm>
          <a:prstGeom prst="rect">
            <a:avLst/>
          </a:prstGeom>
          <a:noFill/>
          <a:ln>
            <a:noFill/>
          </a:ln>
          <a:effectLst>
            <a:outerShdw blurRad="38100" dist="63500" dir="24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14" name="Board Picture 15">
            <a:extLst>
              <a:ext uri="{FF2B5EF4-FFF2-40B4-BE49-F238E27FC236}">
                <a16:creationId xmlns:a16="http://schemas.microsoft.com/office/drawing/2014/main" id="{83109321-BF10-49A5-BDC0-60D0709A703F}"/>
              </a:ext>
            </a:extLst>
          </p:cNvPr>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019865" y="-65216"/>
            <a:ext cx="1872615" cy="1877695"/>
          </a:xfrm>
          <a:prstGeom prst="rect">
            <a:avLst/>
          </a:prstGeom>
          <a:noFill/>
          <a:ln>
            <a:noFill/>
          </a:ln>
          <a:effectLst>
            <a:outerShdw blurRad="38100" dist="63500" dir="24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15" name="Board Picture 15">
            <a:extLst>
              <a:ext uri="{FF2B5EF4-FFF2-40B4-BE49-F238E27FC236}">
                <a16:creationId xmlns:a16="http://schemas.microsoft.com/office/drawing/2014/main" id="{2ECCB0ED-A5F7-4B0E-9E92-E7703F954FFA}"/>
              </a:ext>
            </a:extLst>
          </p:cNvPr>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019865" y="-65216"/>
            <a:ext cx="1872615" cy="1877695"/>
          </a:xfrm>
          <a:prstGeom prst="rect">
            <a:avLst/>
          </a:prstGeom>
          <a:noFill/>
          <a:ln>
            <a:noFill/>
          </a:ln>
          <a:effectLst>
            <a:outerShdw blurRad="38100" dist="63500" dir="24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16" name="Board Picture 15">
            <a:extLst>
              <a:ext uri="{FF2B5EF4-FFF2-40B4-BE49-F238E27FC236}">
                <a16:creationId xmlns:a16="http://schemas.microsoft.com/office/drawing/2014/main" id="{E7C305EF-FE21-4450-A644-863854BF95A4}"/>
              </a:ext>
            </a:extLst>
          </p:cNvPr>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019865" y="-65216"/>
            <a:ext cx="1872615" cy="1877695"/>
          </a:xfrm>
          <a:prstGeom prst="rect">
            <a:avLst/>
          </a:prstGeom>
          <a:noFill/>
          <a:ln>
            <a:noFill/>
          </a:ln>
          <a:effectLst>
            <a:outerShdw blurRad="38100" dist="63500" dir="24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17" name="Board Picture 15">
            <a:extLst>
              <a:ext uri="{FF2B5EF4-FFF2-40B4-BE49-F238E27FC236}">
                <a16:creationId xmlns:a16="http://schemas.microsoft.com/office/drawing/2014/main" id="{99995178-E087-48B6-98BE-D260E19F74B6}"/>
              </a:ext>
            </a:extLst>
          </p:cNvPr>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019865" y="-65216"/>
            <a:ext cx="1872615" cy="1877695"/>
          </a:xfrm>
          <a:prstGeom prst="rect">
            <a:avLst/>
          </a:prstGeom>
          <a:noFill/>
          <a:ln>
            <a:noFill/>
          </a:ln>
          <a:effectLst>
            <a:outerShdw blurRad="38100" dist="63500" dir="24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18" name="Board Picture 15">
            <a:extLst>
              <a:ext uri="{FF2B5EF4-FFF2-40B4-BE49-F238E27FC236}">
                <a16:creationId xmlns:a16="http://schemas.microsoft.com/office/drawing/2014/main" id="{74E86483-1543-4EFD-8628-4666F29361AE}"/>
              </a:ext>
            </a:extLst>
          </p:cNvPr>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019865" y="-65216"/>
            <a:ext cx="1872615" cy="1877695"/>
          </a:xfrm>
          <a:prstGeom prst="rect">
            <a:avLst/>
          </a:prstGeom>
          <a:noFill/>
          <a:ln>
            <a:noFill/>
          </a:ln>
          <a:effectLst>
            <a:outerShdw blurRad="38100" dist="63500" dir="24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19" name="Board Picture 15">
            <a:extLst>
              <a:ext uri="{FF2B5EF4-FFF2-40B4-BE49-F238E27FC236}">
                <a16:creationId xmlns:a16="http://schemas.microsoft.com/office/drawing/2014/main" id="{B9167B6C-110A-4498-9507-A4AB72268939}"/>
              </a:ext>
            </a:extLst>
          </p:cNvPr>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019865" y="-65216"/>
            <a:ext cx="1872615" cy="1877695"/>
          </a:xfrm>
          <a:prstGeom prst="rect">
            <a:avLst/>
          </a:prstGeom>
          <a:noFill/>
          <a:ln>
            <a:noFill/>
          </a:ln>
          <a:effectLst>
            <a:outerShdw blurRad="38100" dist="63500" dir="24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0" name="Board Picture 15">
            <a:extLst>
              <a:ext uri="{FF2B5EF4-FFF2-40B4-BE49-F238E27FC236}">
                <a16:creationId xmlns:a16="http://schemas.microsoft.com/office/drawing/2014/main" id="{6B19FE17-6D0A-4303-8453-E3BD7851E93F}"/>
              </a:ext>
            </a:extLst>
          </p:cNvPr>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019865" y="-65216"/>
            <a:ext cx="1872615" cy="1877695"/>
          </a:xfrm>
          <a:prstGeom prst="rect">
            <a:avLst/>
          </a:prstGeom>
          <a:noFill/>
          <a:ln>
            <a:noFill/>
          </a:ln>
          <a:effectLst>
            <a:outerShdw blurRad="38100" dist="63500" dir="24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1" name="Board Picture 15">
            <a:extLst>
              <a:ext uri="{FF2B5EF4-FFF2-40B4-BE49-F238E27FC236}">
                <a16:creationId xmlns:a16="http://schemas.microsoft.com/office/drawing/2014/main" id="{EADCB396-E3F4-4492-90E8-F290A7A566DB}"/>
              </a:ext>
            </a:extLst>
          </p:cNvPr>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019865" y="-65216"/>
            <a:ext cx="1872615" cy="1877695"/>
          </a:xfrm>
          <a:prstGeom prst="rect">
            <a:avLst/>
          </a:prstGeom>
          <a:noFill/>
          <a:ln>
            <a:noFill/>
          </a:ln>
          <a:effectLst>
            <a:outerShdw blurRad="38100" dist="63500" dir="24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2" name="Board Picture 15">
            <a:extLst>
              <a:ext uri="{FF2B5EF4-FFF2-40B4-BE49-F238E27FC236}">
                <a16:creationId xmlns:a16="http://schemas.microsoft.com/office/drawing/2014/main" id="{E8C89FF0-D17D-4D15-8422-3CF67DF31568}"/>
              </a:ext>
            </a:extLst>
          </p:cNvPr>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019865" y="-65216"/>
            <a:ext cx="1872615" cy="1877695"/>
          </a:xfrm>
          <a:prstGeom prst="rect">
            <a:avLst/>
          </a:prstGeom>
          <a:noFill/>
          <a:ln>
            <a:noFill/>
          </a:ln>
          <a:effectLst>
            <a:outerShdw blurRad="38100" dist="63500" dir="24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3" name="Red dart 2">
            <a:extLst>
              <a:ext uri="{FF2B5EF4-FFF2-40B4-BE49-F238E27FC236}">
                <a16:creationId xmlns:a16="http://schemas.microsoft.com/office/drawing/2014/main" id="{B48D03BC-CF0E-4D87-BA7E-58016E97A6FD}"/>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p:blipFill>
        <p:spPr bwMode="auto">
          <a:xfrm>
            <a:off x="5145660" y="2117794"/>
            <a:ext cx="581172" cy="462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 name="Red dart 5 Picture 14">
            <a:extLst>
              <a:ext uri="{FF2B5EF4-FFF2-40B4-BE49-F238E27FC236}">
                <a16:creationId xmlns:a16="http://schemas.microsoft.com/office/drawing/2014/main" id="{36ECE1CC-D870-4E23-9339-440295DEA73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p:blipFill>
        <p:spPr bwMode="auto">
          <a:xfrm>
            <a:off x="4003084" y="4489286"/>
            <a:ext cx="646113" cy="404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5" name="Red dart 3 Picture 13">
            <a:extLst>
              <a:ext uri="{FF2B5EF4-FFF2-40B4-BE49-F238E27FC236}">
                <a16:creationId xmlns:a16="http://schemas.microsoft.com/office/drawing/2014/main" id="{3FEE62E2-6C33-41A1-802E-F7472056734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3773117" y="3261992"/>
            <a:ext cx="646113" cy="385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Red dart 1 Picture 14">
            <a:extLst>
              <a:ext uri="{FF2B5EF4-FFF2-40B4-BE49-F238E27FC236}">
                <a16:creationId xmlns:a16="http://schemas.microsoft.com/office/drawing/2014/main" id="{52639D19-D4EC-4F49-8A99-FA29993783C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p:blipFill>
        <p:spPr bwMode="auto">
          <a:xfrm>
            <a:off x="3516906" y="3338032"/>
            <a:ext cx="646113" cy="514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Red dart 2">
            <a:extLst>
              <a:ext uri="{FF2B5EF4-FFF2-40B4-BE49-F238E27FC236}">
                <a16:creationId xmlns:a16="http://schemas.microsoft.com/office/drawing/2014/main" id="{E5F29D5E-9F43-4494-BB1C-959DEB6C9A3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p:blipFill>
        <p:spPr bwMode="auto">
          <a:xfrm>
            <a:off x="4297710" y="2022646"/>
            <a:ext cx="626176" cy="391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Red dart 1 Picture 14">
            <a:extLst>
              <a:ext uri="{FF2B5EF4-FFF2-40B4-BE49-F238E27FC236}">
                <a16:creationId xmlns:a16="http://schemas.microsoft.com/office/drawing/2014/main" id="{BC4B8B93-06E5-4040-9FA8-28F5AB43EF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p:blipFill>
        <p:spPr bwMode="auto">
          <a:xfrm>
            <a:off x="4128401" y="1443591"/>
            <a:ext cx="646113" cy="483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Red dart 5 Picture 14">
            <a:extLst>
              <a:ext uri="{FF2B5EF4-FFF2-40B4-BE49-F238E27FC236}">
                <a16:creationId xmlns:a16="http://schemas.microsoft.com/office/drawing/2014/main" id="{C7638F56-86D9-43ED-859C-BA7B31FF6FF3}"/>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p:blipFill>
        <p:spPr bwMode="auto">
          <a:xfrm>
            <a:off x="6307372" y="3013184"/>
            <a:ext cx="646113" cy="479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Red dart 4 Picture 14">
            <a:extLst>
              <a:ext uri="{FF2B5EF4-FFF2-40B4-BE49-F238E27FC236}">
                <a16:creationId xmlns:a16="http://schemas.microsoft.com/office/drawing/2014/main" id="{00B5C4A3-8128-4934-A157-81D556E62BE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6085832" y="3063251"/>
            <a:ext cx="646113" cy="385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Red dart 5 Picture 14">
            <a:extLst>
              <a:ext uri="{FF2B5EF4-FFF2-40B4-BE49-F238E27FC236}">
                <a16:creationId xmlns:a16="http://schemas.microsoft.com/office/drawing/2014/main" id="{69392D5C-9626-43C6-B0E0-906123C5DC4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p:blipFill>
        <p:spPr bwMode="auto">
          <a:xfrm>
            <a:off x="5787485" y="4029885"/>
            <a:ext cx="646113" cy="481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Red dart 4 Picture 14">
            <a:extLst>
              <a:ext uri="{FF2B5EF4-FFF2-40B4-BE49-F238E27FC236}">
                <a16:creationId xmlns:a16="http://schemas.microsoft.com/office/drawing/2014/main" id="{549066A0-0262-41A7-B212-5F856A84849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p:blipFill>
        <p:spPr bwMode="auto">
          <a:xfrm>
            <a:off x="5471794" y="3767082"/>
            <a:ext cx="646113" cy="514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Red dart 2">
            <a:extLst>
              <a:ext uri="{FF2B5EF4-FFF2-40B4-BE49-F238E27FC236}">
                <a16:creationId xmlns:a16="http://schemas.microsoft.com/office/drawing/2014/main" id="{66CE46B3-DF9C-495C-A64B-49B96116EEE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3911104" y="2441683"/>
            <a:ext cx="645973" cy="385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Red dart 4 Picture 14">
            <a:extLst>
              <a:ext uri="{FF2B5EF4-FFF2-40B4-BE49-F238E27FC236}">
                <a16:creationId xmlns:a16="http://schemas.microsoft.com/office/drawing/2014/main" id="{7DBA7051-F807-4577-9016-287D971B353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p:blipFill>
        <p:spPr bwMode="auto">
          <a:xfrm>
            <a:off x="5404104" y="1304876"/>
            <a:ext cx="646113" cy="483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Red dart 1 Picture 14">
            <a:extLst>
              <a:ext uri="{FF2B5EF4-FFF2-40B4-BE49-F238E27FC236}">
                <a16:creationId xmlns:a16="http://schemas.microsoft.com/office/drawing/2014/main" id="{03494353-8F4C-4CAC-8C0F-B742B15D0FC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5373048" y="1823947"/>
            <a:ext cx="646113" cy="385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Red dart 3 Picture 13">
            <a:extLst>
              <a:ext uri="{FF2B5EF4-FFF2-40B4-BE49-F238E27FC236}">
                <a16:creationId xmlns:a16="http://schemas.microsoft.com/office/drawing/2014/main" id="{2B517CDE-3874-4DE1-BAF6-2E6C71630F9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p:blipFill>
        <p:spPr bwMode="auto">
          <a:xfrm>
            <a:off x="4740757" y="1525656"/>
            <a:ext cx="646113" cy="515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Red dart 3 Picture 13">
            <a:extLst>
              <a:ext uri="{FF2B5EF4-FFF2-40B4-BE49-F238E27FC236}">
                <a16:creationId xmlns:a16="http://schemas.microsoft.com/office/drawing/2014/main" id="{948A88A1-C121-4B12-8313-88E0652C52E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5318696" y="1968348"/>
            <a:ext cx="646113" cy="385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Red dart 3 Picture 13">
            <a:extLst>
              <a:ext uri="{FF2B5EF4-FFF2-40B4-BE49-F238E27FC236}">
                <a16:creationId xmlns:a16="http://schemas.microsoft.com/office/drawing/2014/main" id="{15771C8D-F6AC-4242-AC21-2FE0241B744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p:blipFill>
        <p:spPr bwMode="auto">
          <a:xfrm>
            <a:off x="5062118" y="1841298"/>
            <a:ext cx="610349" cy="456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Red dart 3 Picture 13"/>
          <p:cNvPicPr>
            <a:picLocks noChangeAspect="1" noChangeArrowheads="1"/>
          </p:cNvPicPr>
          <p:nvPr/>
        </p:nvPicPr>
        <p:blipFill>
          <a:blip r:embed="rId12">
            <a:extLst>
              <a:ext uri="{28A0092B-C50C-407E-A947-70E740481C1C}">
                <a14:useLocalDpi xmlns:a14="http://schemas.microsoft.com/office/drawing/2010/main" val="0"/>
              </a:ext>
            </a:extLst>
          </a:blip>
          <a:srcRect/>
          <a:stretch/>
        </p:blipFill>
        <p:spPr bwMode="auto">
          <a:xfrm>
            <a:off x="4525724" y="1659060"/>
            <a:ext cx="646113" cy="483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0" name="Red dart 3 Picture 13">
            <a:extLst>
              <a:ext uri="{FF2B5EF4-FFF2-40B4-BE49-F238E27FC236}">
                <a16:creationId xmlns:a16="http://schemas.microsoft.com/office/drawing/2014/main" id="{C94FBA99-14EC-44C5-A272-EA80704B59E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p:blipFill>
        <p:spPr bwMode="auto">
          <a:xfrm>
            <a:off x="4138138" y="1674800"/>
            <a:ext cx="646113" cy="404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1" name="Red dart 2">
            <a:extLst>
              <a:ext uri="{FF2B5EF4-FFF2-40B4-BE49-F238E27FC236}">
                <a16:creationId xmlns:a16="http://schemas.microsoft.com/office/drawing/2014/main" id="{5B8E95B5-6635-4FDF-92B3-ECB24CD36A2B}"/>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p:blipFill>
        <p:spPr bwMode="auto">
          <a:xfrm>
            <a:off x="4790557" y="2080146"/>
            <a:ext cx="563591" cy="448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2" name="Red dart 1 Picture 14">
            <a:extLst>
              <a:ext uri="{FF2B5EF4-FFF2-40B4-BE49-F238E27FC236}">
                <a16:creationId xmlns:a16="http://schemas.microsoft.com/office/drawing/2014/main" id="{29DB7F80-FDA0-4C17-BF46-A1EE1391121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5149994" y="1607544"/>
            <a:ext cx="646113" cy="385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3" name="Board 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1614" y="1744756"/>
            <a:ext cx="1872615" cy="1877695"/>
          </a:xfrm>
          <a:prstGeom prst="rect">
            <a:avLst/>
          </a:prstGeom>
          <a:noFill/>
          <a:ln>
            <a:noFill/>
          </a:ln>
          <a:effectLst>
            <a:outerShdw blurRad="38100" dist="63500" dir="24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44" name="Miss Freeform 16"/>
          <p:cNvSpPr>
            <a:spLocks noChangeAspect="1"/>
          </p:cNvSpPr>
          <p:nvPr/>
        </p:nvSpPr>
        <p:spPr>
          <a:xfrm>
            <a:off x="7810996" y="1939329"/>
            <a:ext cx="233460" cy="57060"/>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1045" name="Red dart 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p:blipFill>
        <p:spPr bwMode="auto">
          <a:xfrm>
            <a:off x="4459229" y="1956728"/>
            <a:ext cx="588920" cy="440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6" name="Red dart 1 Picture 14"/>
          <p:cNvPicPr>
            <a:picLocks noChangeAspect="1" noChangeArrowheads="1"/>
          </p:cNvPicPr>
          <p:nvPr/>
        </p:nvPicPr>
        <p:blipFill>
          <a:blip r:embed="rId18">
            <a:extLst>
              <a:ext uri="{28A0092B-C50C-407E-A947-70E740481C1C}">
                <a14:useLocalDpi xmlns:a14="http://schemas.microsoft.com/office/drawing/2010/main" val="0"/>
              </a:ext>
            </a:extLst>
          </a:blip>
          <a:srcRect/>
          <a:stretch/>
        </p:blipFill>
        <p:spPr bwMode="auto">
          <a:xfrm>
            <a:off x="4474722" y="1226673"/>
            <a:ext cx="646113" cy="47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7" name="treble Freeform 17"/>
          <p:cNvSpPr>
            <a:spLocks noChangeAspect="1"/>
          </p:cNvSpPr>
          <p:nvPr/>
        </p:nvSpPr>
        <p:spPr>
          <a:xfrm>
            <a:off x="7861266" y="2245975"/>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1048" name="Red dart 5 Picture 14">
            <a:extLst>
              <a:ext uri="{FF2B5EF4-FFF2-40B4-BE49-F238E27FC236}">
                <a16:creationId xmlns:a16="http://schemas.microsoft.com/office/drawing/2014/main" id="{67735C9F-19FF-40E1-B952-3B644FCC402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4424051" y="776702"/>
            <a:ext cx="646113" cy="385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9" name="High single Freeform 13"/>
          <p:cNvSpPr>
            <a:spLocks noChangeAspect="1"/>
          </p:cNvSpPr>
          <p:nvPr/>
        </p:nvSpPr>
        <p:spPr>
          <a:xfrm>
            <a:off x="7825828" y="2025663"/>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050" name="Low single Freeform 18"/>
          <p:cNvSpPr>
            <a:spLocks noChangeAspect="1"/>
          </p:cNvSpPr>
          <p:nvPr/>
        </p:nvSpPr>
        <p:spPr>
          <a:xfrm>
            <a:off x="7872724" y="2287046"/>
            <a:ext cx="127100" cy="32685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051" name="Double Freeform 12"/>
          <p:cNvSpPr>
            <a:spLocks noChangeAspect="1"/>
          </p:cNvSpPr>
          <p:nvPr/>
        </p:nvSpPr>
        <p:spPr>
          <a:xfrm>
            <a:off x="7812592" y="1989410"/>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1052" name="Red dart 4 Picture 14">
            <a:extLst>
              <a:ext uri="{FF2B5EF4-FFF2-40B4-BE49-F238E27FC236}">
                <a16:creationId xmlns:a16="http://schemas.microsoft.com/office/drawing/2014/main" id="{474D56AD-83B9-4076-9625-16BA73F1AD3C}"/>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p:blipFill>
        <p:spPr bwMode="auto">
          <a:xfrm>
            <a:off x="4488394" y="1075242"/>
            <a:ext cx="694584" cy="403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3" name="Red dart 5 Picture 14">
            <a:extLst>
              <a:ext uri="{FF2B5EF4-FFF2-40B4-BE49-F238E27FC236}">
                <a16:creationId xmlns:a16="http://schemas.microsoft.com/office/drawing/2014/main" id="{59E770E3-B0F7-4926-A418-CF07FDFA7635}"/>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p:blipFill>
        <p:spPr bwMode="auto">
          <a:xfrm>
            <a:off x="5186019" y="808922"/>
            <a:ext cx="646113" cy="480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4" name="Miss Freeform 16">
            <a:extLst>
              <a:ext uri="{FF2B5EF4-FFF2-40B4-BE49-F238E27FC236}">
                <a16:creationId xmlns:a16="http://schemas.microsoft.com/office/drawing/2014/main" id="{ABE151D4-7631-4335-9CDA-AC907DC0A143}"/>
              </a:ext>
            </a:extLst>
          </p:cNvPr>
          <p:cNvSpPr>
            <a:spLocks noChangeAspect="1"/>
          </p:cNvSpPr>
          <p:nvPr/>
        </p:nvSpPr>
        <p:spPr>
          <a:xfrm rot="1080000">
            <a:off x="8021856" y="1968422"/>
            <a:ext cx="233460" cy="57060"/>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1055" name="Red dart 1 Picture 14">
            <a:extLst>
              <a:ext uri="{FF2B5EF4-FFF2-40B4-BE49-F238E27FC236}">
                <a16:creationId xmlns:a16="http://schemas.microsoft.com/office/drawing/2014/main" id="{02A177C8-EB8D-421C-862E-424F779E5B4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p:blipFill>
        <p:spPr bwMode="auto">
          <a:xfrm>
            <a:off x="4841054" y="1133519"/>
            <a:ext cx="645719"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6" name="treble Freeform 17">
            <a:extLst>
              <a:ext uri="{FF2B5EF4-FFF2-40B4-BE49-F238E27FC236}">
                <a16:creationId xmlns:a16="http://schemas.microsoft.com/office/drawing/2014/main" id="{EAB98429-B773-4ED7-9842-5A2F530EE292}"/>
              </a:ext>
            </a:extLst>
          </p:cNvPr>
          <p:cNvSpPr>
            <a:spLocks noChangeAspect="1"/>
          </p:cNvSpPr>
          <p:nvPr/>
        </p:nvSpPr>
        <p:spPr>
          <a:xfrm rot="1080000">
            <a:off x="7989291" y="2260708"/>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1057" name="Red dart 4 Picture 14">
            <a:extLst>
              <a:ext uri="{FF2B5EF4-FFF2-40B4-BE49-F238E27FC236}">
                <a16:creationId xmlns:a16="http://schemas.microsoft.com/office/drawing/2014/main" id="{74E9D05A-522B-4E72-B56C-00A75841130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p:blipFill>
        <p:spPr bwMode="auto">
          <a:xfrm>
            <a:off x="4964922" y="938460"/>
            <a:ext cx="646113" cy="514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8" name="High single Freeform 13">
            <a:extLst>
              <a:ext uri="{FF2B5EF4-FFF2-40B4-BE49-F238E27FC236}">
                <a16:creationId xmlns:a16="http://schemas.microsoft.com/office/drawing/2014/main" id="{17423A6D-6FAB-466A-8E76-56FC9317425A}"/>
              </a:ext>
            </a:extLst>
          </p:cNvPr>
          <p:cNvSpPr>
            <a:spLocks noChangeAspect="1"/>
          </p:cNvSpPr>
          <p:nvPr/>
        </p:nvSpPr>
        <p:spPr>
          <a:xfrm rot="1080000">
            <a:off x="7996231" y="2051790"/>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059" name="Low single Freeform 18">
            <a:extLst>
              <a:ext uri="{FF2B5EF4-FFF2-40B4-BE49-F238E27FC236}">
                <a16:creationId xmlns:a16="http://schemas.microsoft.com/office/drawing/2014/main" id="{C15109C1-AF48-48EB-85E3-5A2EA2BA4DF0}"/>
              </a:ext>
            </a:extLst>
          </p:cNvPr>
          <p:cNvSpPr>
            <a:spLocks noChangeAspect="1"/>
          </p:cNvSpPr>
          <p:nvPr/>
        </p:nvSpPr>
        <p:spPr>
          <a:xfrm rot="1080000">
            <a:off x="7938387" y="2295504"/>
            <a:ext cx="127100" cy="32685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060" name="Double Freeform 12">
            <a:extLst>
              <a:ext uri="{FF2B5EF4-FFF2-40B4-BE49-F238E27FC236}">
                <a16:creationId xmlns:a16="http://schemas.microsoft.com/office/drawing/2014/main" id="{E0EB1A16-4C21-4E4D-9217-F8D2B7B0FD3B}"/>
              </a:ext>
            </a:extLst>
          </p:cNvPr>
          <p:cNvSpPr>
            <a:spLocks noChangeAspect="1"/>
          </p:cNvSpPr>
          <p:nvPr/>
        </p:nvSpPr>
        <p:spPr>
          <a:xfrm rot="1080000">
            <a:off x="8021037" y="2014314"/>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1061" name="Red dart 2">
            <a:extLst>
              <a:ext uri="{FF2B5EF4-FFF2-40B4-BE49-F238E27FC236}">
                <a16:creationId xmlns:a16="http://schemas.microsoft.com/office/drawing/2014/main" id="{28EBAB2F-D26C-4C9F-AED6-B9CB5C3D0DA5}"/>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p:blipFill>
        <p:spPr bwMode="auto">
          <a:xfrm>
            <a:off x="4691816" y="1966939"/>
            <a:ext cx="582730" cy="464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2" name="Red dart 5 Picture 14">
            <a:extLst>
              <a:ext uri="{FF2B5EF4-FFF2-40B4-BE49-F238E27FC236}">
                <a16:creationId xmlns:a16="http://schemas.microsoft.com/office/drawing/2014/main" id="{7A97FCCE-F05F-444B-991F-406A11BC052F}"/>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p:blipFill>
        <p:spPr bwMode="auto">
          <a:xfrm>
            <a:off x="5447183" y="1028874"/>
            <a:ext cx="646113" cy="386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63" name="Miss Freeform 16">
            <a:extLst>
              <a:ext uri="{FF2B5EF4-FFF2-40B4-BE49-F238E27FC236}">
                <a16:creationId xmlns:a16="http://schemas.microsoft.com/office/drawing/2014/main" id="{55E46BEE-881C-4B67-ADBC-1AFB22ABA7F4}"/>
              </a:ext>
            </a:extLst>
          </p:cNvPr>
          <p:cNvSpPr>
            <a:spLocks noChangeAspect="1"/>
          </p:cNvSpPr>
          <p:nvPr/>
        </p:nvSpPr>
        <p:spPr>
          <a:xfrm rot="2160000">
            <a:off x="8227651" y="2089537"/>
            <a:ext cx="233460" cy="57060"/>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064" name="High single Freeform 13">
            <a:extLst>
              <a:ext uri="{FF2B5EF4-FFF2-40B4-BE49-F238E27FC236}">
                <a16:creationId xmlns:a16="http://schemas.microsoft.com/office/drawing/2014/main" id="{39DC9881-960C-4E62-9323-480435AD1DF8}"/>
              </a:ext>
            </a:extLst>
          </p:cNvPr>
          <p:cNvSpPr>
            <a:spLocks noChangeAspect="1"/>
          </p:cNvSpPr>
          <p:nvPr/>
        </p:nvSpPr>
        <p:spPr>
          <a:xfrm rot="2160000">
            <a:off x="8147744" y="2129843"/>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065" name="Low single Freeform 18">
            <a:extLst>
              <a:ext uri="{FF2B5EF4-FFF2-40B4-BE49-F238E27FC236}">
                <a16:creationId xmlns:a16="http://schemas.microsoft.com/office/drawing/2014/main" id="{B912ABC8-903F-44DA-980F-D4A714E2D591}"/>
              </a:ext>
            </a:extLst>
          </p:cNvPr>
          <p:cNvSpPr>
            <a:spLocks noChangeAspect="1"/>
          </p:cNvSpPr>
          <p:nvPr/>
        </p:nvSpPr>
        <p:spPr>
          <a:xfrm rot="2160000">
            <a:off x="8003410" y="2328069"/>
            <a:ext cx="127100" cy="32685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066" name="Double Freeform 12">
            <a:extLst>
              <a:ext uri="{FF2B5EF4-FFF2-40B4-BE49-F238E27FC236}">
                <a16:creationId xmlns:a16="http://schemas.microsoft.com/office/drawing/2014/main" id="{5FC9D602-10B8-4D21-8084-8CB95F33C919}"/>
              </a:ext>
            </a:extLst>
          </p:cNvPr>
          <p:cNvSpPr>
            <a:spLocks noChangeAspect="1"/>
          </p:cNvSpPr>
          <p:nvPr/>
        </p:nvSpPr>
        <p:spPr>
          <a:xfrm rot="2160000">
            <a:off x="8210229" y="2117720"/>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067" name="treble Freeform 17">
            <a:extLst>
              <a:ext uri="{FF2B5EF4-FFF2-40B4-BE49-F238E27FC236}">
                <a16:creationId xmlns:a16="http://schemas.microsoft.com/office/drawing/2014/main" id="{2FF0D248-F852-4E82-B2CD-11FCC49488ED}"/>
              </a:ext>
            </a:extLst>
          </p:cNvPr>
          <p:cNvSpPr>
            <a:spLocks noChangeAspect="1"/>
          </p:cNvSpPr>
          <p:nvPr/>
        </p:nvSpPr>
        <p:spPr>
          <a:xfrm rot="2160000">
            <a:off x="8106366" y="2321234"/>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1068" name="Red dart 5 Picture 14">
            <a:extLst>
              <a:ext uri="{FF2B5EF4-FFF2-40B4-BE49-F238E27FC236}">
                <a16:creationId xmlns:a16="http://schemas.microsoft.com/office/drawing/2014/main" id="{F922385A-3FD6-4196-B188-1E831FB2A9D8}"/>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p:blipFill>
        <p:spPr bwMode="auto">
          <a:xfrm>
            <a:off x="5905071" y="1443341"/>
            <a:ext cx="646113" cy="47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69" name="Miss Freeform 16">
            <a:extLst>
              <a:ext uri="{FF2B5EF4-FFF2-40B4-BE49-F238E27FC236}">
                <a16:creationId xmlns:a16="http://schemas.microsoft.com/office/drawing/2014/main" id="{BABEFF7A-F81D-4742-8C94-D7962BF21699}"/>
              </a:ext>
            </a:extLst>
          </p:cNvPr>
          <p:cNvSpPr>
            <a:spLocks noChangeAspect="1"/>
          </p:cNvSpPr>
          <p:nvPr/>
        </p:nvSpPr>
        <p:spPr>
          <a:xfrm rot="3240000">
            <a:off x="8379655" y="2236268"/>
            <a:ext cx="233460" cy="57060"/>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070" name="treble Freeform 17">
            <a:extLst>
              <a:ext uri="{FF2B5EF4-FFF2-40B4-BE49-F238E27FC236}">
                <a16:creationId xmlns:a16="http://schemas.microsoft.com/office/drawing/2014/main" id="{584748A7-6A8E-4253-A9E1-57536DE27FC6}"/>
              </a:ext>
            </a:extLst>
          </p:cNvPr>
          <p:cNvSpPr>
            <a:spLocks noChangeAspect="1"/>
          </p:cNvSpPr>
          <p:nvPr/>
        </p:nvSpPr>
        <p:spPr>
          <a:xfrm rot="3240000">
            <a:off x="8206057" y="2423180"/>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1071" name="Red dart 4 Picture 14">
            <a:extLst>
              <a:ext uri="{FF2B5EF4-FFF2-40B4-BE49-F238E27FC236}">
                <a16:creationId xmlns:a16="http://schemas.microsoft.com/office/drawing/2014/main" id="{A94E4D90-4E53-4EA4-A975-76685D6640BF}"/>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p:blipFill>
        <p:spPr bwMode="auto">
          <a:xfrm>
            <a:off x="5831879" y="1617913"/>
            <a:ext cx="646113" cy="388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72" name="High single Freeform 13">
            <a:extLst>
              <a:ext uri="{FF2B5EF4-FFF2-40B4-BE49-F238E27FC236}">
                <a16:creationId xmlns:a16="http://schemas.microsoft.com/office/drawing/2014/main" id="{192D5CC3-8C49-4C09-BB6C-0AADAA9DB5CA}"/>
              </a:ext>
            </a:extLst>
          </p:cNvPr>
          <p:cNvSpPr>
            <a:spLocks noChangeAspect="1"/>
          </p:cNvSpPr>
          <p:nvPr/>
        </p:nvSpPr>
        <p:spPr>
          <a:xfrm rot="3240000">
            <a:off x="8272434" y="2249925"/>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073" name="Low single Freeform 18">
            <a:extLst>
              <a:ext uri="{FF2B5EF4-FFF2-40B4-BE49-F238E27FC236}">
                <a16:creationId xmlns:a16="http://schemas.microsoft.com/office/drawing/2014/main" id="{CFC54828-2277-4AEC-9FBB-B4FD0553E525}"/>
              </a:ext>
            </a:extLst>
          </p:cNvPr>
          <p:cNvSpPr>
            <a:spLocks noChangeAspect="1"/>
          </p:cNvSpPr>
          <p:nvPr/>
        </p:nvSpPr>
        <p:spPr>
          <a:xfrm rot="3240000">
            <a:off x="8052417" y="2382795"/>
            <a:ext cx="127100" cy="32685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074" name="Double Freeform 12">
            <a:extLst>
              <a:ext uri="{FF2B5EF4-FFF2-40B4-BE49-F238E27FC236}">
                <a16:creationId xmlns:a16="http://schemas.microsoft.com/office/drawing/2014/main" id="{B0A40DCD-F11B-4D24-A8AA-D312E9CA5207}"/>
              </a:ext>
            </a:extLst>
          </p:cNvPr>
          <p:cNvSpPr>
            <a:spLocks noChangeAspect="1"/>
          </p:cNvSpPr>
          <p:nvPr/>
        </p:nvSpPr>
        <p:spPr>
          <a:xfrm rot="3240000">
            <a:off x="8362233" y="2264451"/>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1075" name="Red dart 1 Picture 14">
            <a:extLst>
              <a:ext uri="{FF2B5EF4-FFF2-40B4-BE49-F238E27FC236}">
                <a16:creationId xmlns:a16="http://schemas.microsoft.com/office/drawing/2014/main" id="{BF68FB28-61ED-4448-950F-5D8D51C1E6F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p:blipFill>
        <p:spPr bwMode="auto">
          <a:xfrm>
            <a:off x="5731890" y="2218637"/>
            <a:ext cx="646113" cy="483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6" name="Red dart 5 Picture 14">
            <a:extLst>
              <a:ext uri="{FF2B5EF4-FFF2-40B4-BE49-F238E27FC236}">
                <a16:creationId xmlns:a16="http://schemas.microsoft.com/office/drawing/2014/main" id="{6C90C4BB-0438-49EE-B096-257B9E932DD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p:blipFill>
        <p:spPr bwMode="auto">
          <a:xfrm>
            <a:off x="6157342" y="1773650"/>
            <a:ext cx="646113" cy="514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77" name="Miss Freeform 16">
            <a:extLst>
              <a:ext uri="{FF2B5EF4-FFF2-40B4-BE49-F238E27FC236}">
                <a16:creationId xmlns:a16="http://schemas.microsoft.com/office/drawing/2014/main" id="{8AB7C3EF-EF8A-405C-A5EA-0AEF7B43EB97}"/>
              </a:ext>
            </a:extLst>
          </p:cNvPr>
          <p:cNvSpPr>
            <a:spLocks noChangeAspect="1"/>
          </p:cNvSpPr>
          <p:nvPr/>
        </p:nvSpPr>
        <p:spPr>
          <a:xfrm rot="4320000">
            <a:off x="8471546" y="2429263"/>
            <a:ext cx="293388" cy="71707"/>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1078" name="Red dart 3 Picture 13">
            <a:extLst>
              <a:ext uri="{FF2B5EF4-FFF2-40B4-BE49-F238E27FC236}">
                <a16:creationId xmlns:a16="http://schemas.microsoft.com/office/drawing/2014/main" id="{DCD392E8-B1EC-49A9-BC32-4C2127FE908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5486686" y="2287529"/>
            <a:ext cx="646113" cy="385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9" name="Red dart 4 Picture 14">
            <a:extLst>
              <a:ext uri="{FF2B5EF4-FFF2-40B4-BE49-F238E27FC236}">
                <a16:creationId xmlns:a16="http://schemas.microsoft.com/office/drawing/2014/main" id="{AB9874BC-0A98-4438-A6F0-BAF885FFC34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p:blipFill>
        <p:spPr bwMode="auto">
          <a:xfrm>
            <a:off x="6060145" y="2140377"/>
            <a:ext cx="646113" cy="483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80" name="High single Freeform 13">
            <a:extLst>
              <a:ext uri="{FF2B5EF4-FFF2-40B4-BE49-F238E27FC236}">
                <a16:creationId xmlns:a16="http://schemas.microsoft.com/office/drawing/2014/main" id="{6B51E97D-3E3E-445B-8E27-B9D49E6A7A32}"/>
              </a:ext>
            </a:extLst>
          </p:cNvPr>
          <p:cNvSpPr>
            <a:spLocks noChangeAspect="1"/>
          </p:cNvSpPr>
          <p:nvPr/>
        </p:nvSpPr>
        <p:spPr>
          <a:xfrm rot="4320000">
            <a:off x="8345483" y="2403559"/>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081" name="Low single Freeform 18">
            <a:extLst>
              <a:ext uri="{FF2B5EF4-FFF2-40B4-BE49-F238E27FC236}">
                <a16:creationId xmlns:a16="http://schemas.microsoft.com/office/drawing/2014/main" id="{E73140BC-1E85-4659-B43C-BB4BDA7EA6FC}"/>
              </a:ext>
            </a:extLst>
          </p:cNvPr>
          <p:cNvSpPr>
            <a:spLocks noChangeAspect="1"/>
          </p:cNvSpPr>
          <p:nvPr/>
        </p:nvSpPr>
        <p:spPr>
          <a:xfrm rot="4320000">
            <a:off x="8094120" y="2453535"/>
            <a:ext cx="127100" cy="32685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082" name="Double Freeform 12">
            <a:extLst>
              <a:ext uri="{FF2B5EF4-FFF2-40B4-BE49-F238E27FC236}">
                <a16:creationId xmlns:a16="http://schemas.microsoft.com/office/drawing/2014/main" id="{C39D5C66-8D9C-4848-A70B-48961D1AD07A}"/>
              </a:ext>
            </a:extLst>
          </p:cNvPr>
          <p:cNvSpPr>
            <a:spLocks noChangeAspect="1"/>
          </p:cNvSpPr>
          <p:nvPr/>
        </p:nvSpPr>
        <p:spPr>
          <a:xfrm rot="4320000">
            <a:off x="8456650" y="2444956"/>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083" name="treble Freeform 17">
            <a:extLst>
              <a:ext uri="{FF2B5EF4-FFF2-40B4-BE49-F238E27FC236}">
                <a16:creationId xmlns:a16="http://schemas.microsoft.com/office/drawing/2014/main" id="{24FE83A2-E8E6-42AC-BF37-5F46CA82466D}"/>
              </a:ext>
            </a:extLst>
          </p:cNvPr>
          <p:cNvSpPr>
            <a:spLocks noChangeAspect="1"/>
          </p:cNvSpPr>
          <p:nvPr/>
        </p:nvSpPr>
        <p:spPr>
          <a:xfrm rot="4320000">
            <a:off x="8257675" y="2545086"/>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1084" name="Red dart 2">
            <a:extLst>
              <a:ext uri="{FF2B5EF4-FFF2-40B4-BE49-F238E27FC236}">
                <a16:creationId xmlns:a16="http://schemas.microsoft.com/office/drawing/2014/main" id="{EF4ED902-2320-4CC1-A70C-F486558C4512}"/>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p:blipFill>
        <p:spPr bwMode="auto">
          <a:xfrm>
            <a:off x="5021850" y="2348091"/>
            <a:ext cx="562041" cy="447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5" name="Red dart 5 Picture 14">
            <a:extLst>
              <a:ext uri="{FF2B5EF4-FFF2-40B4-BE49-F238E27FC236}">
                <a16:creationId xmlns:a16="http://schemas.microsoft.com/office/drawing/2014/main" id="{74B72544-124A-43D7-9B38-E4042A10C02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p:blipFill>
        <p:spPr bwMode="auto">
          <a:xfrm>
            <a:off x="6395823" y="2409948"/>
            <a:ext cx="622217" cy="496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86" name="Miss Freeform 16">
            <a:extLst>
              <a:ext uri="{FF2B5EF4-FFF2-40B4-BE49-F238E27FC236}">
                <a16:creationId xmlns:a16="http://schemas.microsoft.com/office/drawing/2014/main" id="{B984CC10-E9AF-474C-B01D-03AEE23FD428}"/>
              </a:ext>
            </a:extLst>
          </p:cNvPr>
          <p:cNvSpPr>
            <a:spLocks noChangeAspect="1"/>
          </p:cNvSpPr>
          <p:nvPr/>
        </p:nvSpPr>
        <p:spPr>
          <a:xfrm rot="5400000">
            <a:off x="8527063" y="2665619"/>
            <a:ext cx="264388" cy="64619"/>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1087" name="Red dart 4 Picture 14">
            <a:extLst>
              <a:ext uri="{FF2B5EF4-FFF2-40B4-BE49-F238E27FC236}">
                <a16:creationId xmlns:a16="http://schemas.microsoft.com/office/drawing/2014/main" id="{BAD09B57-2E84-4D10-818E-9615DD97D41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p:blipFill>
        <p:spPr bwMode="auto">
          <a:xfrm>
            <a:off x="6161144" y="2658245"/>
            <a:ext cx="646113" cy="483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88" name="High single Freeform 13">
            <a:extLst>
              <a:ext uri="{FF2B5EF4-FFF2-40B4-BE49-F238E27FC236}">
                <a16:creationId xmlns:a16="http://schemas.microsoft.com/office/drawing/2014/main" id="{6F2A862A-F127-4703-A29F-C933334D611E}"/>
              </a:ext>
            </a:extLst>
          </p:cNvPr>
          <p:cNvSpPr>
            <a:spLocks noChangeAspect="1"/>
          </p:cNvSpPr>
          <p:nvPr/>
        </p:nvSpPr>
        <p:spPr>
          <a:xfrm rot="5400000">
            <a:off x="8385829" y="2571306"/>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089" name="Low single Freeform 18">
            <a:extLst>
              <a:ext uri="{FF2B5EF4-FFF2-40B4-BE49-F238E27FC236}">
                <a16:creationId xmlns:a16="http://schemas.microsoft.com/office/drawing/2014/main" id="{A2CA833E-FA27-4A6F-99F5-85CA3B85E33F}"/>
              </a:ext>
            </a:extLst>
          </p:cNvPr>
          <p:cNvSpPr>
            <a:spLocks noChangeAspect="1"/>
          </p:cNvSpPr>
          <p:nvPr/>
        </p:nvSpPr>
        <p:spPr>
          <a:xfrm rot="5400000">
            <a:off x="8110957" y="2520719"/>
            <a:ext cx="127100" cy="32685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090" name="Double Freeform 12">
            <a:extLst>
              <a:ext uri="{FF2B5EF4-FFF2-40B4-BE49-F238E27FC236}">
                <a16:creationId xmlns:a16="http://schemas.microsoft.com/office/drawing/2014/main" id="{7D011D0F-B1FA-45ED-9DB9-3758BD36C1B9}"/>
              </a:ext>
            </a:extLst>
          </p:cNvPr>
          <p:cNvSpPr>
            <a:spLocks noChangeAspect="1"/>
          </p:cNvSpPr>
          <p:nvPr/>
        </p:nvSpPr>
        <p:spPr>
          <a:xfrm rot="5400000">
            <a:off x="8494698" y="2665187"/>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1091" name="Red dart 1 Picture 14">
            <a:extLst>
              <a:ext uri="{FF2B5EF4-FFF2-40B4-BE49-F238E27FC236}">
                <a16:creationId xmlns:a16="http://schemas.microsoft.com/office/drawing/2014/main" id="{7010479F-F446-4D6F-98AA-B2411C7709E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p:blipFill>
        <p:spPr bwMode="auto">
          <a:xfrm>
            <a:off x="5934102" y="2652214"/>
            <a:ext cx="605610" cy="453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2" name="Red dart 3 Picture 13">
            <a:extLst>
              <a:ext uri="{FF2B5EF4-FFF2-40B4-BE49-F238E27FC236}">
                <a16:creationId xmlns:a16="http://schemas.microsoft.com/office/drawing/2014/main" id="{15FA0B7A-261C-48CE-82C0-724CFB31434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p:blipFill>
        <p:spPr bwMode="auto">
          <a:xfrm>
            <a:off x="5473649" y="2493541"/>
            <a:ext cx="646113" cy="514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3" name="Red dart 2">
            <a:extLst>
              <a:ext uri="{FF2B5EF4-FFF2-40B4-BE49-F238E27FC236}">
                <a16:creationId xmlns:a16="http://schemas.microsoft.com/office/drawing/2014/main" id="{28452611-2A66-4350-883D-78A07E04F50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p:blipFill>
        <p:spPr bwMode="auto">
          <a:xfrm>
            <a:off x="5043665" y="2691384"/>
            <a:ext cx="568436" cy="425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94" name="treble Freeform 17">
            <a:extLst>
              <a:ext uri="{FF2B5EF4-FFF2-40B4-BE49-F238E27FC236}">
                <a16:creationId xmlns:a16="http://schemas.microsoft.com/office/drawing/2014/main" id="{CCB9D050-9650-4806-B5AA-3C63047D8F65}"/>
              </a:ext>
            </a:extLst>
          </p:cNvPr>
          <p:cNvSpPr>
            <a:spLocks noChangeAspect="1"/>
          </p:cNvSpPr>
          <p:nvPr/>
        </p:nvSpPr>
        <p:spPr>
          <a:xfrm rot="5400000">
            <a:off x="8273363" y="2673562"/>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1095" name="Red dart 1 Picture 14">
            <a:extLst>
              <a:ext uri="{FF2B5EF4-FFF2-40B4-BE49-F238E27FC236}">
                <a16:creationId xmlns:a16="http://schemas.microsoft.com/office/drawing/2014/main" id="{10F8113F-2D36-4BD6-8714-5B3A5DEA974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p:blipFill>
        <p:spPr bwMode="auto">
          <a:xfrm>
            <a:off x="5724874" y="2991185"/>
            <a:ext cx="646113" cy="483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96" name="Miss Freeform 16">
            <a:extLst>
              <a:ext uri="{FF2B5EF4-FFF2-40B4-BE49-F238E27FC236}">
                <a16:creationId xmlns:a16="http://schemas.microsoft.com/office/drawing/2014/main" id="{DDED83FC-DBD1-45A1-9BB8-2F735772D58C}"/>
              </a:ext>
            </a:extLst>
          </p:cNvPr>
          <p:cNvSpPr>
            <a:spLocks noChangeAspect="1"/>
          </p:cNvSpPr>
          <p:nvPr/>
        </p:nvSpPr>
        <p:spPr>
          <a:xfrm rot="6480000">
            <a:off x="8492367" y="2853445"/>
            <a:ext cx="264388" cy="64619"/>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1097" name="Red dart 3 Picture 13">
            <a:extLst>
              <a:ext uri="{FF2B5EF4-FFF2-40B4-BE49-F238E27FC236}">
                <a16:creationId xmlns:a16="http://schemas.microsoft.com/office/drawing/2014/main" id="{C41BDBE4-93F5-49F8-936A-AFB390EEDA1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p:blipFill>
        <p:spPr bwMode="auto">
          <a:xfrm>
            <a:off x="5394784" y="2805300"/>
            <a:ext cx="646113" cy="514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98" name="treble Freeform 17">
            <a:extLst>
              <a:ext uri="{FF2B5EF4-FFF2-40B4-BE49-F238E27FC236}">
                <a16:creationId xmlns:a16="http://schemas.microsoft.com/office/drawing/2014/main" id="{A01FB593-6097-4369-9DAC-5F0A7A801FEE}"/>
              </a:ext>
            </a:extLst>
          </p:cNvPr>
          <p:cNvSpPr>
            <a:spLocks noChangeAspect="1"/>
          </p:cNvSpPr>
          <p:nvPr/>
        </p:nvSpPr>
        <p:spPr>
          <a:xfrm rot="6480000">
            <a:off x="8262444" y="2784649"/>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099" name="High single Freeform 13">
            <a:extLst>
              <a:ext uri="{FF2B5EF4-FFF2-40B4-BE49-F238E27FC236}">
                <a16:creationId xmlns:a16="http://schemas.microsoft.com/office/drawing/2014/main" id="{148D1BE5-F0D4-493D-BB4E-2C85AF75771F}"/>
              </a:ext>
            </a:extLst>
          </p:cNvPr>
          <p:cNvSpPr>
            <a:spLocks noChangeAspect="1"/>
          </p:cNvSpPr>
          <p:nvPr/>
        </p:nvSpPr>
        <p:spPr>
          <a:xfrm rot="6480000">
            <a:off x="8361434" y="2736564"/>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100" name="Low single Freeform 18">
            <a:extLst>
              <a:ext uri="{FF2B5EF4-FFF2-40B4-BE49-F238E27FC236}">
                <a16:creationId xmlns:a16="http://schemas.microsoft.com/office/drawing/2014/main" id="{E05E660A-B23F-496B-9CA1-1582CA55C00A}"/>
              </a:ext>
            </a:extLst>
          </p:cNvPr>
          <p:cNvSpPr>
            <a:spLocks noChangeAspect="1"/>
          </p:cNvSpPr>
          <p:nvPr/>
        </p:nvSpPr>
        <p:spPr>
          <a:xfrm rot="6480000">
            <a:off x="8094918" y="2594499"/>
            <a:ext cx="127100" cy="32685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101" name="Double Freeform 12">
            <a:extLst>
              <a:ext uri="{FF2B5EF4-FFF2-40B4-BE49-F238E27FC236}">
                <a16:creationId xmlns:a16="http://schemas.microsoft.com/office/drawing/2014/main" id="{51EEF176-66A4-40A0-9F5A-2F6EABA37E4A}"/>
              </a:ext>
            </a:extLst>
          </p:cNvPr>
          <p:cNvSpPr>
            <a:spLocks noChangeAspect="1"/>
          </p:cNvSpPr>
          <p:nvPr/>
        </p:nvSpPr>
        <p:spPr>
          <a:xfrm rot="6480000">
            <a:off x="8482036" y="2853013"/>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1102" name="Red dart 2">
            <a:extLst>
              <a:ext uri="{FF2B5EF4-FFF2-40B4-BE49-F238E27FC236}">
                <a16:creationId xmlns:a16="http://schemas.microsoft.com/office/drawing/2014/main" id="{59536CCE-5260-49B9-A3D1-95172181AE7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4954980" y="2745688"/>
            <a:ext cx="645973" cy="385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03" name="Red dart 3 Picture 13">
            <a:extLst>
              <a:ext uri="{FF2B5EF4-FFF2-40B4-BE49-F238E27FC236}">
                <a16:creationId xmlns:a16="http://schemas.microsoft.com/office/drawing/2014/main" id="{48C4D70C-D68C-4AD6-99A9-12D4892F5E0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p:blipFill>
        <p:spPr bwMode="auto">
          <a:xfrm>
            <a:off x="5284758" y="3085932"/>
            <a:ext cx="646113" cy="514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04" name="Red dart 1 Picture 14">
            <a:extLst>
              <a:ext uri="{FF2B5EF4-FFF2-40B4-BE49-F238E27FC236}">
                <a16:creationId xmlns:a16="http://schemas.microsoft.com/office/drawing/2014/main" id="{0BB80180-0571-44D0-84F3-B13F67255D8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5687183" y="3374718"/>
            <a:ext cx="646113" cy="385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05" name="Red dart 5 Picture 14">
            <a:extLst>
              <a:ext uri="{FF2B5EF4-FFF2-40B4-BE49-F238E27FC236}">
                <a16:creationId xmlns:a16="http://schemas.microsoft.com/office/drawing/2014/main" id="{50382FC7-22F7-4A30-B47A-09A8C0B4D84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p:blipFill>
        <p:spPr bwMode="auto">
          <a:xfrm>
            <a:off x="6249404" y="3607869"/>
            <a:ext cx="646113" cy="483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06" name="Miss Freeform 16">
            <a:extLst>
              <a:ext uri="{FF2B5EF4-FFF2-40B4-BE49-F238E27FC236}">
                <a16:creationId xmlns:a16="http://schemas.microsoft.com/office/drawing/2014/main" id="{FCC7D643-0B0E-44F1-AF4C-1B44318C32D1}"/>
              </a:ext>
            </a:extLst>
          </p:cNvPr>
          <p:cNvSpPr>
            <a:spLocks noChangeAspect="1"/>
          </p:cNvSpPr>
          <p:nvPr/>
        </p:nvSpPr>
        <p:spPr>
          <a:xfrm rot="7560000">
            <a:off x="8392939" y="3062322"/>
            <a:ext cx="264388" cy="64619"/>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1107" name="Red dart 2">
            <a:extLst>
              <a:ext uri="{FF2B5EF4-FFF2-40B4-BE49-F238E27FC236}">
                <a16:creationId xmlns:a16="http://schemas.microsoft.com/office/drawing/2014/main" id="{69E84E0D-B51A-4495-B0B9-EC88E668572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p:blipFill>
        <p:spPr bwMode="auto">
          <a:xfrm>
            <a:off x="4864570" y="2797221"/>
            <a:ext cx="594618" cy="473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08" name="treble Freeform 17">
            <a:extLst>
              <a:ext uri="{FF2B5EF4-FFF2-40B4-BE49-F238E27FC236}">
                <a16:creationId xmlns:a16="http://schemas.microsoft.com/office/drawing/2014/main" id="{B146F885-FAFB-47A9-B25C-9F3B64A69DC3}"/>
              </a:ext>
            </a:extLst>
          </p:cNvPr>
          <p:cNvSpPr>
            <a:spLocks noChangeAspect="1"/>
          </p:cNvSpPr>
          <p:nvPr/>
        </p:nvSpPr>
        <p:spPr>
          <a:xfrm rot="7560000">
            <a:off x="8217082" y="2914350"/>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1109" name="Red dart 4 Picture 14">
            <a:extLst>
              <a:ext uri="{FF2B5EF4-FFF2-40B4-BE49-F238E27FC236}">
                <a16:creationId xmlns:a16="http://schemas.microsoft.com/office/drawing/2014/main" id="{9E6ED97D-8116-487C-9767-0B860323338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5909826" y="3521362"/>
            <a:ext cx="583414" cy="348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10" name="High single Freeform 13">
            <a:extLst>
              <a:ext uri="{FF2B5EF4-FFF2-40B4-BE49-F238E27FC236}">
                <a16:creationId xmlns:a16="http://schemas.microsoft.com/office/drawing/2014/main" id="{194A88D9-8A28-4197-91B9-B93A96C3278A}"/>
              </a:ext>
            </a:extLst>
          </p:cNvPr>
          <p:cNvSpPr>
            <a:spLocks noChangeAspect="1"/>
          </p:cNvSpPr>
          <p:nvPr/>
        </p:nvSpPr>
        <p:spPr>
          <a:xfrm rot="7560000">
            <a:off x="8294431" y="2880419"/>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111" name="Low single Freeform 18">
            <a:extLst>
              <a:ext uri="{FF2B5EF4-FFF2-40B4-BE49-F238E27FC236}">
                <a16:creationId xmlns:a16="http://schemas.microsoft.com/office/drawing/2014/main" id="{BFCE944F-BCCF-4937-8E61-D37B6517CA87}"/>
              </a:ext>
            </a:extLst>
          </p:cNvPr>
          <p:cNvSpPr>
            <a:spLocks noChangeAspect="1"/>
          </p:cNvSpPr>
          <p:nvPr/>
        </p:nvSpPr>
        <p:spPr>
          <a:xfrm rot="7560000">
            <a:off x="8063803" y="2660422"/>
            <a:ext cx="127100" cy="32685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112" name="Double Freeform 12">
            <a:extLst>
              <a:ext uri="{FF2B5EF4-FFF2-40B4-BE49-F238E27FC236}">
                <a16:creationId xmlns:a16="http://schemas.microsoft.com/office/drawing/2014/main" id="{FD5274FE-9C29-4002-AA80-8648F0180093}"/>
              </a:ext>
            </a:extLst>
          </p:cNvPr>
          <p:cNvSpPr>
            <a:spLocks noChangeAspect="1"/>
          </p:cNvSpPr>
          <p:nvPr/>
        </p:nvSpPr>
        <p:spPr>
          <a:xfrm rot="7560000">
            <a:off x="8382608" y="3061890"/>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1113" name="Red dart 3 Picture 13">
            <a:extLst>
              <a:ext uri="{FF2B5EF4-FFF2-40B4-BE49-F238E27FC236}">
                <a16:creationId xmlns:a16="http://schemas.microsoft.com/office/drawing/2014/main" id="{54EA5CCA-7E86-4021-9071-7D33BF8A173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p:blipFill>
        <p:spPr bwMode="auto">
          <a:xfrm>
            <a:off x="5173349" y="3483184"/>
            <a:ext cx="646113" cy="483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14" name="Red dart 1 Picture 14">
            <a:extLst>
              <a:ext uri="{FF2B5EF4-FFF2-40B4-BE49-F238E27FC236}">
                <a16:creationId xmlns:a16="http://schemas.microsoft.com/office/drawing/2014/main" id="{BDB988B9-D90A-49FB-A6E4-F78D8BD9752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p:blipFill>
        <p:spPr bwMode="auto">
          <a:xfrm>
            <a:off x="5364126" y="3687982"/>
            <a:ext cx="646113" cy="481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15" name="Miss Freeform 16">
            <a:extLst>
              <a:ext uri="{FF2B5EF4-FFF2-40B4-BE49-F238E27FC236}">
                <a16:creationId xmlns:a16="http://schemas.microsoft.com/office/drawing/2014/main" id="{ADA9CD16-BE35-4A83-BD93-B367731F62AD}"/>
              </a:ext>
            </a:extLst>
          </p:cNvPr>
          <p:cNvSpPr>
            <a:spLocks noChangeAspect="1"/>
          </p:cNvSpPr>
          <p:nvPr/>
        </p:nvSpPr>
        <p:spPr>
          <a:xfrm rot="8640000">
            <a:off x="8255699" y="3228435"/>
            <a:ext cx="264388" cy="64619"/>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1116" name="Red dart 2">
            <a:extLst>
              <a:ext uri="{FF2B5EF4-FFF2-40B4-BE49-F238E27FC236}">
                <a16:creationId xmlns:a16="http://schemas.microsoft.com/office/drawing/2014/main" id="{F13E71D9-D8B1-4AA3-A916-EEC896E57DA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4879370" y="3066375"/>
            <a:ext cx="645973" cy="385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17" name="High single Freeform 13">
            <a:extLst>
              <a:ext uri="{FF2B5EF4-FFF2-40B4-BE49-F238E27FC236}">
                <a16:creationId xmlns:a16="http://schemas.microsoft.com/office/drawing/2014/main" id="{65902B4F-EBF9-4AF2-9CF5-325D6A50FAB7}"/>
              </a:ext>
            </a:extLst>
          </p:cNvPr>
          <p:cNvSpPr>
            <a:spLocks noChangeAspect="1"/>
          </p:cNvSpPr>
          <p:nvPr/>
        </p:nvSpPr>
        <p:spPr>
          <a:xfrm rot="8640000">
            <a:off x="8171861" y="3013540"/>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118" name="Low single Freeform 18">
            <a:extLst>
              <a:ext uri="{FF2B5EF4-FFF2-40B4-BE49-F238E27FC236}">
                <a16:creationId xmlns:a16="http://schemas.microsoft.com/office/drawing/2014/main" id="{807BAC05-FD68-4632-A6B0-D9A016E8C583}"/>
              </a:ext>
            </a:extLst>
          </p:cNvPr>
          <p:cNvSpPr>
            <a:spLocks noChangeAspect="1"/>
          </p:cNvSpPr>
          <p:nvPr/>
        </p:nvSpPr>
        <p:spPr>
          <a:xfrm rot="8640000">
            <a:off x="8016973" y="2704984"/>
            <a:ext cx="131245" cy="33751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119" name="Double Freeform 12">
            <a:extLst>
              <a:ext uri="{FF2B5EF4-FFF2-40B4-BE49-F238E27FC236}">
                <a16:creationId xmlns:a16="http://schemas.microsoft.com/office/drawing/2014/main" id="{E9B175C6-E5EA-4566-BE90-8B27D85E7F2E}"/>
              </a:ext>
            </a:extLst>
          </p:cNvPr>
          <p:cNvSpPr>
            <a:spLocks noChangeAspect="1"/>
          </p:cNvSpPr>
          <p:nvPr/>
        </p:nvSpPr>
        <p:spPr>
          <a:xfrm rot="8640000">
            <a:off x="8252742" y="3213255"/>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120" name="treble Freeform 17">
            <a:extLst>
              <a:ext uri="{FF2B5EF4-FFF2-40B4-BE49-F238E27FC236}">
                <a16:creationId xmlns:a16="http://schemas.microsoft.com/office/drawing/2014/main" id="{01252E6E-7B96-4D29-81D1-DB6575BA322A}"/>
              </a:ext>
            </a:extLst>
          </p:cNvPr>
          <p:cNvSpPr>
            <a:spLocks noChangeAspect="1"/>
          </p:cNvSpPr>
          <p:nvPr/>
        </p:nvSpPr>
        <p:spPr>
          <a:xfrm rot="8640000">
            <a:off x="8125749" y="2996823"/>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1121" name="Red dart 3 Picture 13">
            <a:extLst>
              <a:ext uri="{FF2B5EF4-FFF2-40B4-BE49-F238E27FC236}">
                <a16:creationId xmlns:a16="http://schemas.microsoft.com/office/drawing/2014/main" id="{7ECE8256-559A-4EE9-A4EC-2086686525A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p:blipFill>
        <p:spPr bwMode="auto">
          <a:xfrm>
            <a:off x="4924150" y="3611307"/>
            <a:ext cx="624344" cy="467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2" name="Red dart 1 Picture 14">
            <a:extLst>
              <a:ext uri="{FF2B5EF4-FFF2-40B4-BE49-F238E27FC236}">
                <a16:creationId xmlns:a16="http://schemas.microsoft.com/office/drawing/2014/main" id="{370C530A-F0FD-4488-9AED-AF8AF0C7BED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p:blipFill>
        <p:spPr bwMode="auto">
          <a:xfrm>
            <a:off x="4893525" y="3789280"/>
            <a:ext cx="645719"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3" name="Red dart 5 Picture 14">
            <a:extLst>
              <a:ext uri="{FF2B5EF4-FFF2-40B4-BE49-F238E27FC236}">
                <a16:creationId xmlns:a16="http://schemas.microsoft.com/office/drawing/2014/main" id="{37B775AD-7EF0-4730-AB92-366D69333B7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p:blipFill>
        <p:spPr bwMode="auto">
          <a:xfrm>
            <a:off x="5173349" y="4333654"/>
            <a:ext cx="646113" cy="481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4" name="Miss Freeform 16">
            <a:extLst>
              <a:ext uri="{FF2B5EF4-FFF2-40B4-BE49-F238E27FC236}">
                <a16:creationId xmlns:a16="http://schemas.microsoft.com/office/drawing/2014/main" id="{3D8E824F-ECF0-49BF-BA9F-8CD357B4E4D1}"/>
              </a:ext>
            </a:extLst>
          </p:cNvPr>
          <p:cNvSpPr>
            <a:spLocks noChangeAspect="1"/>
          </p:cNvSpPr>
          <p:nvPr/>
        </p:nvSpPr>
        <p:spPr>
          <a:xfrm rot="9720000">
            <a:off x="8055889" y="3330749"/>
            <a:ext cx="264388" cy="64619"/>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1125" name="Red dart 2">
            <a:extLst>
              <a:ext uri="{FF2B5EF4-FFF2-40B4-BE49-F238E27FC236}">
                <a16:creationId xmlns:a16="http://schemas.microsoft.com/office/drawing/2014/main" id="{E41B0417-D6FA-41FF-B06C-D7A97277A093}"/>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p:blipFill>
        <p:spPr bwMode="auto">
          <a:xfrm>
            <a:off x="4646612" y="2996339"/>
            <a:ext cx="602348" cy="446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 name="Red dart 4 Picture 14">
            <a:extLst>
              <a:ext uri="{FF2B5EF4-FFF2-40B4-BE49-F238E27FC236}">
                <a16:creationId xmlns:a16="http://schemas.microsoft.com/office/drawing/2014/main" id="{1AB57A91-3559-4165-93FA-31B551EBC46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p:blipFill>
        <p:spPr bwMode="auto">
          <a:xfrm>
            <a:off x="5048411" y="4005424"/>
            <a:ext cx="646113" cy="514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7" name="High single Freeform 13">
            <a:extLst>
              <a:ext uri="{FF2B5EF4-FFF2-40B4-BE49-F238E27FC236}">
                <a16:creationId xmlns:a16="http://schemas.microsoft.com/office/drawing/2014/main" id="{D59C218A-BA42-4891-9F0C-BE09ED85B8AB}"/>
              </a:ext>
            </a:extLst>
          </p:cNvPr>
          <p:cNvSpPr>
            <a:spLocks noChangeAspect="1"/>
          </p:cNvSpPr>
          <p:nvPr/>
        </p:nvSpPr>
        <p:spPr>
          <a:xfrm rot="9720000">
            <a:off x="8022895" y="3102374"/>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128" name="Low single Freeform 18">
            <a:extLst>
              <a:ext uri="{FF2B5EF4-FFF2-40B4-BE49-F238E27FC236}">
                <a16:creationId xmlns:a16="http://schemas.microsoft.com/office/drawing/2014/main" id="{6530D8DA-02B6-45DA-BCED-F99ED1892C33}"/>
              </a:ext>
            </a:extLst>
          </p:cNvPr>
          <p:cNvSpPr>
            <a:spLocks noChangeAspect="1"/>
          </p:cNvSpPr>
          <p:nvPr/>
        </p:nvSpPr>
        <p:spPr>
          <a:xfrm rot="9720000">
            <a:off x="7951487" y="2737206"/>
            <a:ext cx="131245" cy="33751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129" name="Double Freeform 12">
            <a:extLst>
              <a:ext uri="{FF2B5EF4-FFF2-40B4-BE49-F238E27FC236}">
                <a16:creationId xmlns:a16="http://schemas.microsoft.com/office/drawing/2014/main" id="{16E22795-B9D0-4D9B-9443-643C9688C467}"/>
              </a:ext>
            </a:extLst>
          </p:cNvPr>
          <p:cNvSpPr>
            <a:spLocks noChangeAspect="1"/>
          </p:cNvSpPr>
          <p:nvPr/>
        </p:nvSpPr>
        <p:spPr>
          <a:xfrm rot="9720000">
            <a:off x="8052932" y="3315569"/>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130" name="treble Freeform 17">
            <a:extLst>
              <a:ext uri="{FF2B5EF4-FFF2-40B4-BE49-F238E27FC236}">
                <a16:creationId xmlns:a16="http://schemas.microsoft.com/office/drawing/2014/main" id="{5A8766BC-4975-4E0D-9D3C-7063BFBB50E9}"/>
              </a:ext>
            </a:extLst>
          </p:cNvPr>
          <p:cNvSpPr>
            <a:spLocks noChangeAspect="1"/>
          </p:cNvSpPr>
          <p:nvPr/>
        </p:nvSpPr>
        <p:spPr>
          <a:xfrm rot="9720000">
            <a:off x="8011140" y="3064695"/>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1131" name="Red dart 3 Picture 13">
            <a:extLst>
              <a:ext uri="{FF2B5EF4-FFF2-40B4-BE49-F238E27FC236}">
                <a16:creationId xmlns:a16="http://schemas.microsoft.com/office/drawing/2014/main" id="{9E885487-C77F-47CF-8F36-CB4606E37A6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p:blipFill>
        <p:spPr bwMode="auto">
          <a:xfrm>
            <a:off x="4429247" y="3495598"/>
            <a:ext cx="646113" cy="514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32" name="Red dart 1 Picture 14">
            <a:extLst>
              <a:ext uri="{FF2B5EF4-FFF2-40B4-BE49-F238E27FC236}">
                <a16:creationId xmlns:a16="http://schemas.microsoft.com/office/drawing/2014/main" id="{CC3156FE-63DD-4C97-84CE-E31587FA5BF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p:blipFill>
        <p:spPr bwMode="auto">
          <a:xfrm>
            <a:off x="4646138" y="3816336"/>
            <a:ext cx="646113" cy="481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33" name="Red dart 5 Picture 14">
            <a:extLst>
              <a:ext uri="{FF2B5EF4-FFF2-40B4-BE49-F238E27FC236}">
                <a16:creationId xmlns:a16="http://schemas.microsoft.com/office/drawing/2014/main" id="{FDFC79D7-2B4B-4A98-B714-9A6DA1CAA2D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4523471" y="4343655"/>
            <a:ext cx="646113" cy="385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34" name="Miss Freeform 16">
            <a:extLst>
              <a:ext uri="{FF2B5EF4-FFF2-40B4-BE49-F238E27FC236}">
                <a16:creationId xmlns:a16="http://schemas.microsoft.com/office/drawing/2014/main" id="{8043F3F7-017C-4A14-ADBC-27E416FC852C}"/>
              </a:ext>
            </a:extLst>
          </p:cNvPr>
          <p:cNvSpPr>
            <a:spLocks noChangeAspect="1"/>
          </p:cNvSpPr>
          <p:nvPr/>
        </p:nvSpPr>
        <p:spPr>
          <a:xfrm rot="10800000">
            <a:off x="7837766" y="3374019"/>
            <a:ext cx="264388" cy="64619"/>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1135" name="Red dart 2">
            <a:extLst>
              <a:ext uri="{FF2B5EF4-FFF2-40B4-BE49-F238E27FC236}">
                <a16:creationId xmlns:a16="http://schemas.microsoft.com/office/drawing/2014/main" id="{C31540AE-C389-4C70-8964-D85A7B1CA75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4515849" y="3166884"/>
            <a:ext cx="645973" cy="385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36" name="Red dart 4 Picture 14">
            <a:extLst>
              <a:ext uri="{FF2B5EF4-FFF2-40B4-BE49-F238E27FC236}">
                <a16:creationId xmlns:a16="http://schemas.microsoft.com/office/drawing/2014/main" id="{F108DECE-0324-436D-9FE2-F1713CF4003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p:blipFill>
        <p:spPr bwMode="auto">
          <a:xfrm>
            <a:off x="4560283" y="4113736"/>
            <a:ext cx="646113" cy="481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37" name="High single Freeform 13">
            <a:extLst>
              <a:ext uri="{FF2B5EF4-FFF2-40B4-BE49-F238E27FC236}">
                <a16:creationId xmlns:a16="http://schemas.microsoft.com/office/drawing/2014/main" id="{37EF5086-531F-4945-943A-97EA126DF1FE}"/>
              </a:ext>
            </a:extLst>
          </p:cNvPr>
          <p:cNvSpPr>
            <a:spLocks noChangeAspect="1"/>
          </p:cNvSpPr>
          <p:nvPr/>
        </p:nvSpPr>
        <p:spPr>
          <a:xfrm rot="10800000">
            <a:off x="7856932" y="3125780"/>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138" name="Low single Freeform 18">
            <a:extLst>
              <a:ext uri="{FF2B5EF4-FFF2-40B4-BE49-F238E27FC236}">
                <a16:creationId xmlns:a16="http://schemas.microsoft.com/office/drawing/2014/main" id="{E91956E4-B5A4-42CD-9EBB-584B130BB3E0}"/>
              </a:ext>
            </a:extLst>
          </p:cNvPr>
          <p:cNvSpPr>
            <a:spLocks noChangeAspect="1"/>
          </p:cNvSpPr>
          <p:nvPr/>
        </p:nvSpPr>
        <p:spPr>
          <a:xfrm rot="10800000">
            <a:off x="7880509" y="2758209"/>
            <a:ext cx="131245" cy="33751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139" name="Double Freeform 12">
            <a:extLst>
              <a:ext uri="{FF2B5EF4-FFF2-40B4-BE49-F238E27FC236}">
                <a16:creationId xmlns:a16="http://schemas.microsoft.com/office/drawing/2014/main" id="{74C11560-3702-453C-9836-EBCF722BB346}"/>
              </a:ext>
            </a:extLst>
          </p:cNvPr>
          <p:cNvSpPr>
            <a:spLocks noChangeAspect="1"/>
          </p:cNvSpPr>
          <p:nvPr/>
        </p:nvSpPr>
        <p:spPr>
          <a:xfrm rot="10800000">
            <a:off x="7856931" y="3344091"/>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140" name="treble Freeform 17">
            <a:extLst>
              <a:ext uri="{FF2B5EF4-FFF2-40B4-BE49-F238E27FC236}">
                <a16:creationId xmlns:a16="http://schemas.microsoft.com/office/drawing/2014/main" id="{E1C33D9A-0D9D-499F-AA89-B43FD4F7F55D}"/>
              </a:ext>
            </a:extLst>
          </p:cNvPr>
          <p:cNvSpPr>
            <a:spLocks noChangeAspect="1"/>
          </p:cNvSpPr>
          <p:nvPr/>
        </p:nvSpPr>
        <p:spPr>
          <a:xfrm rot="10800000">
            <a:off x="7882064" y="3093651"/>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1141" name="Red dart 3 Picture 13">
            <a:extLst>
              <a:ext uri="{FF2B5EF4-FFF2-40B4-BE49-F238E27FC236}">
                <a16:creationId xmlns:a16="http://schemas.microsoft.com/office/drawing/2014/main" id="{7B9411FD-DFAD-48D5-A26D-16906233DB5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p:blipFill>
        <p:spPr bwMode="auto">
          <a:xfrm>
            <a:off x="4281641" y="3468131"/>
            <a:ext cx="646113" cy="514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42" name="Red dart 1 Picture 14">
            <a:extLst>
              <a:ext uri="{FF2B5EF4-FFF2-40B4-BE49-F238E27FC236}">
                <a16:creationId xmlns:a16="http://schemas.microsoft.com/office/drawing/2014/main" id="{32D1E0FA-8F27-4172-96E1-AB8D05CA43C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p:blipFill>
        <p:spPr bwMode="auto">
          <a:xfrm>
            <a:off x="4080705" y="3810230"/>
            <a:ext cx="636204" cy="509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43" name="Miss Freeform 16">
            <a:extLst>
              <a:ext uri="{FF2B5EF4-FFF2-40B4-BE49-F238E27FC236}">
                <a16:creationId xmlns:a16="http://schemas.microsoft.com/office/drawing/2014/main" id="{2A5CEDA1-49BB-4158-8D6E-D8A062F28707}"/>
              </a:ext>
            </a:extLst>
          </p:cNvPr>
          <p:cNvSpPr>
            <a:spLocks noChangeAspect="1"/>
          </p:cNvSpPr>
          <p:nvPr/>
        </p:nvSpPr>
        <p:spPr>
          <a:xfrm rot="11880000">
            <a:off x="7603051" y="3342125"/>
            <a:ext cx="264388" cy="64619"/>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1144" name="Red dart 2">
            <a:extLst>
              <a:ext uri="{FF2B5EF4-FFF2-40B4-BE49-F238E27FC236}">
                <a16:creationId xmlns:a16="http://schemas.microsoft.com/office/drawing/2014/main" id="{0DB3DD2B-82B2-4047-82E4-46DBFEB2A76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4358075" y="3355035"/>
            <a:ext cx="645973" cy="385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45" name="Red dart 4 Picture 14">
            <a:extLst>
              <a:ext uri="{FF2B5EF4-FFF2-40B4-BE49-F238E27FC236}">
                <a16:creationId xmlns:a16="http://schemas.microsoft.com/office/drawing/2014/main" id="{1DF58C09-2450-42CD-BBC4-31A5FAFA8DC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4027645" y="4146027"/>
            <a:ext cx="646113" cy="385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46" name="High single Freeform 13">
            <a:extLst>
              <a:ext uri="{FF2B5EF4-FFF2-40B4-BE49-F238E27FC236}">
                <a16:creationId xmlns:a16="http://schemas.microsoft.com/office/drawing/2014/main" id="{281DDAE4-F8BC-4E7F-A73D-4B7C8AD7D102}"/>
              </a:ext>
            </a:extLst>
          </p:cNvPr>
          <p:cNvSpPr>
            <a:spLocks noChangeAspect="1"/>
          </p:cNvSpPr>
          <p:nvPr/>
        </p:nvSpPr>
        <p:spPr>
          <a:xfrm rot="11880000">
            <a:off x="7682085" y="3107735"/>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147" name="Low single Freeform 18">
            <a:extLst>
              <a:ext uri="{FF2B5EF4-FFF2-40B4-BE49-F238E27FC236}">
                <a16:creationId xmlns:a16="http://schemas.microsoft.com/office/drawing/2014/main" id="{32438DBF-11E9-4127-9208-AF8CE8FEA58A}"/>
              </a:ext>
            </a:extLst>
          </p:cNvPr>
          <p:cNvSpPr>
            <a:spLocks noChangeAspect="1"/>
          </p:cNvSpPr>
          <p:nvPr/>
        </p:nvSpPr>
        <p:spPr>
          <a:xfrm rot="11880000">
            <a:off x="7814845" y="2739011"/>
            <a:ext cx="131245" cy="33751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148" name="Double Freeform 12">
            <a:extLst>
              <a:ext uri="{FF2B5EF4-FFF2-40B4-BE49-F238E27FC236}">
                <a16:creationId xmlns:a16="http://schemas.microsoft.com/office/drawing/2014/main" id="{69322B8B-989D-4E86-900F-0E1C15A13F0F}"/>
              </a:ext>
            </a:extLst>
          </p:cNvPr>
          <p:cNvSpPr>
            <a:spLocks noChangeAspect="1"/>
          </p:cNvSpPr>
          <p:nvPr/>
        </p:nvSpPr>
        <p:spPr>
          <a:xfrm rot="11880000">
            <a:off x="7636964" y="3312197"/>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149" name="treble Freeform 17">
            <a:extLst>
              <a:ext uri="{FF2B5EF4-FFF2-40B4-BE49-F238E27FC236}">
                <a16:creationId xmlns:a16="http://schemas.microsoft.com/office/drawing/2014/main" id="{92103AC9-A1A8-46BD-9168-670924399179}"/>
              </a:ext>
            </a:extLst>
          </p:cNvPr>
          <p:cNvSpPr>
            <a:spLocks noChangeAspect="1"/>
          </p:cNvSpPr>
          <p:nvPr/>
        </p:nvSpPr>
        <p:spPr>
          <a:xfrm rot="11880000">
            <a:off x="7749428" y="3060137"/>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150" name="Miss Freeform 16">
            <a:extLst>
              <a:ext uri="{FF2B5EF4-FFF2-40B4-BE49-F238E27FC236}">
                <a16:creationId xmlns:a16="http://schemas.microsoft.com/office/drawing/2014/main" id="{0696D719-9AF7-4E57-84C7-40084EBD20DA}"/>
              </a:ext>
            </a:extLst>
          </p:cNvPr>
          <p:cNvSpPr>
            <a:spLocks noChangeAspect="1"/>
          </p:cNvSpPr>
          <p:nvPr/>
        </p:nvSpPr>
        <p:spPr>
          <a:xfrm rot="14040000">
            <a:off x="7250619" y="3097401"/>
            <a:ext cx="264388" cy="64619"/>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1151" name="Red dart 2">
            <a:extLst>
              <a:ext uri="{FF2B5EF4-FFF2-40B4-BE49-F238E27FC236}">
                <a16:creationId xmlns:a16="http://schemas.microsoft.com/office/drawing/2014/main" id="{EF8B90E1-BC25-4D75-AA96-F08E6F523F3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4057338" y="2967876"/>
            <a:ext cx="645973" cy="385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52" name="Red dart 4 Picture 14">
            <a:extLst>
              <a:ext uri="{FF2B5EF4-FFF2-40B4-BE49-F238E27FC236}">
                <a16:creationId xmlns:a16="http://schemas.microsoft.com/office/drawing/2014/main" id="{094C0FB7-3519-42C4-BA9D-CF3A410C58B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3260774" y="3591905"/>
            <a:ext cx="646113" cy="385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53" name="High single Freeform 13">
            <a:extLst>
              <a:ext uri="{FF2B5EF4-FFF2-40B4-BE49-F238E27FC236}">
                <a16:creationId xmlns:a16="http://schemas.microsoft.com/office/drawing/2014/main" id="{20830058-98FC-46AA-ADAB-FDBEF0C9FD83}"/>
              </a:ext>
            </a:extLst>
          </p:cNvPr>
          <p:cNvSpPr>
            <a:spLocks noChangeAspect="1"/>
          </p:cNvSpPr>
          <p:nvPr/>
        </p:nvSpPr>
        <p:spPr>
          <a:xfrm rot="14040000">
            <a:off x="7405258" y="2913075"/>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154" name="Low single Freeform 18">
            <a:extLst>
              <a:ext uri="{FF2B5EF4-FFF2-40B4-BE49-F238E27FC236}">
                <a16:creationId xmlns:a16="http://schemas.microsoft.com/office/drawing/2014/main" id="{23A35FBE-6FCE-44A7-9224-077787959F61}"/>
              </a:ext>
            </a:extLst>
          </p:cNvPr>
          <p:cNvSpPr>
            <a:spLocks noChangeAspect="1"/>
          </p:cNvSpPr>
          <p:nvPr/>
        </p:nvSpPr>
        <p:spPr>
          <a:xfrm rot="14040000">
            <a:off x="7700031" y="2677879"/>
            <a:ext cx="131245" cy="33751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155" name="Double Freeform 12">
            <a:extLst>
              <a:ext uri="{FF2B5EF4-FFF2-40B4-BE49-F238E27FC236}">
                <a16:creationId xmlns:a16="http://schemas.microsoft.com/office/drawing/2014/main" id="{168F8F5F-90CF-481B-876E-229375824BD4}"/>
              </a:ext>
            </a:extLst>
          </p:cNvPr>
          <p:cNvSpPr>
            <a:spLocks noChangeAspect="1"/>
          </p:cNvSpPr>
          <p:nvPr/>
        </p:nvSpPr>
        <p:spPr>
          <a:xfrm rot="14040000">
            <a:off x="7299280" y="3074847"/>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156" name="treble Freeform 17">
            <a:extLst>
              <a:ext uri="{FF2B5EF4-FFF2-40B4-BE49-F238E27FC236}">
                <a16:creationId xmlns:a16="http://schemas.microsoft.com/office/drawing/2014/main" id="{3354C376-7CE6-4F40-966A-101F4A8589C3}"/>
              </a:ext>
            </a:extLst>
          </p:cNvPr>
          <p:cNvSpPr>
            <a:spLocks noChangeAspect="1"/>
          </p:cNvSpPr>
          <p:nvPr/>
        </p:nvSpPr>
        <p:spPr>
          <a:xfrm rot="14040000">
            <a:off x="7538881" y="2932553"/>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1157" name="Red dart 5 Picture 14">
            <a:extLst>
              <a:ext uri="{FF2B5EF4-FFF2-40B4-BE49-F238E27FC236}">
                <a16:creationId xmlns:a16="http://schemas.microsoft.com/office/drawing/2014/main" id="{C4815877-C3A0-4CA5-B920-0AF4873ECCE1}"/>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p:blipFill>
        <p:spPr bwMode="auto">
          <a:xfrm>
            <a:off x="2824152" y="3810230"/>
            <a:ext cx="646113" cy="479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58" name="Red dart 3 Picture 13">
            <a:extLst>
              <a:ext uri="{FF2B5EF4-FFF2-40B4-BE49-F238E27FC236}">
                <a16:creationId xmlns:a16="http://schemas.microsoft.com/office/drawing/2014/main" id="{04736377-3A3C-4939-BDEC-91961C8AD08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p:blipFill>
        <p:spPr bwMode="auto">
          <a:xfrm>
            <a:off x="3961256" y="3498962"/>
            <a:ext cx="646113" cy="483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59" name="Red dart 1 Picture 14">
            <a:extLst>
              <a:ext uri="{FF2B5EF4-FFF2-40B4-BE49-F238E27FC236}">
                <a16:creationId xmlns:a16="http://schemas.microsoft.com/office/drawing/2014/main" id="{9D9BF62B-1124-497F-960D-5398EF5998A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p:blipFill>
        <p:spPr bwMode="auto">
          <a:xfrm>
            <a:off x="3846800" y="3658028"/>
            <a:ext cx="646113" cy="481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60" name="Miss Freeform 16">
            <a:extLst>
              <a:ext uri="{FF2B5EF4-FFF2-40B4-BE49-F238E27FC236}">
                <a16:creationId xmlns:a16="http://schemas.microsoft.com/office/drawing/2014/main" id="{9FCE646A-E0EC-405A-9BCB-672E7A2629A9}"/>
              </a:ext>
            </a:extLst>
          </p:cNvPr>
          <p:cNvSpPr>
            <a:spLocks noChangeAspect="1"/>
          </p:cNvSpPr>
          <p:nvPr/>
        </p:nvSpPr>
        <p:spPr>
          <a:xfrm rot="12960000">
            <a:off x="7405189" y="3251566"/>
            <a:ext cx="264388" cy="64619"/>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1161" name="Red dart 2">
            <a:extLst>
              <a:ext uri="{FF2B5EF4-FFF2-40B4-BE49-F238E27FC236}">
                <a16:creationId xmlns:a16="http://schemas.microsoft.com/office/drawing/2014/main" id="{FA03413C-8C7F-4C22-BF28-C68C4C2206D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4106547" y="3224737"/>
            <a:ext cx="645973" cy="385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62" name="Red dart 4 Picture 14">
            <a:extLst>
              <a:ext uri="{FF2B5EF4-FFF2-40B4-BE49-F238E27FC236}">
                <a16:creationId xmlns:a16="http://schemas.microsoft.com/office/drawing/2014/main" id="{323EC135-67DC-478B-9124-831161D5509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p:blipFill>
        <p:spPr bwMode="auto">
          <a:xfrm>
            <a:off x="3526790" y="3835531"/>
            <a:ext cx="646113" cy="514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63" name="High single Freeform 13">
            <a:extLst>
              <a:ext uri="{FF2B5EF4-FFF2-40B4-BE49-F238E27FC236}">
                <a16:creationId xmlns:a16="http://schemas.microsoft.com/office/drawing/2014/main" id="{A3216C71-A4D2-46FD-BDD1-DD2A9596AE8F}"/>
              </a:ext>
            </a:extLst>
          </p:cNvPr>
          <p:cNvSpPr>
            <a:spLocks noChangeAspect="1"/>
          </p:cNvSpPr>
          <p:nvPr/>
        </p:nvSpPr>
        <p:spPr>
          <a:xfrm rot="12960000">
            <a:off x="7538003" y="3033017"/>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164" name="Low single Freeform 18">
            <a:extLst>
              <a:ext uri="{FF2B5EF4-FFF2-40B4-BE49-F238E27FC236}">
                <a16:creationId xmlns:a16="http://schemas.microsoft.com/office/drawing/2014/main" id="{0353ABF7-304A-44DB-938A-E4034A1C4059}"/>
              </a:ext>
            </a:extLst>
          </p:cNvPr>
          <p:cNvSpPr>
            <a:spLocks noChangeAspect="1"/>
          </p:cNvSpPr>
          <p:nvPr/>
        </p:nvSpPr>
        <p:spPr>
          <a:xfrm rot="12960000">
            <a:off x="7759896" y="2719464"/>
            <a:ext cx="131245" cy="33751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165" name="Double Freeform 12">
            <a:extLst>
              <a:ext uri="{FF2B5EF4-FFF2-40B4-BE49-F238E27FC236}">
                <a16:creationId xmlns:a16="http://schemas.microsoft.com/office/drawing/2014/main" id="{7884AF63-168D-4B90-BA5F-A4336946BCEA}"/>
              </a:ext>
            </a:extLst>
          </p:cNvPr>
          <p:cNvSpPr>
            <a:spLocks noChangeAspect="1"/>
          </p:cNvSpPr>
          <p:nvPr/>
        </p:nvSpPr>
        <p:spPr>
          <a:xfrm rot="12960000">
            <a:off x="7453850" y="3229012"/>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166" name="treble Freeform 17">
            <a:extLst>
              <a:ext uri="{FF2B5EF4-FFF2-40B4-BE49-F238E27FC236}">
                <a16:creationId xmlns:a16="http://schemas.microsoft.com/office/drawing/2014/main" id="{5CB67F4C-7755-4419-B46D-3C6331B2DD7B}"/>
              </a:ext>
            </a:extLst>
          </p:cNvPr>
          <p:cNvSpPr>
            <a:spLocks noChangeAspect="1"/>
          </p:cNvSpPr>
          <p:nvPr/>
        </p:nvSpPr>
        <p:spPr>
          <a:xfrm rot="12960000">
            <a:off x="7636651" y="3019242"/>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1167" name="Red dart 5 Picture 14">
            <a:extLst>
              <a:ext uri="{FF2B5EF4-FFF2-40B4-BE49-F238E27FC236}">
                <a16:creationId xmlns:a16="http://schemas.microsoft.com/office/drawing/2014/main" id="{D527A0A8-DC87-4189-9FD2-B9E7AF411F7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p:blipFill>
        <p:spPr bwMode="auto">
          <a:xfrm>
            <a:off x="3302687" y="4086575"/>
            <a:ext cx="646113" cy="514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68" name="Red dart 2">
            <a:extLst>
              <a:ext uri="{FF2B5EF4-FFF2-40B4-BE49-F238E27FC236}">
                <a16:creationId xmlns:a16="http://schemas.microsoft.com/office/drawing/2014/main" id="{1B5551B9-C8CE-4E35-9150-4E504A7AFA8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4112489" y="2763529"/>
            <a:ext cx="645973" cy="385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69" name="Red dart 3 Picture 13">
            <a:extLst>
              <a:ext uri="{FF2B5EF4-FFF2-40B4-BE49-F238E27FC236}">
                <a16:creationId xmlns:a16="http://schemas.microsoft.com/office/drawing/2014/main" id="{220DF2B4-848E-4DEF-887A-37BA4DA1DA6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3600865" y="2901081"/>
            <a:ext cx="646113" cy="385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0" name="Red dart 1 Picture 14">
            <a:extLst>
              <a:ext uri="{FF2B5EF4-FFF2-40B4-BE49-F238E27FC236}">
                <a16:creationId xmlns:a16="http://schemas.microsoft.com/office/drawing/2014/main" id="{16C10160-9261-4AD6-95AD-7D9C5907D23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3319875" y="3072491"/>
            <a:ext cx="646113" cy="385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71" name="Miss Freeform 16">
            <a:extLst>
              <a:ext uri="{FF2B5EF4-FFF2-40B4-BE49-F238E27FC236}">
                <a16:creationId xmlns:a16="http://schemas.microsoft.com/office/drawing/2014/main" id="{D4004E14-E4B6-4B37-B7C3-D899EB003387}"/>
              </a:ext>
            </a:extLst>
          </p:cNvPr>
          <p:cNvSpPr>
            <a:spLocks noChangeAspect="1"/>
          </p:cNvSpPr>
          <p:nvPr/>
        </p:nvSpPr>
        <p:spPr>
          <a:xfrm rot="15120000">
            <a:off x="7142141" y="2908070"/>
            <a:ext cx="264388" cy="64619"/>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1172" name="Red dart 4 Picture 14">
            <a:extLst>
              <a:ext uri="{FF2B5EF4-FFF2-40B4-BE49-F238E27FC236}">
                <a16:creationId xmlns:a16="http://schemas.microsoft.com/office/drawing/2014/main" id="{BACEFF25-BBBB-4954-9557-971292E8DD4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2995305" y="3122987"/>
            <a:ext cx="646113" cy="385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73" name="High single Freeform 13">
            <a:extLst>
              <a:ext uri="{FF2B5EF4-FFF2-40B4-BE49-F238E27FC236}">
                <a16:creationId xmlns:a16="http://schemas.microsoft.com/office/drawing/2014/main" id="{DA120A35-54B2-4987-BD12-9C2463442AF0}"/>
              </a:ext>
            </a:extLst>
          </p:cNvPr>
          <p:cNvSpPr>
            <a:spLocks noChangeAspect="1"/>
          </p:cNvSpPr>
          <p:nvPr/>
        </p:nvSpPr>
        <p:spPr>
          <a:xfrm rot="15120000">
            <a:off x="7332835" y="2764055"/>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174" name="Low single Freeform 18">
            <a:extLst>
              <a:ext uri="{FF2B5EF4-FFF2-40B4-BE49-F238E27FC236}">
                <a16:creationId xmlns:a16="http://schemas.microsoft.com/office/drawing/2014/main" id="{D094B177-4602-4FE6-977E-FC55CC253105}"/>
              </a:ext>
            </a:extLst>
          </p:cNvPr>
          <p:cNvSpPr>
            <a:spLocks noChangeAspect="1"/>
          </p:cNvSpPr>
          <p:nvPr/>
        </p:nvSpPr>
        <p:spPr>
          <a:xfrm rot="15120000">
            <a:off x="7666131" y="2609734"/>
            <a:ext cx="131245" cy="33751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175" name="Double Freeform 12">
            <a:extLst>
              <a:ext uri="{FF2B5EF4-FFF2-40B4-BE49-F238E27FC236}">
                <a16:creationId xmlns:a16="http://schemas.microsoft.com/office/drawing/2014/main" id="{F2AA7578-A046-481A-AF28-56A820A2E640}"/>
              </a:ext>
            </a:extLst>
          </p:cNvPr>
          <p:cNvSpPr>
            <a:spLocks noChangeAspect="1"/>
          </p:cNvSpPr>
          <p:nvPr/>
        </p:nvSpPr>
        <p:spPr>
          <a:xfrm rot="15120000">
            <a:off x="7198176" y="2892890"/>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176" name="treble Freeform 17">
            <a:extLst>
              <a:ext uri="{FF2B5EF4-FFF2-40B4-BE49-F238E27FC236}">
                <a16:creationId xmlns:a16="http://schemas.microsoft.com/office/drawing/2014/main" id="{2686C0CD-3AA1-45EE-B03E-05E570C00E99}"/>
              </a:ext>
            </a:extLst>
          </p:cNvPr>
          <p:cNvSpPr>
            <a:spLocks noChangeAspect="1"/>
          </p:cNvSpPr>
          <p:nvPr/>
        </p:nvSpPr>
        <p:spPr>
          <a:xfrm rot="15120000">
            <a:off x="7486140" y="2824526"/>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1177" name="Red dart 5 Picture 14">
            <a:extLst>
              <a:ext uri="{FF2B5EF4-FFF2-40B4-BE49-F238E27FC236}">
                <a16:creationId xmlns:a16="http://schemas.microsoft.com/office/drawing/2014/main" id="{54AF976D-535B-440F-BB10-C9D332A13AB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p:blipFill>
        <p:spPr bwMode="auto">
          <a:xfrm>
            <a:off x="2695845" y="3343096"/>
            <a:ext cx="646113" cy="483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8" name="Red dart 2">
            <a:extLst>
              <a:ext uri="{FF2B5EF4-FFF2-40B4-BE49-F238E27FC236}">
                <a16:creationId xmlns:a16="http://schemas.microsoft.com/office/drawing/2014/main" id="{72E90D7B-5CA6-4F03-8CDD-843D837126C1}"/>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p:blipFill>
        <p:spPr bwMode="auto">
          <a:xfrm>
            <a:off x="4059781" y="2709017"/>
            <a:ext cx="585508" cy="435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9" name="Red dart 3 Picture 13">
            <a:extLst>
              <a:ext uri="{FF2B5EF4-FFF2-40B4-BE49-F238E27FC236}">
                <a16:creationId xmlns:a16="http://schemas.microsoft.com/office/drawing/2014/main" id="{F862BE73-B1C3-4870-A28E-F923BA6FF13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3514831" y="2654636"/>
            <a:ext cx="646113" cy="385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0" name="Red dart 1 Picture 14">
            <a:extLst>
              <a:ext uri="{FF2B5EF4-FFF2-40B4-BE49-F238E27FC236}">
                <a16:creationId xmlns:a16="http://schemas.microsoft.com/office/drawing/2014/main" id="{CE6F3C46-2828-4B77-B87F-CA922B6D8E0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3237146" y="2672392"/>
            <a:ext cx="646113" cy="385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81" name="Miss Freeform 16">
            <a:extLst>
              <a:ext uri="{FF2B5EF4-FFF2-40B4-BE49-F238E27FC236}">
                <a16:creationId xmlns:a16="http://schemas.microsoft.com/office/drawing/2014/main" id="{33198954-5D71-4413-8FDD-B9196EF80F23}"/>
              </a:ext>
            </a:extLst>
          </p:cNvPr>
          <p:cNvSpPr>
            <a:spLocks noChangeAspect="1"/>
          </p:cNvSpPr>
          <p:nvPr/>
        </p:nvSpPr>
        <p:spPr>
          <a:xfrm rot="16200000">
            <a:off x="7104709" y="2688480"/>
            <a:ext cx="264388" cy="64619"/>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1182" name="Red dart 4 Picture 14">
            <a:extLst>
              <a:ext uri="{FF2B5EF4-FFF2-40B4-BE49-F238E27FC236}">
                <a16:creationId xmlns:a16="http://schemas.microsoft.com/office/drawing/2014/main" id="{24B84E83-20F9-4FAA-B244-A372DAC131C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p:blipFill>
        <p:spPr bwMode="auto">
          <a:xfrm>
            <a:off x="2949085" y="2702203"/>
            <a:ext cx="646113" cy="481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83" name="High single Freeform 13">
            <a:extLst>
              <a:ext uri="{FF2B5EF4-FFF2-40B4-BE49-F238E27FC236}">
                <a16:creationId xmlns:a16="http://schemas.microsoft.com/office/drawing/2014/main" id="{9A9358D1-2E80-4EE6-AAD9-5FF9B4138D04}"/>
              </a:ext>
            </a:extLst>
          </p:cNvPr>
          <p:cNvSpPr>
            <a:spLocks noChangeAspect="1"/>
          </p:cNvSpPr>
          <p:nvPr/>
        </p:nvSpPr>
        <p:spPr>
          <a:xfrm rot="16200000">
            <a:off x="7312071" y="2607948"/>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184" name="Low single Freeform 18">
            <a:extLst>
              <a:ext uri="{FF2B5EF4-FFF2-40B4-BE49-F238E27FC236}">
                <a16:creationId xmlns:a16="http://schemas.microsoft.com/office/drawing/2014/main" id="{12F97C03-C93F-4406-8592-52B55306E216}"/>
              </a:ext>
            </a:extLst>
          </p:cNvPr>
          <p:cNvSpPr>
            <a:spLocks noChangeAspect="1"/>
          </p:cNvSpPr>
          <p:nvPr/>
        </p:nvSpPr>
        <p:spPr>
          <a:xfrm rot="16200000">
            <a:off x="7647487" y="2538665"/>
            <a:ext cx="131245" cy="33751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185" name="Double Freeform 12">
            <a:extLst>
              <a:ext uri="{FF2B5EF4-FFF2-40B4-BE49-F238E27FC236}">
                <a16:creationId xmlns:a16="http://schemas.microsoft.com/office/drawing/2014/main" id="{5C541A8E-6CA5-4103-9C36-8EDE3F9B39DE}"/>
              </a:ext>
            </a:extLst>
          </p:cNvPr>
          <p:cNvSpPr>
            <a:spLocks noChangeAspect="1"/>
          </p:cNvSpPr>
          <p:nvPr/>
        </p:nvSpPr>
        <p:spPr>
          <a:xfrm rot="16200000">
            <a:off x="7167376" y="2701468"/>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186" name="treble Freeform 17">
            <a:extLst>
              <a:ext uri="{FF2B5EF4-FFF2-40B4-BE49-F238E27FC236}">
                <a16:creationId xmlns:a16="http://schemas.microsoft.com/office/drawing/2014/main" id="{4C8C189B-1B6E-4CB5-9DBF-475C0182026B}"/>
              </a:ext>
            </a:extLst>
          </p:cNvPr>
          <p:cNvSpPr>
            <a:spLocks noChangeAspect="1"/>
          </p:cNvSpPr>
          <p:nvPr/>
        </p:nvSpPr>
        <p:spPr>
          <a:xfrm rot="16200000">
            <a:off x="7457216" y="2698740"/>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1187" name="Red dart 5 Picture 14">
            <a:extLst>
              <a:ext uri="{FF2B5EF4-FFF2-40B4-BE49-F238E27FC236}">
                <a16:creationId xmlns:a16="http://schemas.microsoft.com/office/drawing/2014/main" id="{71EB4B84-25E8-45D4-92BE-BAC1159A1D05}"/>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p:blipFill>
        <p:spPr bwMode="auto">
          <a:xfrm>
            <a:off x="2513717" y="2758547"/>
            <a:ext cx="646113" cy="47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8" name="Red dart 3 Picture 13">
            <a:extLst>
              <a:ext uri="{FF2B5EF4-FFF2-40B4-BE49-F238E27FC236}">
                <a16:creationId xmlns:a16="http://schemas.microsoft.com/office/drawing/2014/main" id="{4E0FE1EB-FB1E-4EBA-BB0B-0896930C5D3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p:blipFill>
        <p:spPr bwMode="auto">
          <a:xfrm>
            <a:off x="3480151" y="2229589"/>
            <a:ext cx="646113" cy="514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9" name="Red dart 1 Picture 14">
            <a:extLst>
              <a:ext uri="{FF2B5EF4-FFF2-40B4-BE49-F238E27FC236}">
                <a16:creationId xmlns:a16="http://schemas.microsoft.com/office/drawing/2014/main" id="{85E2B4ED-6BDE-4373-AC7B-279305F5716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p:blipFill>
        <p:spPr bwMode="auto">
          <a:xfrm>
            <a:off x="3191584" y="2296120"/>
            <a:ext cx="593025" cy="371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90" name="Miss Freeform 16">
            <a:extLst>
              <a:ext uri="{FF2B5EF4-FFF2-40B4-BE49-F238E27FC236}">
                <a16:creationId xmlns:a16="http://schemas.microsoft.com/office/drawing/2014/main" id="{804B33FB-3C71-4D9A-BF0D-2A3958F07207}"/>
              </a:ext>
            </a:extLst>
          </p:cNvPr>
          <p:cNvSpPr>
            <a:spLocks noChangeAspect="1"/>
          </p:cNvSpPr>
          <p:nvPr/>
        </p:nvSpPr>
        <p:spPr>
          <a:xfrm rot="17280000">
            <a:off x="7122511" y="2465572"/>
            <a:ext cx="264388" cy="64619"/>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1191" name="Red dart 4 Picture 14">
            <a:extLst>
              <a:ext uri="{FF2B5EF4-FFF2-40B4-BE49-F238E27FC236}">
                <a16:creationId xmlns:a16="http://schemas.microsoft.com/office/drawing/2014/main" id="{39555D2E-7F1A-49C1-B406-F0761D13BAD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p:blipFill>
        <p:spPr bwMode="auto">
          <a:xfrm>
            <a:off x="2904410" y="2065227"/>
            <a:ext cx="646113" cy="514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92" name="High single Freeform 13">
            <a:extLst>
              <a:ext uri="{FF2B5EF4-FFF2-40B4-BE49-F238E27FC236}">
                <a16:creationId xmlns:a16="http://schemas.microsoft.com/office/drawing/2014/main" id="{5DA119A0-38AD-4A42-887A-94425DBC1F27}"/>
              </a:ext>
            </a:extLst>
          </p:cNvPr>
          <p:cNvSpPr>
            <a:spLocks noChangeAspect="1"/>
          </p:cNvSpPr>
          <p:nvPr/>
        </p:nvSpPr>
        <p:spPr>
          <a:xfrm rot="17280000">
            <a:off x="7320900" y="2435108"/>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193" name="Low single Freeform 18">
            <a:extLst>
              <a:ext uri="{FF2B5EF4-FFF2-40B4-BE49-F238E27FC236}">
                <a16:creationId xmlns:a16="http://schemas.microsoft.com/office/drawing/2014/main" id="{E6C6AECC-B014-4EAF-907E-42DE9409186C}"/>
              </a:ext>
            </a:extLst>
          </p:cNvPr>
          <p:cNvSpPr>
            <a:spLocks noChangeAspect="1"/>
          </p:cNvSpPr>
          <p:nvPr/>
        </p:nvSpPr>
        <p:spPr>
          <a:xfrm rot="17280000">
            <a:off x="7658458" y="2471306"/>
            <a:ext cx="131245" cy="33751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194" name="Double Freeform 12">
            <a:extLst>
              <a:ext uri="{FF2B5EF4-FFF2-40B4-BE49-F238E27FC236}">
                <a16:creationId xmlns:a16="http://schemas.microsoft.com/office/drawing/2014/main" id="{1499B9A0-B337-4FB0-ACE5-A7D5C6C8C72F}"/>
              </a:ext>
            </a:extLst>
          </p:cNvPr>
          <p:cNvSpPr>
            <a:spLocks noChangeAspect="1"/>
          </p:cNvSpPr>
          <p:nvPr/>
        </p:nvSpPr>
        <p:spPr>
          <a:xfrm rot="17280000">
            <a:off x="7185178" y="2478560"/>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195" name="treble Freeform 17">
            <a:extLst>
              <a:ext uri="{FF2B5EF4-FFF2-40B4-BE49-F238E27FC236}">
                <a16:creationId xmlns:a16="http://schemas.microsoft.com/office/drawing/2014/main" id="{33118F49-0033-4F08-B245-09CABFA8CFF3}"/>
              </a:ext>
            </a:extLst>
          </p:cNvPr>
          <p:cNvSpPr>
            <a:spLocks noChangeAspect="1"/>
          </p:cNvSpPr>
          <p:nvPr/>
        </p:nvSpPr>
        <p:spPr>
          <a:xfrm rot="17280000">
            <a:off x="7477910" y="2547680"/>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1196" name="Red dart 5 Picture 14">
            <a:extLst>
              <a:ext uri="{FF2B5EF4-FFF2-40B4-BE49-F238E27FC236}">
                <a16:creationId xmlns:a16="http://schemas.microsoft.com/office/drawing/2014/main" id="{B0B03B98-0370-4CD3-B058-FE3DF03F406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p:blipFill>
        <p:spPr bwMode="auto">
          <a:xfrm>
            <a:off x="2598893" y="2153126"/>
            <a:ext cx="646113" cy="483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97" name="Red dart 2">
            <a:extLst>
              <a:ext uri="{FF2B5EF4-FFF2-40B4-BE49-F238E27FC236}">
                <a16:creationId xmlns:a16="http://schemas.microsoft.com/office/drawing/2014/main" id="{A7B97B80-3EBA-42D3-90FB-ADDC33B2090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3994231" y="2298201"/>
            <a:ext cx="645973" cy="385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98" name="Red dart 3 Picture 13">
            <a:extLst>
              <a:ext uri="{FF2B5EF4-FFF2-40B4-BE49-F238E27FC236}">
                <a16:creationId xmlns:a16="http://schemas.microsoft.com/office/drawing/2014/main" id="{3EAF7CA2-47C6-4FD7-A3A2-61CF37D54A85}"/>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p:blipFill>
        <p:spPr bwMode="auto">
          <a:xfrm>
            <a:off x="3699820" y="2036105"/>
            <a:ext cx="646113" cy="386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99" name="Red dart 1 Picture 14">
            <a:extLst>
              <a:ext uri="{FF2B5EF4-FFF2-40B4-BE49-F238E27FC236}">
                <a16:creationId xmlns:a16="http://schemas.microsoft.com/office/drawing/2014/main" id="{48A4FA28-57F5-4E60-8DB2-B75B3371AEF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p:blipFill>
        <p:spPr bwMode="auto">
          <a:xfrm>
            <a:off x="3416058" y="1948842"/>
            <a:ext cx="646113" cy="483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00" name="Miss Freeform 16">
            <a:extLst>
              <a:ext uri="{FF2B5EF4-FFF2-40B4-BE49-F238E27FC236}">
                <a16:creationId xmlns:a16="http://schemas.microsoft.com/office/drawing/2014/main" id="{9BE9FC27-F77D-4218-9A6E-D2F6ECF2C61C}"/>
              </a:ext>
            </a:extLst>
          </p:cNvPr>
          <p:cNvSpPr>
            <a:spLocks noChangeAspect="1"/>
          </p:cNvSpPr>
          <p:nvPr/>
        </p:nvSpPr>
        <p:spPr>
          <a:xfrm rot="18360000">
            <a:off x="7220833" y="2269940"/>
            <a:ext cx="264388" cy="64619"/>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1201" name="Red dart 4 Picture 14">
            <a:extLst>
              <a:ext uri="{FF2B5EF4-FFF2-40B4-BE49-F238E27FC236}">
                <a16:creationId xmlns:a16="http://schemas.microsoft.com/office/drawing/2014/main" id="{48110CEC-8ED4-4E43-91DC-A2CE0DCF8C4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p:blipFill>
        <p:spPr bwMode="auto">
          <a:xfrm>
            <a:off x="3230010" y="1743844"/>
            <a:ext cx="646113" cy="483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02" name="High single Freeform 13">
            <a:extLst>
              <a:ext uri="{FF2B5EF4-FFF2-40B4-BE49-F238E27FC236}">
                <a16:creationId xmlns:a16="http://schemas.microsoft.com/office/drawing/2014/main" id="{8AEBB2C5-7E05-4967-9CBC-F0BEC4A7FD79}"/>
              </a:ext>
            </a:extLst>
          </p:cNvPr>
          <p:cNvSpPr>
            <a:spLocks noChangeAspect="1"/>
          </p:cNvSpPr>
          <p:nvPr/>
        </p:nvSpPr>
        <p:spPr>
          <a:xfrm rot="18360000">
            <a:off x="7403686" y="2278877"/>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203" name="Low single Freeform 18">
            <a:extLst>
              <a:ext uri="{FF2B5EF4-FFF2-40B4-BE49-F238E27FC236}">
                <a16:creationId xmlns:a16="http://schemas.microsoft.com/office/drawing/2014/main" id="{02E288E6-6532-49DE-9CB8-DE380252BB77}"/>
              </a:ext>
            </a:extLst>
          </p:cNvPr>
          <p:cNvSpPr>
            <a:spLocks noChangeAspect="1"/>
          </p:cNvSpPr>
          <p:nvPr/>
        </p:nvSpPr>
        <p:spPr>
          <a:xfrm rot="18360000">
            <a:off x="7689703" y="2411711"/>
            <a:ext cx="131245" cy="33751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204" name="Double Freeform 12">
            <a:extLst>
              <a:ext uri="{FF2B5EF4-FFF2-40B4-BE49-F238E27FC236}">
                <a16:creationId xmlns:a16="http://schemas.microsoft.com/office/drawing/2014/main" id="{2B980FC8-9496-45C0-8388-73A18051DE8F}"/>
              </a:ext>
            </a:extLst>
          </p:cNvPr>
          <p:cNvSpPr>
            <a:spLocks noChangeAspect="1"/>
          </p:cNvSpPr>
          <p:nvPr/>
        </p:nvSpPr>
        <p:spPr>
          <a:xfrm rot="18360000">
            <a:off x="7285091" y="2300908"/>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205" name="treble Freeform 17">
            <a:extLst>
              <a:ext uri="{FF2B5EF4-FFF2-40B4-BE49-F238E27FC236}">
                <a16:creationId xmlns:a16="http://schemas.microsoft.com/office/drawing/2014/main" id="{48525ECD-0C17-4EA5-B1E4-EA4B850D07FE}"/>
              </a:ext>
            </a:extLst>
          </p:cNvPr>
          <p:cNvSpPr>
            <a:spLocks noChangeAspect="1"/>
          </p:cNvSpPr>
          <p:nvPr/>
        </p:nvSpPr>
        <p:spPr>
          <a:xfrm rot="18360000">
            <a:off x="7525499" y="2454201"/>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1206" name="Red dart 5 Picture 14">
            <a:extLst>
              <a:ext uri="{FF2B5EF4-FFF2-40B4-BE49-F238E27FC236}">
                <a16:creationId xmlns:a16="http://schemas.microsoft.com/office/drawing/2014/main" id="{F6571468-0B91-4D44-A484-B53D5ED0D893}"/>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p:blipFill>
        <p:spPr bwMode="auto">
          <a:xfrm>
            <a:off x="2896010" y="1484963"/>
            <a:ext cx="646113" cy="515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07" name="Red dart 2">
            <a:extLst>
              <a:ext uri="{FF2B5EF4-FFF2-40B4-BE49-F238E27FC236}">
                <a16:creationId xmlns:a16="http://schemas.microsoft.com/office/drawing/2014/main" id="{D7A150F2-1A23-4D93-B66F-70FB01936F3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p:blipFill>
        <p:spPr bwMode="auto">
          <a:xfrm>
            <a:off x="4144534" y="2187181"/>
            <a:ext cx="646904" cy="48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08" name="Red dart 3 Picture 13">
            <a:extLst>
              <a:ext uri="{FF2B5EF4-FFF2-40B4-BE49-F238E27FC236}">
                <a16:creationId xmlns:a16="http://schemas.microsoft.com/office/drawing/2014/main" id="{60F4194D-F962-4931-9237-9A14424AEE0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p:blipFill>
        <p:spPr bwMode="auto">
          <a:xfrm>
            <a:off x="3914556" y="1801354"/>
            <a:ext cx="646113" cy="404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09" name="Red dart 1 Picture 14">
            <a:extLst>
              <a:ext uri="{FF2B5EF4-FFF2-40B4-BE49-F238E27FC236}">
                <a16:creationId xmlns:a16="http://schemas.microsoft.com/office/drawing/2014/main" id="{9603C58C-2279-49B5-88E9-D0B82491E4E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p:blipFill>
        <p:spPr bwMode="auto">
          <a:xfrm>
            <a:off x="3722444" y="1493945"/>
            <a:ext cx="646113" cy="404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10" name="Miss Freeform 16">
            <a:extLst>
              <a:ext uri="{FF2B5EF4-FFF2-40B4-BE49-F238E27FC236}">
                <a16:creationId xmlns:a16="http://schemas.microsoft.com/office/drawing/2014/main" id="{77C7BB6E-64E4-4B1A-A3FF-81162DE0EC67}"/>
              </a:ext>
            </a:extLst>
          </p:cNvPr>
          <p:cNvSpPr>
            <a:spLocks noChangeAspect="1"/>
          </p:cNvSpPr>
          <p:nvPr/>
        </p:nvSpPr>
        <p:spPr>
          <a:xfrm rot="19440000">
            <a:off x="7373370" y="2108000"/>
            <a:ext cx="264388" cy="64619"/>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1211" name="Red dart 4 Picture 14">
            <a:extLst>
              <a:ext uri="{FF2B5EF4-FFF2-40B4-BE49-F238E27FC236}">
                <a16:creationId xmlns:a16="http://schemas.microsoft.com/office/drawing/2014/main" id="{ABD58A97-6A55-4E8E-950B-C35DEAAF350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p:blipFill>
        <p:spPr bwMode="auto">
          <a:xfrm>
            <a:off x="3448649" y="1226721"/>
            <a:ext cx="646113" cy="515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12" name="High single Freeform 13">
            <a:extLst>
              <a:ext uri="{FF2B5EF4-FFF2-40B4-BE49-F238E27FC236}">
                <a16:creationId xmlns:a16="http://schemas.microsoft.com/office/drawing/2014/main" id="{5CFE1A1C-5C98-4AB9-8F73-5E2BDAE6FCD2}"/>
              </a:ext>
            </a:extLst>
          </p:cNvPr>
          <p:cNvSpPr>
            <a:spLocks noChangeAspect="1"/>
          </p:cNvSpPr>
          <p:nvPr/>
        </p:nvSpPr>
        <p:spPr>
          <a:xfrm rot="19440000">
            <a:off x="7510684" y="2161765"/>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213" name="Low single Freeform 18">
            <a:extLst>
              <a:ext uri="{FF2B5EF4-FFF2-40B4-BE49-F238E27FC236}">
                <a16:creationId xmlns:a16="http://schemas.microsoft.com/office/drawing/2014/main" id="{E5A377C9-259D-4E12-AE07-D9D427CC4040}"/>
              </a:ext>
            </a:extLst>
          </p:cNvPr>
          <p:cNvSpPr>
            <a:spLocks noChangeAspect="1"/>
          </p:cNvSpPr>
          <p:nvPr/>
        </p:nvSpPr>
        <p:spPr>
          <a:xfrm rot="19440000">
            <a:off x="7740719" y="2354491"/>
            <a:ext cx="131245" cy="33751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214" name="Double Freeform 12">
            <a:extLst>
              <a:ext uri="{FF2B5EF4-FFF2-40B4-BE49-F238E27FC236}">
                <a16:creationId xmlns:a16="http://schemas.microsoft.com/office/drawing/2014/main" id="{E964B109-CB93-4B14-ADBE-B946DE04FE19}"/>
              </a:ext>
            </a:extLst>
          </p:cNvPr>
          <p:cNvSpPr>
            <a:spLocks noChangeAspect="1"/>
          </p:cNvSpPr>
          <p:nvPr/>
        </p:nvSpPr>
        <p:spPr>
          <a:xfrm rot="19440000">
            <a:off x="7437628" y="2138968"/>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215" name="treble Freeform 17">
            <a:extLst>
              <a:ext uri="{FF2B5EF4-FFF2-40B4-BE49-F238E27FC236}">
                <a16:creationId xmlns:a16="http://schemas.microsoft.com/office/drawing/2014/main" id="{A99857D7-9EF9-4A74-8EDE-0B5ED7A80B62}"/>
              </a:ext>
            </a:extLst>
          </p:cNvPr>
          <p:cNvSpPr>
            <a:spLocks noChangeAspect="1"/>
          </p:cNvSpPr>
          <p:nvPr/>
        </p:nvSpPr>
        <p:spPr>
          <a:xfrm rot="19440000">
            <a:off x="7626800" y="2353751"/>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1216" name="Red dart 5 Picture 14">
            <a:extLst>
              <a:ext uri="{FF2B5EF4-FFF2-40B4-BE49-F238E27FC236}">
                <a16:creationId xmlns:a16="http://schemas.microsoft.com/office/drawing/2014/main" id="{43777551-4CAB-4394-BF7B-3305405FD2BC}"/>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p:blipFill>
        <p:spPr bwMode="auto">
          <a:xfrm>
            <a:off x="3294594" y="948334"/>
            <a:ext cx="646113" cy="515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17" name="Miss Freeform 16">
            <a:extLst>
              <a:ext uri="{FF2B5EF4-FFF2-40B4-BE49-F238E27FC236}">
                <a16:creationId xmlns:a16="http://schemas.microsoft.com/office/drawing/2014/main" id="{570F2661-0C9C-4024-B3A4-0FB65EA88C21}"/>
              </a:ext>
            </a:extLst>
          </p:cNvPr>
          <p:cNvSpPr>
            <a:spLocks noChangeAspect="1"/>
          </p:cNvSpPr>
          <p:nvPr/>
        </p:nvSpPr>
        <p:spPr>
          <a:xfrm rot="20520000">
            <a:off x="7565875" y="1997702"/>
            <a:ext cx="264388" cy="64619"/>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218" name="High single Freeform 13">
            <a:extLst>
              <a:ext uri="{FF2B5EF4-FFF2-40B4-BE49-F238E27FC236}">
                <a16:creationId xmlns:a16="http://schemas.microsoft.com/office/drawing/2014/main" id="{4FBD21B3-E964-470A-8A66-C1E010B34824}"/>
              </a:ext>
            </a:extLst>
          </p:cNvPr>
          <p:cNvSpPr>
            <a:spLocks noChangeAspect="1"/>
          </p:cNvSpPr>
          <p:nvPr/>
        </p:nvSpPr>
        <p:spPr>
          <a:xfrm rot="20520000">
            <a:off x="7663318" y="2080189"/>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219" name="Low single Freeform 18">
            <a:extLst>
              <a:ext uri="{FF2B5EF4-FFF2-40B4-BE49-F238E27FC236}">
                <a16:creationId xmlns:a16="http://schemas.microsoft.com/office/drawing/2014/main" id="{7D069D71-1823-4D8E-B54C-07E0E38CB0E5}"/>
              </a:ext>
            </a:extLst>
          </p:cNvPr>
          <p:cNvSpPr>
            <a:spLocks noChangeAspect="1"/>
          </p:cNvSpPr>
          <p:nvPr/>
        </p:nvSpPr>
        <p:spPr>
          <a:xfrm rot="20520000">
            <a:off x="7795098" y="2325592"/>
            <a:ext cx="131245" cy="33751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220" name="Double Freeform 12">
            <a:extLst>
              <a:ext uri="{FF2B5EF4-FFF2-40B4-BE49-F238E27FC236}">
                <a16:creationId xmlns:a16="http://schemas.microsoft.com/office/drawing/2014/main" id="{BB499A71-5A27-4A05-B8BC-41197078B6DE}"/>
              </a:ext>
            </a:extLst>
          </p:cNvPr>
          <p:cNvSpPr>
            <a:spLocks noChangeAspect="1"/>
          </p:cNvSpPr>
          <p:nvPr/>
        </p:nvSpPr>
        <p:spPr>
          <a:xfrm rot="20520000">
            <a:off x="7615647" y="2035451"/>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221" name="treble Freeform 17">
            <a:extLst>
              <a:ext uri="{FF2B5EF4-FFF2-40B4-BE49-F238E27FC236}">
                <a16:creationId xmlns:a16="http://schemas.microsoft.com/office/drawing/2014/main" id="{09A3FFD6-9AB1-4112-B9DE-C5EE626C212D}"/>
              </a:ext>
            </a:extLst>
          </p:cNvPr>
          <p:cNvSpPr>
            <a:spLocks noChangeAspect="1"/>
          </p:cNvSpPr>
          <p:nvPr/>
        </p:nvSpPr>
        <p:spPr>
          <a:xfrm rot="20520000">
            <a:off x="7744717" y="2286997"/>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1222" name="Red dart 5 Picture 14">
            <a:extLst>
              <a:ext uri="{FF2B5EF4-FFF2-40B4-BE49-F238E27FC236}">
                <a16:creationId xmlns:a16="http://schemas.microsoft.com/office/drawing/2014/main" id="{2704272B-E504-43C4-A96B-C2E5BB82336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p:blipFill>
        <p:spPr bwMode="auto">
          <a:xfrm>
            <a:off x="3787034" y="956067"/>
            <a:ext cx="646113" cy="483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3" name="Red dart 4 Picture 14">
            <a:extLst>
              <a:ext uri="{FF2B5EF4-FFF2-40B4-BE49-F238E27FC236}">
                <a16:creationId xmlns:a16="http://schemas.microsoft.com/office/drawing/2014/main" id="{6E00E9FE-FEC9-4AD8-9C15-6DAB69FB3B0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p:blipFill>
        <p:spPr bwMode="auto">
          <a:xfrm>
            <a:off x="3980424" y="1147949"/>
            <a:ext cx="646113" cy="483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4" name="Red dart 2">
            <a:extLst>
              <a:ext uri="{FF2B5EF4-FFF2-40B4-BE49-F238E27FC236}">
                <a16:creationId xmlns:a16="http://schemas.microsoft.com/office/drawing/2014/main" id="{2F63D607-CE71-4190-8360-F9EEBD33F273}"/>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p:blipFill>
        <p:spPr bwMode="auto">
          <a:xfrm>
            <a:off x="4577140" y="2524709"/>
            <a:ext cx="645503" cy="514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5" name="Red dart 1 Picture 14">
            <a:extLst>
              <a:ext uri="{FF2B5EF4-FFF2-40B4-BE49-F238E27FC236}">
                <a16:creationId xmlns:a16="http://schemas.microsoft.com/office/drawing/2014/main" id="{EACDB2BC-3A31-48B8-9944-280999BBF2FC}"/>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p:blipFill>
        <p:spPr bwMode="auto">
          <a:xfrm>
            <a:off x="4438285" y="2513147"/>
            <a:ext cx="646113" cy="386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6" name="High single Freeform 13">
            <a:extLst>
              <a:ext uri="{FF2B5EF4-FFF2-40B4-BE49-F238E27FC236}">
                <a16:creationId xmlns:a16="http://schemas.microsoft.com/office/drawing/2014/main" id="{E96E103B-0F18-44C1-BE73-00D7AE90FC84}"/>
              </a:ext>
            </a:extLst>
          </p:cNvPr>
          <p:cNvSpPr>
            <a:spLocks noChangeAspect="1"/>
          </p:cNvSpPr>
          <p:nvPr/>
        </p:nvSpPr>
        <p:spPr>
          <a:xfrm rot="20520000">
            <a:off x="7877760" y="2632772"/>
            <a:ext cx="126000" cy="126000"/>
          </a:xfrm>
          <a:prstGeom prst="ellipse">
            <a:avLst/>
          </a:pr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227" name="Low single Freeform 18">
            <a:extLst>
              <a:ext uri="{FF2B5EF4-FFF2-40B4-BE49-F238E27FC236}">
                <a16:creationId xmlns:a16="http://schemas.microsoft.com/office/drawing/2014/main" id="{2142A0EB-0D76-4C3B-8BB1-B373EE674531}"/>
              </a:ext>
            </a:extLst>
          </p:cNvPr>
          <p:cNvSpPr>
            <a:spLocks noChangeAspect="1"/>
          </p:cNvSpPr>
          <p:nvPr/>
        </p:nvSpPr>
        <p:spPr>
          <a:xfrm rot="20520000" flipV="1">
            <a:off x="7908360" y="2663372"/>
            <a:ext cx="64800" cy="64800"/>
          </a:xfrm>
          <a:prstGeom prst="ellipse">
            <a:avLst/>
          </a:pr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1228" name="Board Picture 15">
            <a:extLst>
              <a:ext uri="{FF2B5EF4-FFF2-40B4-BE49-F238E27FC236}">
                <a16:creationId xmlns:a16="http://schemas.microsoft.com/office/drawing/2014/main" id="{2457F266-B06B-4553-87CD-D83FFCE6C2C4}"/>
              </a:ext>
            </a:extLst>
          </p:cNvPr>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013885" y="1736446"/>
            <a:ext cx="1872615" cy="1877695"/>
          </a:xfrm>
          <a:prstGeom prst="rect">
            <a:avLst/>
          </a:prstGeom>
          <a:noFill/>
          <a:ln>
            <a:noFill/>
          </a:ln>
          <a:effectLst>
            <a:outerShdw blurRad="38100" dist="63500" dir="24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 name="Board Picture 15">
            <a:extLst>
              <a:ext uri="{FF2B5EF4-FFF2-40B4-BE49-F238E27FC236}">
                <a16:creationId xmlns:a16="http://schemas.microsoft.com/office/drawing/2014/main" id="{49F759C2-A4E9-48BF-BFFB-B4BCADD89D27}"/>
              </a:ext>
            </a:extLst>
          </p:cNvPr>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013885" y="1736446"/>
            <a:ext cx="1872615" cy="1877695"/>
          </a:xfrm>
          <a:prstGeom prst="rect">
            <a:avLst/>
          </a:prstGeom>
          <a:noFill/>
          <a:ln>
            <a:noFill/>
          </a:ln>
          <a:effectLst>
            <a:outerShdw blurRad="38100" dist="63500" dir="24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0" name="Board Picture 15">
            <a:extLst>
              <a:ext uri="{FF2B5EF4-FFF2-40B4-BE49-F238E27FC236}">
                <a16:creationId xmlns:a16="http://schemas.microsoft.com/office/drawing/2014/main" id="{6E7B7C62-AD89-460D-8A1E-18AB61BF3004}"/>
              </a:ext>
            </a:extLst>
          </p:cNvPr>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013885" y="1736446"/>
            <a:ext cx="1872615" cy="1877695"/>
          </a:xfrm>
          <a:prstGeom prst="rect">
            <a:avLst/>
          </a:prstGeom>
          <a:noFill/>
          <a:ln>
            <a:noFill/>
          </a:ln>
          <a:effectLst>
            <a:outerShdw blurRad="38100" dist="63500" dir="24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1" name="Board Picture 15">
            <a:extLst>
              <a:ext uri="{FF2B5EF4-FFF2-40B4-BE49-F238E27FC236}">
                <a16:creationId xmlns:a16="http://schemas.microsoft.com/office/drawing/2014/main" id="{4D2D7E37-2737-4B24-8960-410E297E8381}"/>
              </a:ext>
            </a:extLst>
          </p:cNvPr>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013885" y="1736446"/>
            <a:ext cx="1872615" cy="1877695"/>
          </a:xfrm>
          <a:prstGeom prst="rect">
            <a:avLst/>
          </a:prstGeom>
          <a:noFill/>
          <a:ln>
            <a:noFill/>
          </a:ln>
          <a:effectLst>
            <a:outerShdw blurRad="38100" dist="63500" dir="24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2" name="Board Picture 15">
            <a:extLst>
              <a:ext uri="{FF2B5EF4-FFF2-40B4-BE49-F238E27FC236}">
                <a16:creationId xmlns:a16="http://schemas.microsoft.com/office/drawing/2014/main" id="{58F8A45B-092C-48F0-9DB9-6F60A46F6CA1}"/>
              </a:ext>
            </a:extLst>
          </p:cNvPr>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013885" y="1736446"/>
            <a:ext cx="1872615" cy="1877695"/>
          </a:xfrm>
          <a:prstGeom prst="rect">
            <a:avLst/>
          </a:prstGeom>
          <a:noFill/>
          <a:ln>
            <a:noFill/>
          </a:ln>
          <a:effectLst>
            <a:outerShdw blurRad="38100" dist="63500" dir="24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3" name="Board Picture 15">
            <a:extLst>
              <a:ext uri="{FF2B5EF4-FFF2-40B4-BE49-F238E27FC236}">
                <a16:creationId xmlns:a16="http://schemas.microsoft.com/office/drawing/2014/main" id="{280A16D8-BB3C-4893-AD5F-D15DEA5CFB77}"/>
              </a:ext>
            </a:extLst>
          </p:cNvPr>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013885" y="1736446"/>
            <a:ext cx="1872615" cy="1877695"/>
          </a:xfrm>
          <a:prstGeom prst="rect">
            <a:avLst/>
          </a:prstGeom>
          <a:noFill/>
          <a:ln>
            <a:noFill/>
          </a:ln>
          <a:effectLst>
            <a:outerShdw blurRad="38100" dist="63500" dir="24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4" name="Board Picture 15">
            <a:extLst>
              <a:ext uri="{FF2B5EF4-FFF2-40B4-BE49-F238E27FC236}">
                <a16:creationId xmlns:a16="http://schemas.microsoft.com/office/drawing/2014/main" id="{3A2E04E3-1CCD-41E8-A786-CA15D8D8003D}"/>
              </a:ext>
            </a:extLst>
          </p:cNvPr>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013885" y="1736446"/>
            <a:ext cx="1872615" cy="1877695"/>
          </a:xfrm>
          <a:prstGeom prst="rect">
            <a:avLst/>
          </a:prstGeom>
          <a:noFill/>
          <a:ln>
            <a:noFill/>
          </a:ln>
          <a:effectLst>
            <a:outerShdw blurRad="38100" dist="63500" dir="24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5" name="Board Picture 15">
            <a:extLst>
              <a:ext uri="{FF2B5EF4-FFF2-40B4-BE49-F238E27FC236}">
                <a16:creationId xmlns:a16="http://schemas.microsoft.com/office/drawing/2014/main" id="{48EB1170-3D0E-4361-AD43-D5BFB7BC4805}"/>
              </a:ext>
            </a:extLst>
          </p:cNvPr>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013885" y="1736446"/>
            <a:ext cx="1872615" cy="1877695"/>
          </a:xfrm>
          <a:prstGeom prst="rect">
            <a:avLst/>
          </a:prstGeom>
          <a:noFill/>
          <a:ln>
            <a:noFill/>
          </a:ln>
          <a:effectLst>
            <a:outerShdw blurRad="38100" dist="63500" dir="24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6" name="Board Picture 15">
            <a:extLst>
              <a:ext uri="{FF2B5EF4-FFF2-40B4-BE49-F238E27FC236}">
                <a16:creationId xmlns:a16="http://schemas.microsoft.com/office/drawing/2014/main" id="{5AEB16C7-66E9-45EE-8B67-5789562F8BA7}"/>
              </a:ext>
            </a:extLst>
          </p:cNvPr>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013885" y="1736446"/>
            <a:ext cx="1872615" cy="1877695"/>
          </a:xfrm>
          <a:prstGeom prst="rect">
            <a:avLst/>
          </a:prstGeom>
          <a:noFill/>
          <a:ln>
            <a:noFill/>
          </a:ln>
          <a:effectLst>
            <a:outerShdw blurRad="38100" dist="63500" dir="24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7" name="Board Picture 15">
            <a:extLst>
              <a:ext uri="{FF2B5EF4-FFF2-40B4-BE49-F238E27FC236}">
                <a16:creationId xmlns:a16="http://schemas.microsoft.com/office/drawing/2014/main" id="{1324D6D4-DB12-4BB4-B685-099548797470}"/>
              </a:ext>
            </a:extLst>
          </p:cNvPr>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013885" y="1736446"/>
            <a:ext cx="1872615" cy="1877695"/>
          </a:xfrm>
          <a:prstGeom prst="rect">
            <a:avLst/>
          </a:prstGeom>
          <a:noFill/>
          <a:ln>
            <a:noFill/>
          </a:ln>
          <a:effectLst>
            <a:outerShdw blurRad="38100" dist="63500" dir="24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8" name="Board Picture 15">
            <a:extLst>
              <a:ext uri="{FF2B5EF4-FFF2-40B4-BE49-F238E27FC236}">
                <a16:creationId xmlns:a16="http://schemas.microsoft.com/office/drawing/2014/main" id="{6FDCC7F1-8584-4B20-ACB7-A0C14C0996B1}"/>
              </a:ext>
            </a:extLst>
          </p:cNvPr>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013885" y="1736446"/>
            <a:ext cx="1872615" cy="1877695"/>
          </a:xfrm>
          <a:prstGeom prst="rect">
            <a:avLst/>
          </a:prstGeom>
          <a:noFill/>
          <a:ln>
            <a:noFill/>
          </a:ln>
          <a:effectLst>
            <a:outerShdw blurRad="38100" dist="63500" dir="24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9" name="Board Picture 15">
            <a:extLst>
              <a:ext uri="{FF2B5EF4-FFF2-40B4-BE49-F238E27FC236}">
                <a16:creationId xmlns:a16="http://schemas.microsoft.com/office/drawing/2014/main" id="{2D336890-ADB1-4154-9670-60AF0C3C7219}"/>
              </a:ext>
            </a:extLst>
          </p:cNvPr>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013885" y="1736446"/>
            <a:ext cx="1872615" cy="1877695"/>
          </a:xfrm>
          <a:prstGeom prst="rect">
            <a:avLst/>
          </a:prstGeom>
          <a:noFill/>
          <a:ln>
            <a:noFill/>
          </a:ln>
          <a:effectLst>
            <a:outerShdw blurRad="38100" dist="63500" dir="24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40" name="Board Picture 15">
            <a:extLst>
              <a:ext uri="{FF2B5EF4-FFF2-40B4-BE49-F238E27FC236}">
                <a16:creationId xmlns:a16="http://schemas.microsoft.com/office/drawing/2014/main" id="{83109321-BF10-49A5-BDC0-60D0709A703F}"/>
              </a:ext>
            </a:extLst>
          </p:cNvPr>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013885" y="1736446"/>
            <a:ext cx="1872615" cy="1877695"/>
          </a:xfrm>
          <a:prstGeom prst="rect">
            <a:avLst/>
          </a:prstGeom>
          <a:noFill/>
          <a:ln>
            <a:noFill/>
          </a:ln>
          <a:effectLst>
            <a:outerShdw blurRad="38100" dist="63500" dir="24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41" name="Board Picture 15">
            <a:extLst>
              <a:ext uri="{FF2B5EF4-FFF2-40B4-BE49-F238E27FC236}">
                <a16:creationId xmlns:a16="http://schemas.microsoft.com/office/drawing/2014/main" id="{2ECCB0ED-A5F7-4B0E-9E92-E7703F954FFA}"/>
              </a:ext>
            </a:extLst>
          </p:cNvPr>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013885" y="1736446"/>
            <a:ext cx="1872615" cy="1877695"/>
          </a:xfrm>
          <a:prstGeom prst="rect">
            <a:avLst/>
          </a:prstGeom>
          <a:noFill/>
          <a:ln>
            <a:noFill/>
          </a:ln>
          <a:effectLst>
            <a:outerShdw blurRad="38100" dist="63500" dir="24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42" name="Board Picture 15">
            <a:extLst>
              <a:ext uri="{FF2B5EF4-FFF2-40B4-BE49-F238E27FC236}">
                <a16:creationId xmlns:a16="http://schemas.microsoft.com/office/drawing/2014/main" id="{E7C305EF-FE21-4450-A644-863854BF95A4}"/>
              </a:ext>
            </a:extLst>
          </p:cNvPr>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013885" y="1736446"/>
            <a:ext cx="1872615" cy="1877695"/>
          </a:xfrm>
          <a:prstGeom prst="rect">
            <a:avLst/>
          </a:prstGeom>
          <a:noFill/>
          <a:ln>
            <a:noFill/>
          </a:ln>
          <a:effectLst>
            <a:outerShdw blurRad="38100" dist="63500" dir="24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43" name="Board Picture 15">
            <a:extLst>
              <a:ext uri="{FF2B5EF4-FFF2-40B4-BE49-F238E27FC236}">
                <a16:creationId xmlns:a16="http://schemas.microsoft.com/office/drawing/2014/main" id="{99995178-E087-48B6-98BE-D260E19F74B6}"/>
              </a:ext>
            </a:extLst>
          </p:cNvPr>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013885" y="1736446"/>
            <a:ext cx="1872615" cy="1877695"/>
          </a:xfrm>
          <a:prstGeom prst="rect">
            <a:avLst/>
          </a:prstGeom>
          <a:noFill/>
          <a:ln>
            <a:noFill/>
          </a:ln>
          <a:effectLst>
            <a:outerShdw blurRad="38100" dist="63500" dir="24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44" name="Board Picture 15">
            <a:extLst>
              <a:ext uri="{FF2B5EF4-FFF2-40B4-BE49-F238E27FC236}">
                <a16:creationId xmlns:a16="http://schemas.microsoft.com/office/drawing/2014/main" id="{74E86483-1543-4EFD-8628-4666F29361AE}"/>
              </a:ext>
            </a:extLst>
          </p:cNvPr>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013885" y="1736446"/>
            <a:ext cx="1872615" cy="1877695"/>
          </a:xfrm>
          <a:prstGeom prst="rect">
            <a:avLst/>
          </a:prstGeom>
          <a:noFill/>
          <a:ln>
            <a:noFill/>
          </a:ln>
          <a:effectLst>
            <a:outerShdw blurRad="38100" dist="63500" dir="24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45" name="Board Picture 15">
            <a:extLst>
              <a:ext uri="{FF2B5EF4-FFF2-40B4-BE49-F238E27FC236}">
                <a16:creationId xmlns:a16="http://schemas.microsoft.com/office/drawing/2014/main" id="{B9167B6C-110A-4498-9507-A4AB72268939}"/>
              </a:ext>
            </a:extLst>
          </p:cNvPr>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013885" y="1736446"/>
            <a:ext cx="1872615" cy="1877695"/>
          </a:xfrm>
          <a:prstGeom prst="rect">
            <a:avLst/>
          </a:prstGeom>
          <a:noFill/>
          <a:ln>
            <a:noFill/>
          </a:ln>
          <a:effectLst>
            <a:outerShdw blurRad="38100" dist="63500" dir="24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46" name="Board Picture 15">
            <a:extLst>
              <a:ext uri="{FF2B5EF4-FFF2-40B4-BE49-F238E27FC236}">
                <a16:creationId xmlns:a16="http://schemas.microsoft.com/office/drawing/2014/main" id="{6B19FE17-6D0A-4303-8453-E3BD7851E93F}"/>
              </a:ext>
            </a:extLst>
          </p:cNvPr>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013885" y="1736446"/>
            <a:ext cx="1872615" cy="1877695"/>
          </a:xfrm>
          <a:prstGeom prst="rect">
            <a:avLst/>
          </a:prstGeom>
          <a:noFill/>
          <a:ln>
            <a:noFill/>
          </a:ln>
          <a:effectLst>
            <a:outerShdw blurRad="38100" dist="63500" dir="24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47" name="Board Picture 15">
            <a:extLst>
              <a:ext uri="{FF2B5EF4-FFF2-40B4-BE49-F238E27FC236}">
                <a16:creationId xmlns:a16="http://schemas.microsoft.com/office/drawing/2014/main" id="{EADCB396-E3F4-4492-90E8-F290A7A566DB}"/>
              </a:ext>
            </a:extLst>
          </p:cNvPr>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013885" y="1736446"/>
            <a:ext cx="1872615" cy="1877695"/>
          </a:xfrm>
          <a:prstGeom prst="rect">
            <a:avLst/>
          </a:prstGeom>
          <a:noFill/>
          <a:ln>
            <a:noFill/>
          </a:ln>
          <a:effectLst>
            <a:outerShdw blurRad="38100" dist="63500" dir="24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48" name="Board Picture 15">
            <a:extLst>
              <a:ext uri="{FF2B5EF4-FFF2-40B4-BE49-F238E27FC236}">
                <a16:creationId xmlns:a16="http://schemas.microsoft.com/office/drawing/2014/main" id="{E8C89FF0-D17D-4D15-8422-3CF67DF31568}"/>
              </a:ext>
            </a:extLst>
          </p:cNvPr>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013885" y="1736446"/>
            <a:ext cx="1872615" cy="1877695"/>
          </a:xfrm>
          <a:prstGeom prst="rect">
            <a:avLst/>
          </a:prstGeom>
          <a:noFill/>
          <a:ln>
            <a:noFill/>
          </a:ln>
          <a:effectLst>
            <a:outerShdw blurRad="38100" dist="63500" dir="24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49" name="Red dart 2">
            <a:extLst>
              <a:ext uri="{FF2B5EF4-FFF2-40B4-BE49-F238E27FC236}">
                <a16:creationId xmlns:a16="http://schemas.microsoft.com/office/drawing/2014/main" id="{B48D03BC-CF0E-4D87-BA7E-58016E97A6FD}"/>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p:blipFill>
        <p:spPr bwMode="auto">
          <a:xfrm>
            <a:off x="4977390" y="2081971"/>
            <a:ext cx="581172" cy="462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50" name="Red dart 5 Picture 14">
            <a:extLst>
              <a:ext uri="{FF2B5EF4-FFF2-40B4-BE49-F238E27FC236}">
                <a16:creationId xmlns:a16="http://schemas.microsoft.com/office/drawing/2014/main" id="{36ECE1CC-D870-4E23-9339-440295DEA73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p:blipFill>
        <p:spPr bwMode="auto">
          <a:xfrm>
            <a:off x="3957699" y="4393839"/>
            <a:ext cx="646113" cy="404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51" name="Red dart 3 Picture 13">
            <a:extLst>
              <a:ext uri="{FF2B5EF4-FFF2-40B4-BE49-F238E27FC236}">
                <a16:creationId xmlns:a16="http://schemas.microsoft.com/office/drawing/2014/main" id="{3FEE62E2-6C33-41A1-802E-F7472056734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3713275" y="3165543"/>
            <a:ext cx="646113" cy="385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52" name="Red dart 1 Picture 14">
            <a:extLst>
              <a:ext uri="{FF2B5EF4-FFF2-40B4-BE49-F238E27FC236}">
                <a16:creationId xmlns:a16="http://schemas.microsoft.com/office/drawing/2014/main" id="{52639D19-D4EC-4F49-8A99-FA29993783C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p:blipFill>
        <p:spPr bwMode="auto">
          <a:xfrm>
            <a:off x="3442896" y="3220285"/>
            <a:ext cx="646113" cy="514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53" name="Red dart 5 Picture 14">
            <a:extLst>
              <a:ext uri="{FF2B5EF4-FFF2-40B4-BE49-F238E27FC236}">
                <a16:creationId xmlns:a16="http://schemas.microsoft.com/office/drawing/2014/main" id="{F922385A-3FD6-4196-B188-1E831FB2A9D8}"/>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p:blipFill>
        <p:spPr bwMode="auto">
          <a:xfrm>
            <a:off x="6081563" y="1700679"/>
            <a:ext cx="646113" cy="47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54" name="Red dart 4 Picture 14">
            <a:extLst>
              <a:ext uri="{FF2B5EF4-FFF2-40B4-BE49-F238E27FC236}">
                <a16:creationId xmlns:a16="http://schemas.microsoft.com/office/drawing/2014/main" id="{A94E4D90-4E53-4EA4-A975-76685D6640BF}"/>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p:blipFill>
        <p:spPr bwMode="auto">
          <a:xfrm>
            <a:off x="5927058" y="1782120"/>
            <a:ext cx="646113" cy="388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55" name="Red dart 2">
            <a:extLst>
              <a:ext uri="{FF2B5EF4-FFF2-40B4-BE49-F238E27FC236}">
                <a16:creationId xmlns:a16="http://schemas.microsoft.com/office/drawing/2014/main" id="{D7A150F2-1A23-4D93-B66F-70FB01936F3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p:blipFill>
        <p:spPr bwMode="auto">
          <a:xfrm>
            <a:off x="4114499" y="2195021"/>
            <a:ext cx="646904" cy="48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56" name="Red dart 1 Picture 14">
            <a:extLst>
              <a:ext uri="{FF2B5EF4-FFF2-40B4-BE49-F238E27FC236}">
                <a16:creationId xmlns:a16="http://schemas.microsoft.com/office/drawing/2014/main" id="{29DB7F80-FDA0-4C17-BF46-A1EE1391121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5127529" y="1518898"/>
            <a:ext cx="646113" cy="385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57" name="Red dart 2">
            <a:extLst>
              <a:ext uri="{FF2B5EF4-FFF2-40B4-BE49-F238E27FC236}">
                <a16:creationId xmlns:a16="http://schemas.microsoft.com/office/drawing/2014/main" id="{E5F29D5E-9F43-4494-BB1C-959DEB6C9A3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p:blipFill>
        <p:spPr bwMode="auto">
          <a:xfrm>
            <a:off x="4207079" y="1933699"/>
            <a:ext cx="626176" cy="391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58" name="Red dart 1 Picture 14">
            <a:extLst>
              <a:ext uri="{FF2B5EF4-FFF2-40B4-BE49-F238E27FC236}">
                <a16:creationId xmlns:a16="http://schemas.microsoft.com/office/drawing/2014/main" id="{BC4B8B93-06E5-4040-9FA8-28F5AB43EF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p:blipFill>
        <p:spPr bwMode="auto">
          <a:xfrm>
            <a:off x="3965001" y="1510217"/>
            <a:ext cx="646113" cy="483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59" name="Red dart 5 Picture 14">
            <a:extLst>
              <a:ext uri="{FF2B5EF4-FFF2-40B4-BE49-F238E27FC236}">
                <a16:creationId xmlns:a16="http://schemas.microsoft.com/office/drawing/2014/main" id="{C7638F56-86D9-43ED-859C-BA7B31FF6FF3}"/>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p:blipFill>
        <p:spPr bwMode="auto">
          <a:xfrm>
            <a:off x="6227653" y="3256574"/>
            <a:ext cx="646113" cy="479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60" name="Red dart 4 Picture 14">
            <a:extLst>
              <a:ext uri="{FF2B5EF4-FFF2-40B4-BE49-F238E27FC236}">
                <a16:creationId xmlns:a16="http://schemas.microsoft.com/office/drawing/2014/main" id="{00B5C4A3-8128-4934-A157-81D556E62BE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6026327" y="3239098"/>
            <a:ext cx="646113" cy="385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61" name="Red dart 5 Picture 14">
            <a:extLst>
              <a:ext uri="{FF2B5EF4-FFF2-40B4-BE49-F238E27FC236}">
                <a16:creationId xmlns:a16="http://schemas.microsoft.com/office/drawing/2014/main" id="{69392D5C-9626-43C6-B0E0-906123C5DC4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p:blipFill>
        <p:spPr bwMode="auto">
          <a:xfrm>
            <a:off x="5435634" y="4221775"/>
            <a:ext cx="646113" cy="481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62" name="Red dart 4 Picture 14">
            <a:extLst>
              <a:ext uri="{FF2B5EF4-FFF2-40B4-BE49-F238E27FC236}">
                <a16:creationId xmlns:a16="http://schemas.microsoft.com/office/drawing/2014/main" id="{549066A0-0262-41A7-B212-5F856A84849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p:blipFill>
        <p:spPr bwMode="auto">
          <a:xfrm>
            <a:off x="5294415" y="3887785"/>
            <a:ext cx="646113" cy="514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63" name="Red dart 2">
            <a:extLst>
              <a:ext uri="{FF2B5EF4-FFF2-40B4-BE49-F238E27FC236}">
                <a16:creationId xmlns:a16="http://schemas.microsoft.com/office/drawing/2014/main" id="{66CE46B3-DF9C-495C-A64B-49B96116EEE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3895534" y="2464589"/>
            <a:ext cx="645973" cy="385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64" name="Red dart 4 Picture 14">
            <a:extLst>
              <a:ext uri="{FF2B5EF4-FFF2-40B4-BE49-F238E27FC236}">
                <a16:creationId xmlns:a16="http://schemas.microsoft.com/office/drawing/2014/main" id="{7DBA7051-F807-4577-9016-287D971B353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p:blipFill>
        <p:spPr bwMode="auto">
          <a:xfrm>
            <a:off x="5610772" y="1465694"/>
            <a:ext cx="646113" cy="483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65" name="Red dart 1 Picture 14">
            <a:extLst>
              <a:ext uri="{FF2B5EF4-FFF2-40B4-BE49-F238E27FC236}">
                <a16:creationId xmlns:a16="http://schemas.microsoft.com/office/drawing/2014/main" id="{03494353-8F4C-4CAC-8C0F-B742B15D0FC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5624553" y="1863242"/>
            <a:ext cx="646113" cy="385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66" name="Red dart 3 Picture 13">
            <a:extLst>
              <a:ext uri="{FF2B5EF4-FFF2-40B4-BE49-F238E27FC236}">
                <a16:creationId xmlns:a16="http://schemas.microsoft.com/office/drawing/2014/main" id="{2B517CDE-3874-4DE1-BAF6-2E6C71630F9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p:blipFill>
        <p:spPr bwMode="auto">
          <a:xfrm>
            <a:off x="4850797" y="1562100"/>
            <a:ext cx="646113" cy="515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67" name="Red dart 3 Picture 13">
            <a:extLst>
              <a:ext uri="{FF2B5EF4-FFF2-40B4-BE49-F238E27FC236}">
                <a16:creationId xmlns:a16="http://schemas.microsoft.com/office/drawing/2014/main" id="{948A88A1-C121-4B12-8313-88E0652C52E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5369715" y="2086207"/>
            <a:ext cx="646113" cy="385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68" name="Red dart 3 Picture 13">
            <a:extLst>
              <a:ext uri="{FF2B5EF4-FFF2-40B4-BE49-F238E27FC236}">
                <a16:creationId xmlns:a16="http://schemas.microsoft.com/office/drawing/2014/main" id="{15771C8D-F6AC-4242-AC21-2FE0241B744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p:blipFill>
        <p:spPr bwMode="auto">
          <a:xfrm>
            <a:off x="5151465" y="1899298"/>
            <a:ext cx="610349" cy="456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69" name="3 BLUE 60 dart 3 Picture 13"/>
          <p:cNvPicPr>
            <a:picLocks noChangeAspect="1" noChangeArrowheads="1"/>
          </p:cNvPicPr>
          <p:nvPr/>
        </p:nvPicPr>
        <p:blipFill>
          <a:blip r:embed="rId12">
            <a:extLst>
              <a:ext uri="{28A0092B-C50C-407E-A947-70E740481C1C}">
                <a14:useLocalDpi xmlns:a14="http://schemas.microsoft.com/office/drawing/2010/main" val="0"/>
              </a:ext>
            </a:extLst>
          </a:blip>
          <a:srcRect/>
          <a:stretch/>
        </p:blipFill>
        <p:spPr bwMode="auto">
          <a:xfrm>
            <a:off x="4393073" y="1699106"/>
            <a:ext cx="646113" cy="483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70" name="Red dart 3 Picture 13">
            <a:extLst>
              <a:ext uri="{FF2B5EF4-FFF2-40B4-BE49-F238E27FC236}">
                <a16:creationId xmlns:a16="http://schemas.microsoft.com/office/drawing/2014/main" id="{C94FBA99-14EC-44C5-A272-EA80704B59E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p:blipFill>
        <p:spPr bwMode="auto">
          <a:xfrm>
            <a:off x="4138298" y="1673618"/>
            <a:ext cx="646113" cy="404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71" name="Red dart 2">
            <a:extLst>
              <a:ext uri="{FF2B5EF4-FFF2-40B4-BE49-F238E27FC236}">
                <a16:creationId xmlns:a16="http://schemas.microsoft.com/office/drawing/2014/main" id="{5B8E95B5-6635-4FDF-92B3-ECB24CD36A2B}"/>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p:blipFill>
        <p:spPr bwMode="auto">
          <a:xfrm>
            <a:off x="4754506" y="2132985"/>
            <a:ext cx="563591" cy="448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72" name="Board 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98362" y="3608909"/>
            <a:ext cx="1872615" cy="1877695"/>
          </a:xfrm>
          <a:prstGeom prst="rect">
            <a:avLst/>
          </a:prstGeom>
          <a:noFill/>
          <a:ln>
            <a:noFill/>
          </a:ln>
          <a:effectLst>
            <a:outerShdw blurRad="38100" dist="63500" dir="24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73" name="Miss Freeform 16"/>
          <p:cNvSpPr>
            <a:spLocks noChangeAspect="1"/>
          </p:cNvSpPr>
          <p:nvPr/>
        </p:nvSpPr>
        <p:spPr>
          <a:xfrm>
            <a:off x="7807744" y="3803482"/>
            <a:ext cx="233460" cy="57060"/>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1274" name="Red dart 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p:blipFill>
        <p:spPr bwMode="auto">
          <a:xfrm>
            <a:off x="4427984" y="1863795"/>
            <a:ext cx="588920" cy="440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75" name="Red dart 1 Picture 14"/>
          <p:cNvPicPr>
            <a:picLocks noChangeAspect="1" noChangeArrowheads="1"/>
          </p:cNvPicPr>
          <p:nvPr/>
        </p:nvPicPr>
        <p:blipFill>
          <a:blip r:embed="rId18">
            <a:extLst>
              <a:ext uri="{28A0092B-C50C-407E-A947-70E740481C1C}">
                <a14:useLocalDpi xmlns:a14="http://schemas.microsoft.com/office/drawing/2010/main" val="0"/>
              </a:ext>
            </a:extLst>
          </a:blip>
          <a:srcRect/>
          <a:stretch/>
        </p:blipFill>
        <p:spPr bwMode="auto">
          <a:xfrm>
            <a:off x="4356558" y="1247771"/>
            <a:ext cx="646113" cy="47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76" name="treble Freeform 17"/>
          <p:cNvSpPr>
            <a:spLocks noChangeAspect="1"/>
          </p:cNvSpPr>
          <p:nvPr/>
        </p:nvSpPr>
        <p:spPr>
          <a:xfrm>
            <a:off x="7858014" y="4110128"/>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1277" name="BLUE 3  MISS 20 5 Picture 14">
            <a:extLst>
              <a:ext uri="{FF2B5EF4-FFF2-40B4-BE49-F238E27FC236}">
                <a16:creationId xmlns:a16="http://schemas.microsoft.com/office/drawing/2014/main" id="{67735C9F-19FF-40E1-B952-3B644FCC402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4197838" y="782779"/>
            <a:ext cx="646113" cy="385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78" name="High single Freeform 13"/>
          <p:cNvSpPr>
            <a:spLocks noChangeAspect="1"/>
          </p:cNvSpPr>
          <p:nvPr/>
        </p:nvSpPr>
        <p:spPr>
          <a:xfrm>
            <a:off x="7822576" y="3889816"/>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279" name="Low single Freeform 18"/>
          <p:cNvSpPr>
            <a:spLocks noChangeAspect="1"/>
          </p:cNvSpPr>
          <p:nvPr/>
        </p:nvSpPr>
        <p:spPr>
          <a:xfrm>
            <a:off x="7869472" y="4151199"/>
            <a:ext cx="127100" cy="32685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280" name="Double Freeform 12"/>
          <p:cNvSpPr>
            <a:spLocks noChangeAspect="1"/>
          </p:cNvSpPr>
          <p:nvPr/>
        </p:nvSpPr>
        <p:spPr>
          <a:xfrm>
            <a:off x="7809340" y="3853563"/>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1281" name="Red dart 4 Picture 14">
            <a:extLst>
              <a:ext uri="{FF2B5EF4-FFF2-40B4-BE49-F238E27FC236}">
                <a16:creationId xmlns:a16="http://schemas.microsoft.com/office/drawing/2014/main" id="{474D56AD-83B9-4076-9625-16BA73F1AD3C}"/>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p:blipFill>
        <p:spPr bwMode="auto">
          <a:xfrm>
            <a:off x="4304171" y="1089972"/>
            <a:ext cx="694584" cy="403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82" name="Red dart 5 Picture 14">
            <a:extLst>
              <a:ext uri="{FF2B5EF4-FFF2-40B4-BE49-F238E27FC236}">
                <a16:creationId xmlns:a16="http://schemas.microsoft.com/office/drawing/2014/main" id="{59E770E3-B0F7-4926-A418-CF07FDFA7635}"/>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p:blipFill>
        <p:spPr bwMode="auto">
          <a:xfrm>
            <a:off x="5188080" y="880877"/>
            <a:ext cx="646113" cy="480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83" name="Miss Freeform 16">
            <a:extLst>
              <a:ext uri="{FF2B5EF4-FFF2-40B4-BE49-F238E27FC236}">
                <a16:creationId xmlns:a16="http://schemas.microsoft.com/office/drawing/2014/main" id="{ABE151D4-7631-4335-9CDA-AC907DC0A143}"/>
              </a:ext>
            </a:extLst>
          </p:cNvPr>
          <p:cNvSpPr>
            <a:spLocks noChangeAspect="1"/>
          </p:cNvSpPr>
          <p:nvPr/>
        </p:nvSpPr>
        <p:spPr>
          <a:xfrm rot="1080000">
            <a:off x="8018604" y="3832575"/>
            <a:ext cx="233460" cy="57060"/>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1284" name="Red dart 1 Picture 14">
            <a:extLst>
              <a:ext uri="{FF2B5EF4-FFF2-40B4-BE49-F238E27FC236}">
                <a16:creationId xmlns:a16="http://schemas.microsoft.com/office/drawing/2014/main" id="{02A177C8-EB8D-421C-862E-424F779E5B4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p:blipFill>
        <p:spPr bwMode="auto">
          <a:xfrm>
            <a:off x="4937914" y="1208000"/>
            <a:ext cx="645719"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85" name="treble Freeform 17">
            <a:extLst>
              <a:ext uri="{FF2B5EF4-FFF2-40B4-BE49-F238E27FC236}">
                <a16:creationId xmlns:a16="http://schemas.microsoft.com/office/drawing/2014/main" id="{EAB98429-B773-4ED7-9842-5A2F530EE292}"/>
              </a:ext>
            </a:extLst>
          </p:cNvPr>
          <p:cNvSpPr>
            <a:spLocks noChangeAspect="1"/>
          </p:cNvSpPr>
          <p:nvPr/>
        </p:nvSpPr>
        <p:spPr>
          <a:xfrm rot="1080000">
            <a:off x="7986039" y="4124861"/>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1286" name="Red dart 4 Picture 14">
            <a:extLst>
              <a:ext uri="{FF2B5EF4-FFF2-40B4-BE49-F238E27FC236}">
                <a16:creationId xmlns:a16="http://schemas.microsoft.com/office/drawing/2014/main" id="{74E9D05A-522B-4E72-B56C-00A75841130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p:blipFill>
        <p:spPr bwMode="auto">
          <a:xfrm>
            <a:off x="5141372" y="998952"/>
            <a:ext cx="646113" cy="514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87" name="High single Freeform 13">
            <a:extLst>
              <a:ext uri="{FF2B5EF4-FFF2-40B4-BE49-F238E27FC236}">
                <a16:creationId xmlns:a16="http://schemas.microsoft.com/office/drawing/2014/main" id="{17423A6D-6FAB-466A-8E76-56FC9317425A}"/>
              </a:ext>
            </a:extLst>
          </p:cNvPr>
          <p:cNvSpPr>
            <a:spLocks noChangeAspect="1"/>
          </p:cNvSpPr>
          <p:nvPr/>
        </p:nvSpPr>
        <p:spPr>
          <a:xfrm rot="1080000">
            <a:off x="7992979" y="3915943"/>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288" name="Low single Freeform 18">
            <a:extLst>
              <a:ext uri="{FF2B5EF4-FFF2-40B4-BE49-F238E27FC236}">
                <a16:creationId xmlns:a16="http://schemas.microsoft.com/office/drawing/2014/main" id="{C15109C1-AF48-48EB-85E3-5A2EA2BA4DF0}"/>
              </a:ext>
            </a:extLst>
          </p:cNvPr>
          <p:cNvSpPr>
            <a:spLocks noChangeAspect="1"/>
          </p:cNvSpPr>
          <p:nvPr/>
        </p:nvSpPr>
        <p:spPr>
          <a:xfrm rot="1080000">
            <a:off x="7935135" y="4159657"/>
            <a:ext cx="127100" cy="32685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289" name="Double Freeform 12">
            <a:extLst>
              <a:ext uri="{FF2B5EF4-FFF2-40B4-BE49-F238E27FC236}">
                <a16:creationId xmlns:a16="http://schemas.microsoft.com/office/drawing/2014/main" id="{E0EB1A16-4C21-4E4D-9217-F8D2B7B0FD3B}"/>
              </a:ext>
            </a:extLst>
          </p:cNvPr>
          <p:cNvSpPr>
            <a:spLocks noChangeAspect="1"/>
          </p:cNvSpPr>
          <p:nvPr/>
        </p:nvSpPr>
        <p:spPr>
          <a:xfrm rot="1080000">
            <a:off x="8017785" y="3878467"/>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1290" name="Red dart 2">
            <a:extLst>
              <a:ext uri="{FF2B5EF4-FFF2-40B4-BE49-F238E27FC236}">
                <a16:creationId xmlns:a16="http://schemas.microsoft.com/office/drawing/2014/main" id="{28EBAB2F-D26C-4C9F-AED6-B9CB5C3D0DA5}"/>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p:blipFill>
        <p:spPr bwMode="auto">
          <a:xfrm>
            <a:off x="4690973" y="1945395"/>
            <a:ext cx="582730" cy="464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91" name="Red dart 5 Picture 14">
            <a:extLst>
              <a:ext uri="{FF2B5EF4-FFF2-40B4-BE49-F238E27FC236}">
                <a16:creationId xmlns:a16="http://schemas.microsoft.com/office/drawing/2014/main" id="{7A97FCCE-F05F-444B-991F-406A11BC052F}"/>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p:blipFill>
        <p:spPr bwMode="auto">
          <a:xfrm>
            <a:off x="5672605" y="1242261"/>
            <a:ext cx="646113" cy="386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92" name="Miss Freeform 16">
            <a:extLst>
              <a:ext uri="{FF2B5EF4-FFF2-40B4-BE49-F238E27FC236}">
                <a16:creationId xmlns:a16="http://schemas.microsoft.com/office/drawing/2014/main" id="{55E46BEE-881C-4B67-ADBC-1AFB22ABA7F4}"/>
              </a:ext>
            </a:extLst>
          </p:cNvPr>
          <p:cNvSpPr>
            <a:spLocks noChangeAspect="1"/>
          </p:cNvSpPr>
          <p:nvPr/>
        </p:nvSpPr>
        <p:spPr>
          <a:xfrm rot="2160000">
            <a:off x="8224399" y="3953690"/>
            <a:ext cx="233460" cy="57060"/>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293" name="High single Freeform 13">
            <a:extLst>
              <a:ext uri="{FF2B5EF4-FFF2-40B4-BE49-F238E27FC236}">
                <a16:creationId xmlns:a16="http://schemas.microsoft.com/office/drawing/2014/main" id="{39DC9881-960C-4E62-9323-480435AD1DF8}"/>
              </a:ext>
            </a:extLst>
          </p:cNvPr>
          <p:cNvSpPr>
            <a:spLocks noChangeAspect="1"/>
          </p:cNvSpPr>
          <p:nvPr/>
        </p:nvSpPr>
        <p:spPr>
          <a:xfrm rot="2160000">
            <a:off x="8144492" y="3993996"/>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294" name="Low single Freeform 18">
            <a:extLst>
              <a:ext uri="{FF2B5EF4-FFF2-40B4-BE49-F238E27FC236}">
                <a16:creationId xmlns:a16="http://schemas.microsoft.com/office/drawing/2014/main" id="{B912ABC8-903F-44DA-980F-D4A714E2D591}"/>
              </a:ext>
            </a:extLst>
          </p:cNvPr>
          <p:cNvSpPr>
            <a:spLocks noChangeAspect="1"/>
          </p:cNvSpPr>
          <p:nvPr/>
        </p:nvSpPr>
        <p:spPr>
          <a:xfrm rot="2160000">
            <a:off x="8000158" y="4192222"/>
            <a:ext cx="127100" cy="32685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295" name="Double Freeform 12">
            <a:extLst>
              <a:ext uri="{FF2B5EF4-FFF2-40B4-BE49-F238E27FC236}">
                <a16:creationId xmlns:a16="http://schemas.microsoft.com/office/drawing/2014/main" id="{5FC9D602-10B8-4D21-8084-8CB95F33C919}"/>
              </a:ext>
            </a:extLst>
          </p:cNvPr>
          <p:cNvSpPr>
            <a:spLocks noChangeAspect="1"/>
          </p:cNvSpPr>
          <p:nvPr/>
        </p:nvSpPr>
        <p:spPr>
          <a:xfrm rot="2160000">
            <a:off x="8206977" y="3981873"/>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296" name="treble Freeform 17">
            <a:extLst>
              <a:ext uri="{FF2B5EF4-FFF2-40B4-BE49-F238E27FC236}">
                <a16:creationId xmlns:a16="http://schemas.microsoft.com/office/drawing/2014/main" id="{2FF0D248-F852-4E82-B2CD-11FCC49488ED}"/>
              </a:ext>
            </a:extLst>
          </p:cNvPr>
          <p:cNvSpPr>
            <a:spLocks noChangeAspect="1"/>
          </p:cNvSpPr>
          <p:nvPr/>
        </p:nvSpPr>
        <p:spPr>
          <a:xfrm rot="2160000">
            <a:off x="8103114" y="4185387"/>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297" name="Miss Freeform 16">
            <a:extLst>
              <a:ext uri="{FF2B5EF4-FFF2-40B4-BE49-F238E27FC236}">
                <a16:creationId xmlns:a16="http://schemas.microsoft.com/office/drawing/2014/main" id="{BABEFF7A-F81D-4742-8C94-D7962BF21699}"/>
              </a:ext>
            </a:extLst>
          </p:cNvPr>
          <p:cNvSpPr>
            <a:spLocks noChangeAspect="1"/>
          </p:cNvSpPr>
          <p:nvPr/>
        </p:nvSpPr>
        <p:spPr>
          <a:xfrm rot="3240000">
            <a:off x="8376403" y="4100421"/>
            <a:ext cx="233460" cy="57060"/>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298" name="treble Freeform 17">
            <a:extLst>
              <a:ext uri="{FF2B5EF4-FFF2-40B4-BE49-F238E27FC236}">
                <a16:creationId xmlns:a16="http://schemas.microsoft.com/office/drawing/2014/main" id="{584748A7-6A8E-4253-A9E1-57536DE27FC6}"/>
              </a:ext>
            </a:extLst>
          </p:cNvPr>
          <p:cNvSpPr>
            <a:spLocks noChangeAspect="1"/>
          </p:cNvSpPr>
          <p:nvPr/>
        </p:nvSpPr>
        <p:spPr>
          <a:xfrm rot="3240000">
            <a:off x="8202805" y="4287333"/>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299" name="High single Freeform 13">
            <a:extLst>
              <a:ext uri="{FF2B5EF4-FFF2-40B4-BE49-F238E27FC236}">
                <a16:creationId xmlns:a16="http://schemas.microsoft.com/office/drawing/2014/main" id="{192D5CC3-8C49-4C09-BB6C-0AADAA9DB5CA}"/>
              </a:ext>
            </a:extLst>
          </p:cNvPr>
          <p:cNvSpPr>
            <a:spLocks noChangeAspect="1"/>
          </p:cNvSpPr>
          <p:nvPr/>
        </p:nvSpPr>
        <p:spPr>
          <a:xfrm rot="3240000">
            <a:off x="8269182" y="4114078"/>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300" name="Low single Freeform 18">
            <a:extLst>
              <a:ext uri="{FF2B5EF4-FFF2-40B4-BE49-F238E27FC236}">
                <a16:creationId xmlns:a16="http://schemas.microsoft.com/office/drawing/2014/main" id="{CFC54828-2277-4AEC-9FBB-B4FD0553E525}"/>
              </a:ext>
            </a:extLst>
          </p:cNvPr>
          <p:cNvSpPr>
            <a:spLocks noChangeAspect="1"/>
          </p:cNvSpPr>
          <p:nvPr/>
        </p:nvSpPr>
        <p:spPr>
          <a:xfrm rot="3240000">
            <a:off x="8049165" y="4246948"/>
            <a:ext cx="127100" cy="32685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301" name="Double Freeform 12">
            <a:extLst>
              <a:ext uri="{FF2B5EF4-FFF2-40B4-BE49-F238E27FC236}">
                <a16:creationId xmlns:a16="http://schemas.microsoft.com/office/drawing/2014/main" id="{B0A40DCD-F11B-4D24-A8AA-D312E9CA5207}"/>
              </a:ext>
            </a:extLst>
          </p:cNvPr>
          <p:cNvSpPr>
            <a:spLocks noChangeAspect="1"/>
          </p:cNvSpPr>
          <p:nvPr/>
        </p:nvSpPr>
        <p:spPr>
          <a:xfrm rot="3240000">
            <a:off x="8358981" y="4128604"/>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1302" name="Red dart 1 Picture 14">
            <a:extLst>
              <a:ext uri="{FF2B5EF4-FFF2-40B4-BE49-F238E27FC236}">
                <a16:creationId xmlns:a16="http://schemas.microsoft.com/office/drawing/2014/main" id="{BF68FB28-61ED-4448-950F-5D8D51C1E6F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p:blipFill>
        <p:spPr bwMode="auto">
          <a:xfrm>
            <a:off x="5804744" y="2286845"/>
            <a:ext cx="646113" cy="483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03" name="Red dart 5 Picture 14">
            <a:extLst>
              <a:ext uri="{FF2B5EF4-FFF2-40B4-BE49-F238E27FC236}">
                <a16:creationId xmlns:a16="http://schemas.microsoft.com/office/drawing/2014/main" id="{6C90C4BB-0438-49EE-B096-257B9E932DD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p:blipFill>
        <p:spPr bwMode="auto">
          <a:xfrm>
            <a:off x="6257126" y="2002754"/>
            <a:ext cx="646113" cy="514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04" name="Miss Freeform 16">
            <a:extLst>
              <a:ext uri="{FF2B5EF4-FFF2-40B4-BE49-F238E27FC236}">
                <a16:creationId xmlns:a16="http://schemas.microsoft.com/office/drawing/2014/main" id="{8AB7C3EF-EF8A-405C-A5EA-0AEF7B43EB97}"/>
              </a:ext>
            </a:extLst>
          </p:cNvPr>
          <p:cNvSpPr>
            <a:spLocks noChangeAspect="1"/>
          </p:cNvSpPr>
          <p:nvPr/>
        </p:nvSpPr>
        <p:spPr>
          <a:xfrm rot="4320000">
            <a:off x="8468294" y="4293416"/>
            <a:ext cx="293388" cy="71707"/>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1305" name="Red dart 3 Picture 13">
            <a:extLst>
              <a:ext uri="{FF2B5EF4-FFF2-40B4-BE49-F238E27FC236}">
                <a16:creationId xmlns:a16="http://schemas.microsoft.com/office/drawing/2014/main" id="{DCD392E8-B1EC-49A9-BC32-4C2127FE908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5485617" y="2367025"/>
            <a:ext cx="646113" cy="385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06" name="Red dart 4 Picture 14">
            <a:extLst>
              <a:ext uri="{FF2B5EF4-FFF2-40B4-BE49-F238E27FC236}">
                <a16:creationId xmlns:a16="http://schemas.microsoft.com/office/drawing/2014/main" id="{AB9874BC-0A98-4438-A6F0-BAF885FFC34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p:blipFill>
        <p:spPr bwMode="auto">
          <a:xfrm>
            <a:off x="6125657" y="2277404"/>
            <a:ext cx="646113" cy="483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07" name="High single Freeform 13">
            <a:extLst>
              <a:ext uri="{FF2B5EF4-FFF2-40B4-BE49-F238E27FC236}">
                <a16:creationId xmlns:a16="http://schemas.microsoft.com/office/drawing/2014/main" id="{6B51E97D-3E3E-445B-8E27-B9D49E6A7A32}"/>
              </a:ext>
            </a:extLst>
          </p:cNvPr>
          <p:cNvSpPr>
            <a:spLocks noChangeAspect="1"/>
          </p:cNvSpPr>
          <p:nvPr/>
        </p:nvSpPr>
        <p:spPr>
          <a:xfrm rot="4320000">
            <a:off x="8342231" y="4267712"/>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308" name="Low single Freeform 18">
            <a:extLst>
              <a:ext uri="{FF2B5EF4-FFF2-40B4-BE49-F238E27FC236}">
                <a16:creationId xmlns:a16="http://schemas.microsoft.com/office/drawing/2014/main" id="{E73140BC-1E85-4659-B43C-BB4BDA7EA6FC}"/>
              </a:ext>
            </a:extLst>
          </p:cNvPr>
          <p:cNvSpPr>
            <a:spLocks noChangeAspect="1"/>
          </p:cNvSpPr>
          <p:nvPr/>
        </p:nvSpPr>
        <p:spPr>
          <a:xfrm rot="4320000">
            <a:off x="8090868" y="4317688"/>
            <a:ext cx="127100" cy="32685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309" name="Double Freeform 12">
            <a:extLst>
              <a:ext uri="{FF2B5EF4-FFF2-40B4-BE49-F238E27FC236}">
                <a16:creationId xmlns:a16="http://schemas.microsoft.com/office/drawing/2014/main" id="{C39D5C66-8D9C-4848-A70B-48961D1AD07A}"/>
              </a:ext>
            </a:extLst>
          </p:cNvPr>
          <p:cNvSpPr>
            <a:spLocks noChangeAspect="1"/>
          </p:cNvSpPr>
          <p:nvPr/>
        </p:nvSpPr>
        <p:spPr>
          <a:xfrm rot="4320000">
            <a:off x="8453398" y="4309109"/>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310" name="treble Freeform 17">
            <a:extLst>
              <a:ext uri="{FF2B5EF4-FFF2-40B4-BE49-F238E27FC236}">
                <a16:creationId xmlns:a16="http://schemas.microsoft.com/office/drawing/2014/main" id="{24FE83A2-E8E6-42AC-BF37-5F46CA82466D}"/>
              </a:ext>
            </a:extLst>
          </p:cNvPr>
          <p:cNvSpPr>
            <a:spLocks noChangeAspect="1"/>
          </p:cNvSpPr>
          <p:nvPr/>
        </p:nvSpPr>
        <p:spPr>
          <a:xfrm rot="4320000">
            <a:off x="8254423" y="4409239"/>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1311" name="Red dart 2">
            <a:extLst>
              <a:ext uri="{FF2B5EF4-FFF2-40B4-BE49-F238E27FC236}">
                <a16:creationId xmlns:a16="http://schemas.microsoft.com/office/drawing/2014/main" id="{EF4ED902-2320-4CC1-A70C-F486558C4512}"/>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p:blipFill>
        <p:spPr bwMode="auto">
          <a:xfrm>
            <a:off x="4947683" y="2387231"/>
            <a:ext cx="562041" cy="447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12" name="Red dart 5 Picture 14">
            <a:extLst>
              <a:ext uri="{FF2B5EF4-FFF2-40B4-BE49-F238E27FC236}">
                <a16:creationId xmlns:a16="http://schemas.microsoft.com/office/drawing/2014/main" id="{74B72544-124A-43D7-9B38-E4042A10C02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p:blipFill>
        <p:spPr bwMode="auto">
          <a:xfrm>
            <a:off x="6373224" y="2299936"/>
            <a:ext cx="622217" cy="496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13" name="Miss Freeform 16">
            <a:extLst>
              <a:ext uri="{FF2B5EF4-FFF2-40B4-BE49-F238E27FC236}">
                <a16:creationId xmlns:a16="http://schemas.microsoft.com/office/drawing/2014/main" id="{B984CC10-E9AF-474C-B01D-03AEE23FD428}"/>
              </a:ext>
            </a:extLst>
          </p:cNvPr>
          <p:cNvSpPr>
            <a:spLocks noChangeAspect="1"/>
          </p:cNvSpPr>
          <p:nvPr/>
        </p:nvSpPr>
        <p:spPr>
          <a:xfrm rot="5400000">
            <a:off x="8523811" y="4529772"/>
            <a:ext cx="264388" cy="64619"/>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1314" name="Red dart 4 Picture 14">
            <a:extLst>
              <a:ext uri="{FF2B5EF4-FFF2-40B4-BE49-F238E27FC236}">
                <a16:creationId xmlns:a16="http://schemas.microsoft.com/office/drawing/2014/main" id="{BAD09B57-2E84-4D10-818E-9615DD97D41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p:blipFill>
        <p:spPr bwMode="auto">
          <a:xfrm>
            <a:off x="6175483" y="2825001"/>
            <a:ext cx="646113" cy="483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15" name="High single Freeform 13">
            <a:extLst>
              <a:ext uri="{FF2B5EF4-FFF2-40B4-BE49-F238E27FC236}">
                <a16:creationId xmlns:a16="http://schemas.microsoft.com/office/drawing/2014/main" id="{6F2A862A-F127-4703-A29F-C933334D611E}"/>
              </a:ext>
            </a:extLst>
          </p:cNvPr>
          <p:cNvSpPr>
            <a:spLocks noChangeAspect="1"/>
          </p:cNvSpPr>
          <p:nvPr/>
        </p:nvSpPr>
        <p:spPr>
          <a:xfrm rot="5400000">
            <a:off x="8382577" y="4435459"/>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316" name="Low single Freeform 18">
            <a:extLst>
              <a:ext uri="{FF2B5EF4-FFF2-40B4-BE49-F238E27FC236}">
                <a16:creationId xmlns:a16="http://schemas.microsoft.com/office/drawing/2014/main" id="{A2CA833E-FA27-4A6F-99F5-85CA3B85E33F}"/>
              </a:ext>
            </a:extLst>
          </p:cNvPr>
          <p:cNvSpPr>
            <a:spLocks noChangeAspect="1"/>
          </p:cNvSpPr>
          <p:nvPr/>
        </p:nvSpPr>
        <p:spPr>
          <a:xfrm rot="5400000">
            <a:off x="8107705" y="4384872"/>
            <a:ext cx="127100" cy="32685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317" name="Double Freeform 12">
            <a:extLst>
              <a:ext uri="{FF2B5EF4-FFF2-40B4-BE49-F238E27FC236}">
                <a16:creationId xmlns:a16="http://schemas.microsoft.com/office/drawing/2014/main" id="{7D011D0F-B1FA-45ED-9DB9-3758BD36C1B9}"/>
              </a:ext>
            </a:extLst>
          </p:cNvPr>
          <p:cNvSpPr>
            <a:spLocks noChangeAspect="1"/>
          </p:cNvSpPr>
          <p:nvPr/>
        </p:nvSpPr>
        <p:spPr>
          <a:xfrm rot="5400000">
            <a:off x="8491446" y="4529340"/>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1318" name="Red dart 1 Picture 14">
            <a:extLst>
              <a:ext uri="{FF2B5EF4-FFF2-40B4-BE49-F238E27FC236}">
                <a16:creationId xmlns:a16="http://schemas.microsoft.com/office/drawing/2014/main" id="{7010479F-F446-4D6F-98AA-B2411C7709E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p:blipFill>
        <p:spPr bwMode="auto">
          <a:xfrm rot="21179133">
            <a:off x="5837714" y="2775681"/>
            <a:ext cx="605610" cy="453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19" name="Red dart 3 Picture 13">
            <a:extLst>
              <a:ext uri="{FF2B5EF4-FFF2-40B4-BE49-F238E27FC236}">
                <a16:creationId xmlns:a16="http://schemas.microsoft.com/office/drawing/2014/main" id="{15FA0B7A-261C-48CE-82C0-724CFB31434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p:blipFill>
        <p:spPr bwMode="auto">
          <a:xfrm>
            <a:off x="5456639" y="2569159"/>
            <a:ext cx="646113" cy="514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20" name="Red dart 2">
            <a:extLst>
              <a:ext uri="{FF2B5EF4-FFF2-40B4-BE49-F238E27FC236}">
                <a16:creationId xmlns:a16="http://schemas.microsoft.com/office/drawing/2014/main" id="{28452611-2A66-4350-883D-78A07E04F50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p:blipFill>
        <p:spPr bwMode="auto">
          <a:xfrm>
            <a:off x="4999105" y="2721002"/>
            <a:ext cx="568436" cy="425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21" name="treble Freeform 17">
            <a:extLst>
              <a:ext uri="{FF2B5EF4-FFF2-40B4-BE49-F238E27FC236}">
                <a16:creationId xmlns:a16="http://schemas.microsoft.com/office/drawing/2014/main" id="{CCB9D050-9650-4806-B5AA-3C63047D8F65}"/>
              </a:ext>
            </a:extLst>
          </p:cNvPr>
          <p:cNvSpPr>
            <a:spLocks noChangeAspect="1"/>
          </p:cNvSpPr>
          <p:nvPr/>
        </p:nvSpPr>
        <p:spPr>
          <a:xfrm rot="5400000">
            <a:off x="8270111" y="4537715"/>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1322" name="Red dart 1 Picture 14">
            <a:extLst>
              <a:ext uri="{FF2B5EF4-FFF2-40B4-BE49-F238E27FC236}">
                <a16:creationId xmlns:a16="http://schemas.microsoft.com/office/drawing/2014/main" id="{10F8113F-2D36-4BD6-8714-5B3A5DEA974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p:blipFill>
        <p:spPr bwMode="auto">
          <a:xfrm>
            <a:off x="5680187" y="3138032"/>
            <a:ext cx="646113" cy="483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23" name="Miss Freeform 16">
            <a:extLst>
              <a:ext uri="{FF2B5EF4-FFF2-40B4-BE49-F238E27FC236}">
                <a16:creationId xmlns:a16="http://schemas.microsoft.com/office/drawing/2014/main" id="{DDED83FC-DBD1-45A1-9BB8-2F735772D58C}"/>
              </a:ext>
            </a:extLst>
          </p:cNvPr>
          <p:cNvSpPr>
            <a:spLocks noChangeAspect="1"/>
          </p:cNvSpPr>
          <p:nvPr/>
        </p:nvSpPr>
        <p:spPr>
          <a:xfrm rot="6480000">
            <a:off x="8489115" y="4717598"/>
            <a:ext cx="264388" cy="64619"/>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1324" name="Red dart 3 Picture 13">
            <a:extLst>
              <a:ext uri="{FF2B5EF4-FFF2-40B4-BE49-F238E27FC236}">
                <a16:creationId xmlns:a16="http://schemas.microsoft.com/office/drawing/2014/main" id="{C41BDBE4-93F5-49F8-936A-AFB390EEDA1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p:blipFill>
        <p:spPr bwMode="auto">
          <a:xfrm>
            <a:off x="5371424" y="2879825"/>
            <a:ext cx="646113" cy="514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25" name="treble Freeform 17">
            <a:extLst>
              <a:ext uri="{FF2B5EF4-FFF2-40B4-BE49-F238E27FC236}">
                <a16:creationId xmlns:a16="http://schemas.microsoft.com/office/drawing/2014/main" id="{A01FB593-6097-4369-9DAC-5F0A7A801FEE}"/>
              </a:ext>
            </a:extLst>
          </p:cNvPr>
          <p:cNvSpPr>
            <a:spLocks noChangeAspect="1"/>
          </p:cNvSpPr>
          <p:nvPr/>
        </p:nvSpPr>
        <p:spPr>
          <a:xfrm rot="6480000">
            <a:off x="8259192" y="4648802"/>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326" name="High single Freeform 13">
            <a:extLst>
              <a:ext uri="{FF2B5EF4-FFF2-40B4-BE49-F238E27FC236}">
                <a16:creationId xmlns:a16="http://schemas.microsoft.com/office/drawing/2014/main" id="{148D1BE5-F0D4-493D-BB4E-2C85AF75771F}"/>
              </a:ext>
            </a:extLst>
          </p:cNvPr>
          <p:cNvSpPr>
            <a:spLocks noChangeAspect="1"/>
          </p:cNvSpPr>
          <p:nvPr/>
        </p:nvSpPr>
        <p:spPr>
          <a:xfrm rot="6480000">
            <a:off x="8358182" y="4600717"/>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327" name="Low single Freeform 18">
            <a:extLst>
              <a:ext uri="{FF2B5EF4-FFF2-40B4-BE49-F238E27FC236}">
                <a16:creationId xmlns:a16="http://schemas.microsoft.com/office/drawing/2014/main" id="{E05E660A-B23F-496B-9CA1-1582CA55C00A}"/>
              </a:ext>
            </a:extLst>
          </p:cNvPr>
          <p:cNvSpPr>
            <a:spLocks noChangeAspect="1"/>
          </p:cNvSpPr>
          <p:nvPr/>
        </p:nvSpPr>
        <p:spPr>
          <a:xfrm rot="6480000">
            <a:off x="8091666" y="4458652"/>
            <a:ext cx="127100" cy="32685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328" name="Double Freeform 12">
            <a:extLst>
              <a:ext uri="{FF2B5EF4-FFF2-40B4-BE49-F238E27FC236}">
                <a16:creationId xmlns:a16="http://schemas.microsoft.com/office/drawing/2014/main" id="{51EEF176-66A4-40A0-9F5A-2F6EABA37E4A}"/>
              </a:ext>
            </a:extLst>
          </p:cNvPr>
          <p:cNvSpPr>
            <a:spLocks noChangeAspect="1"/>
          </p:cNvSpPr>
          <p:nvPr/>
        </p:nvSpPr>
        <p:spPr>
          <a:xfrm rot="6480000">
            <a:off x="8478784" y="4717166"/>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1329" name="Red dart 2">
            <a:extLst>
              <a:ext uri="{FF2B5EF4-FFF2-40B4-BE49-F238E27FC236}">
                <a16:creationId xmlns:a16="http://schemas.microsoft.com/office/drawing/2014/main" id="{59536CCE-5260-49B9-A3D1-95172181AE7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4954900" y="2743774"/>
            <a:ext cx="645973" cy="385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0" name="Red dart 3 Picture 13">
            <a:extLst>
              <a:ext uri="{FF2B5EF4-FFF2-40B4-BE49-F238E27FC236}">
                <a16:creationId xmlns:a16="http://schemas.microsoft.com/office/drawing/2014/main" id="{48C4D70C-D68C-4AD6-99A9-12D4892F5E0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p:blipFill>
        <p:spPr bwMode="auto">
          <a:xfrm>
            <a:off x="5234557" y="3144814"/>
            <a:ext cx="646113" cy="514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 name="Red dart 1 Picture 14">
            <a:extLst>
              <a:ext uri="{FF2B5EF4-FFF2-40B4-BE49-F238E27FC236}">
                <a16:creationId xmlns:a16="http://schemas.microsoft.com/office/drawing/2014/main" id="{0BB80180-0571-44D0-84F3-B13F67255D8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5621368" y="3442914"/>
            <a:ext cx="646113" cy="385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 name="Red dart 5 Picture 14">
            <a:extLst>
              <a:ext uri="{FF2B5EF4-FFF2-40B4-BE49-F238E27FC236}">
                <a16:creationId xmlns:a16="http://schemas.microsoft.com/office/drawing/2014/main" id="{50382FC7-22F7-4A30-B47A-09A8C0B4D84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p:blipFill>
        <p:spPr bwMode="auto">
          <a:xfrm>
            <a:off x="6012037" y="3822586"/>
            <a:ext cx="646113" cy="483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3" name="Miss Freeform 16">
            <a:extLst>
              <a:ext uri="{FF2B5EF4-FFF2-40B4-BE49-F238E27FC236}">
                <a16:creationId xmlns:a16="http://schemas.microsoft.com/office/drawing/2014/main" id="{FCC7D643-0B0E-44F1-AF4C-1B44318C32D1}"/>
              </a:ext>
            </a:extLst>
          </p:cNvPr>
          <p:cNvSpPr>
            <a:spLocks noChangeAspect="1"/>
          </p:cNvSpPr>
          <p:nvPr/>
        </p:nvSpPr>
        <p:spPr>
          <a:xfrm rot="7560000">
            <a:off x="8389687" y="4926475"/>
            <a:ext cx="264388" cy="64619"/>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1334" name="Red dart 2">
            <a:extLst>
              <a:ext uri="{FF2B5EF4-FFF2-40B4-BE49-F238E27FC236}">
                <a16:creationId xmlns:a16="http://schemas.microsoft.com/office/drawing/2014/main" id="{69E84E0D-B51A-4495-B0B9-EC88E668572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p:blipFill>
        <p:spPr bwMode="auto">
          <a:xfrm>
            <a:off x="5010981" y="2882480"/>
            <a:ext cx="594618" cy="473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5" name="treble Freeform 17">
            <a:extLst>
              <a:ext uri="{FF2B5EF4-FFF2-40B4-BE49-F238E27FC236}">
                <a16:creationId xmlns:a16="http://schemas.microsoft.com/office/drawing/2014/main" id="{B146F885-FAFB-47A9-B25C-9F3B64A69DC3}"/>
              </a:ext>
            </a:extLst>
          </p:cNvPr>
          <p:cNvSpPr>
            <a:spLocks noChangeAspect="1"/>
          </p:cNvSpPr>
          <p:nvPr/>
        </p:nvSpPr>
        <p:spPr>
          <a:xfrm rot="7560000">
            <a:off x="8213830" y="4778503"/>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1336" name="Red dart 4 Picture 14">
            <a:extLst>
              <a:ext uri="{FF2B5EF4-FFF2-40B4-BE49-F238E27FC236}">
                <a16:creationId xmlns:a16="http://schemas.microsoft.com/office/drawing/2014/main" id="{9E6ED97D-8116-487C-9767-0B860323338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5834429" y="3617374"/>
            <a:ext cx="583414" cy="348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7" name="High single Freeform 13">
            <a:extLst>
              <a:ext uri="{FF2B5EF4-FFF2-40B4-BE49-F238E27FC236}">
                <a16:creationId xmlns:a16="http://schemas.microsoft.com/office/drawing/2014/main" id="{194A88D9-8A28-4197-91B9-B93A96C3278A}"/>
              </a:ext>
            </a:extLst>
          </p:cNvPr>
          <p:cNvSpPr>
            <a:spLocks noChangeAspect="1"/>
          </p:cNvSpPr>
          <p:nvPr/>
        </p:nvSpPr>
        <p:spPr>
          <a:xfrm rot="7560000">
            <a:off x="8291179" y="4744572"/>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338" name="Low single Freeform 18">
            <a:extLst>
              <a:ext uri="{FF2B5EF4-FFF2-40B4-BE49-F238E27FC236}">
                <a16:creationId xmlns:a16="http://schemas.microsoft.com/office/drawing/2014/main" id="{BFCE944F-BCCF-4937-8E61-D37B6517CA87}"/>
              </a:ext>
            </a:extLst>
          </p:cNvPr>
          <p:cNvSpPr>
            <a:spLocks noChangeAspect="1"/>
          </p:cNvSpPr>
          <p:nvPr/>
        </p:nvSpPr>
        <p:spPr>
          <a:xfrm rot="7560000">
            <a:off x="8060551" y="4524575"/>
            <a:ext cx="127100" cy="32685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339" name="Double Freeform 12">
            <a:extLst>
              <a:ext uri="{FF2B5EF4-FFF2-40B4-BE49-F238E27FC236}">
                <a16:creationId xmlns:a16="http://schemas.microsoft.com/office/drawing/2014/main" id="{FD5274FE-9C29-4002-AA80-8648F0180093}"/>
              </a:ext>
            </a:extLst>
          </p:cNvPr>
          <p:cNvSpPr>
            <a:spLocks noChangeAspect="1"/>
          </p:cNvSpPr>
          <p:nvPr/>
        </p:nvSpPr>
        <p:spPr>
          <a:xfrm rot="7560000">
            <a:off x="8379356" y="4926043"/>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1340" name="Red dart 3 Picture 13">
            <a:extLst>
              <a:ext uri="{FF2B5EF4-FFF2-40B4-BE49-F238E27FC236}">
                <a16:creationId xmlns:a16="http://schemas.microsoft.com/office/drawing/2014/main" id="{54EA5CCA-7E86-4021-9071-7D33BF8A173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p:blipFill>
        <p:spPr bwMode="auto">
          <a:xfrm>
            <a:off x="5054396" y="3541090"/>
            <a:ext cx="646113" cy="483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1" name="Red dart 1 Picture 14">
            <a:extLst>
              <a:ext uri="{FF2B5EF4-FFF2-40B4-BE49-F238E27FC236}">
                <a16:creationId xmlns:a16="http://schemas.microsoft.com/office/drawing/2014/main" id="{BDB988B9-D90A-49FB-A6E4-F78D8BD9752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p:blipFill>
        <p:spPr bwMode="auto">
          <a:xfrm>
            <a:off x="5217141" y="3765890"/>
            <a:ext cx="646113" cy="481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42" name="Miss Freeform 16">
            <a:extLst>
              <a:ext uri="{FF2B5EF4-FFF2-40B4-BE49-F238E27FC236}">
                <a16:creationId xmlns:a16="http://schemas.microsoft.com/office/drawing/2014/main" id="{ADA9CD16-BE35-4A83-BD93-B367731F62AD}"/>
              </a:ext>
            </a:extLst>
          </p:cNvPr>
          <p:cNvSpPr>
            <a:spLocks noChangeAspect="1"/>
          </p:cNvSpPr>
          <p:nvPr/>
        </p:nvSpPr>
        <p:spPr>
          <a:xfrm rot="8640000">
            <a:off x="8252447" y="5092588"/>
            <a:ext cx="264388" cy="64619"/>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1343" name="Red dart 2">
            <a:extLst>
              <a:ext uri="{FF2B5EF4-FFF2-40B4-BE49-F238E27FC236}">
                <a16:creationId xmlns:a16="http://schemas.microsoft.com/office/drawing/2014/main" id="{F13E71D9-D8B1-4AA3-A916-EEC896E57DA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4956599" y="3272422"/>
            <a:ext cx="645973" cy="385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44" name="High single Freeform 13">
            <a:extLst>
              <a:ext uri="{FF2B5EF4-FFF2-40B4-BE49-F238E27FC236}">
                <a16:creationId xmlns:a16="http://schemas.microsoft.com/office/drawing/2014/main" id="{65902B4F-EBF9-4AF2-9CF5-325D6A50FAB7}"/>
              </a:ext>
            </a:extLst>
          </p:cNvPr>
          <p:cNvSpPr>
            <a:spLocks noChangeAspect="1"/>
          </p:cNvSpPr>
          <p:nvPr/>
        </p:nvSpPr>
        <p:spPr>
          <a:xfrm rot="8640000">
            <a:off x="8168609" y="4877693"/>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345" name="Low single Freeform 18">
            <a:extLst>
              <a:ext uri="{FF2B5EF4-FFF2-40B4-BE49-F238E27FC236}">
                <a16:creationId xmlns:a16="http://schemas.microsoft.com/office/drawing/2014/main" id="{807BAC05-FD68-4632-A6B0-D9A016E8C583}"/>
              </a:ext>
            </a:extLst>
          </p:cNvPr>
          <p:cNvSpPr>
            <a:spLocks noChangeAspect="1"/>
          </p:cNvSpPr>
          <p:nvPr/>
        </p:nvSpPr>
        <p:spPr>
          <a:xfrm rot="8640000">
            <a:off x="8013721" y="4569137"/>
            <a:ext cx="131245" cy="33751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346" name="Double Freeform 12">
            <a:extLst>
              <a:ext uri="{FF2B5EF4-FFF2-40B4-BE49-F238E27FC236}">
                <a16:creationId xmlns:a16="http://schemas.microsoft.com/office/drawing/2014/main" id="{E9B175C6-E5EA-4566-BE90-8B27D85E7F2E}"/>
              </a:ext>
            </a:extLst>
          </p:cNvPr>
          <p:cNvSpPr>
            <a:spLocks noChangeAspect="1"/>
          </p:cNvSpPr>
          <p:nvPr/>
        </p:nvSpPr>
        <p:spPr>
          <a:xfrm rot="8640000">
            <a:off x="8249490" y="5077408"/>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347" name="treble Freeform 17">
            <a:extLst>
              <a:ext uri="{FF2B5EF4-FFF2-40B4-BE49-F238E27FC236}">
                <a16:creationId xmlns:a16="http://schemas.microsoft.com/office/drawing/2014/main" id="{01252E6E-7B96-4D29-81D1-DB6575BA322A}"/>
              </a:ext>
            </a:extLst>
          </p:cNvPr>
          <p:cNvSpPr>
            <a:spLocks noChangeAspect="1"/>
          </p:cNvSpPr>
          <p:nvPr/>
        </p:nvSpPr>
        <p:spPr>
          <a:xfrm rot="8640000">
            <a:off x="8122497" y="4860976"/>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1348" name="Red dart 3 Picture 13">
            <a:extLst>
              <a:ext uri="{FF2B5EF4-FFF2-40B4-BE49-F238E27FC236}">
                <a16:creationId xmlns:a16="http://schemas.microsoft.com/office/drawing/2014/main" id="{7ECE8256-559A-4EE9-A4EC-2086686525A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p:blipFill>
        <p:spPr bwMode="auto">
          <a:xfrm>
            <a:off x="4769739" y="3677033"/>
            <a:ext cx="624344" cy="467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9" name="Red dart 1 Picture 14">
            <a:extLst>
              <a:ext uri="{FF2B5EF4-FFF2-40B4-BE49-F238E27FC236}">
                <a16:creationId xmlns:a16="http://schemas.microsoft.com/office/drawing/2014/main" id="{370C530A-F0FD-4488-9AED-AF8AF0C7BED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p:blipFill>
        <p:spPr bwMode="auto">
          <a:xfrm>
            <a:off x="4759267" y="3863804"/>
            <a:ext cx="645719"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50" name="Red dart 5 Picture 14">
            <a:extLst>
              <a:ext uri="{FF2B5EF4-FFF2-40B4-BE49-F238E27FC236}">
                <a16:creationId xmlns:a16="http://schemas.microsoft.com/office/drawing/2014/main" id="{37B775AD-7EF0-4730-AB92-366D69333B7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p:blipFill>
        <p:spPr bwMode="auto">
          <a:xfrm>
            <a:off x="4959999" y="4422415"/>
            <a:ext cx="646113" cy="481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51" name="Miss Freeform 16">
            <a:extLst>
              <a:ext uri="{FF2B5EF4-FFF2-40B4-BE49-F238E27FC236}">
                <a16:creationId xmlns:a16="http://schemas.microsoft.com/office/drawing/2014/main" id="{3D8E824F-ECF0-49BF-BA9F-8CD357B4E4D1}"/>
              </a:ext>
            </a:extLst>
          </p:cNvPr>
          <p:cNvSpPr>
            <a:spLocks noChangeAspect="1"/>
          </p:cNvSpPr>
          <p:nvPr/>
        </p:nvSpPr>
        <p:spPr>
          <a:xfrm rot="9720000">
            <a:off x="8052637" y="5194902"/>
            <a:ext cx="264388" cy="64619"/>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1352" name="Red dart 2">
            <a:extLst>
              <a:ext uri="{FF2B5EF4-FFF2-40B4-BE49-F238E27FC236}">
                <a16:creationId xmlns:a16="http://schemas.microsoft.com/office/drawing/2014/main" id="{E41B0417-D6FA-41FF-B06C-D7A97277A093}"/>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p:blipFill>
        <p:spPr bwMode="auto">
          <a:xfrm>
            <a:off x="4660137" y="3114567"/>
            <a:ext cx="602348" cy="446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53" name="Red dart 4 Picture 14">
            <a:extLst>
              <a:ext uri="{FF2B5EF4-FFF2-40B4-BE49-F238E27FC236}">
                <a16:creationId xmlns:a16="http://schemas.microsoft.com/office/drawing/2014/main" id="{1AB57A91-3559-4165-93FA-31B551EBC46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p:blipFill>
        <p:spPr bwMode="auto">
          <a:xfrm>
            <a:off x="4812702" y="4090434"/>
            <a:ext cx="646113" cy="514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54" name="High single Freeform 13">
            <a:extLst>
              <a:ext uri="{FF2B5EF4-FFF2-40B4-BE49-F238E27FC236}">
                <a16:creationId xmlns:a16="http://schemas.microsoft.com/office/drawing/2014/main" id="{D59C218A-BA42-4891-9F0C-BE09ED85B8AB}"/>
              </a:ext>
            </a:extLst>
          </p:cNvPr>
          <p:cNvSpPr>
            <a:spLocks noChangeAspect="1"/>
          </p:cNvSpPr>
          <p:nvPr/>
        </p:nvSpPr>
        <p:spPr>
          <a:xfrm rot="9720000">
            <a:off x="8019643" y="4966527"/>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355" name="Low single Freeform 18">
            <a:extLst>
              <a:ext uri="{FF2B5EF4-FFF2-40B4-BE49-F238E27FC236}">
                <a16:creationId xmlns:a16="http://schemas.microsoft.com/office/drawing/2014/main" id="{6530D8DA-02B6-45DA-BCED-F99ED1892C33}"/>
              </a:ext>
            </a:extLst>
          </p:cNvPr>
          <p:cNvSpPr>
            <a:spLocks noChangeAspect="1"/>
          </p:cNvSpPr>
          <p:nvPr/>
        </p:nvSpPr>
        <p:spPr>
          <a:xfrm rot="9720000">
            <a:off x="7948235" y="4601359"/>
            <a:ext cx="131245" cy="33751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356" name="Double Freeform 12">
            <a:extLst>
              <a:ext uri="{FF2B5EF4-FFF2-40B4-BE49-F238E27FC236}">
                <a16:creationId xmlns:a16="http://schemas.microsoft.com/office/drawing/2014/main" id="{16E22795-B9D0-4D9B-9443-643C9688C467}"/>
              </a:ext>
            </a:extLst>
          </p:cNvPr>
          <p:cNvSpPr>
            <a:spLocks noChangeAspect="1"/>
          </p:cNvSpPr>
          <p:nvPr/>
        </p:nvSpPr>
        <p:spPr>
          <a:xfrm rot="9720000">
            <a:off x="8049680" y="5179722"/>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357" name="treble Freeform 17">
            <a:extLst>
              <a:ext uri="{FF2B5EF4-FFF2-40B4-BE49-F238E27FC236}">
                <a16:creationId xmlns:a16="http://schemas.microsoft.com/office/drawing/2014/main" id="{5A8766BC-4975-4E0D-9D3C-7063BFBB50E9}"/>
              </a:ext>
            </a:extLst>
          </p:cNvPr>
          <p:cNvSpPr>
            <a:spLocks noChangeAspect="1"/>
          </p:cNvSpPr>
          <p:nvPr/>
        </p:nvSpPr>
        <p:spPr>
          <a:xfrm rot="9720000">
            <a:off x="8007888" y="4928848"/>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1358" name="Red dart 3 Picture 13">
            <a:extLst>
              <a:ext uri="{FF2B5EF4-FFF2-40B4-BE49-F238E27FC236}">
                <a16:creationId xmlns:a16="http://schemas.microsoft.com/office/drawing/2014/main" id="{9E885487-C77F-47CF-8F36-CB4606E37A6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p:blipFill>
        <p:spPr bwMode="auto">
          <a:xfrm>
            <a:off x="4429247" y="3495598"/>
            <a:ext cx="646113" cy="514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59" name="Red dart 1 Picture 14">
            <a:extLst>
              <a:ext uri="{FF2B5EF4-FFF2-40B4-BE49-F238E27FC236}">
                <a16:creationId xmlns:a16="http://schemas.microsoft.com/office/drawing/2014/main" id="{CC3156FE-63DD-4C97-84CE-E31587FA5BF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p:blipFill>
        <p:spPr bwMode="auto">
          <a:xfrm>
            <a:off x="4439538" y="3842763"/>
            <a:ext cx="646113" cy="481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60" name="Red dart 5 Picture 14">
            <a:extLst>
              <a:ext uri="{FF2B5EF4-FFF2-40B4-BE49-F238E27FC236}">
                <a16:creationId xmlns:a16="http://schemas.microsoft.com/office/drawing/2014/main" id="{FDFC79D7-2B4B-4A98-B714-9A6DA1CAA2D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4374209" y="4365088"/>
            <a:ext cx="646113" cy="385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61" name="Miss Freeform 16">
            <a:extLst>
              <a:ext uri="{FF2B5EF4-FFF2-40B4-BE49-F238E27FC236}">
                <a16:creationId xmlns:a16="http://schemas.microsoft.com/office/drawing/2014/main" id="{8043F3F7-017C-4A14-ADBC-27E416FC852C}"/>
              </a:ext>
            </a:extLst>
          </p:cNvPr>
          <p:cNvSpPr>
            <a:spLocks noChangeAspect="1"/>
          </p:cNvSpPr>
          <p:nvPr/>
        </p:nvSpPr>
        <p:spPr>
          <a:xfrm rot="10800000">
            <a:off x="7834514" y="5238172"/>
            <a:ext cx="264388" cy="64619"/>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1362" name="Red dart 2">
            <a:extLst>
              <a:ext uri="{FF2B5EF4-FFF2-40B4-BE49-F238E27FC236}">
                <a16:creationId xmlns:a16="http://schemas.microsoft.com/office/drawing/2014/main" id="{C31540AE-C389-4C70-8964-D85A7B1CA75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4515849" y="3166884"/>
            <a:ext cx="645973" cy="385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63" name="Red dart 4 Picture 14">
            <a:extLst>
              <a:ext uri="{FF2B5EF4-FFF2-40B4-BE49-F238E27FC236}">
                <a16:creationId xmlns:a16="http://schemas.microsoft.com/office/drawing/2014/main" id="{F108DECE-0324-436D-9FE2-F1713CF4003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p:blipFill>
        <p:spPr bwMode="auto">
          <a:xfrm>
            <a:off x="4397006" y="4291311"/>
            <a:ext cx="646113" cy="481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64" name="High single Freeform 13">
            <a:extLst>
              <a:ext uri="{FF2B5EF4-FFF2-40B4-BE49-F238E27FC236}">
                <a16:creationId xmlns:a16="http://schemas.microsoft.com/office/drawing/2014/main" id="{37EF5086-531F-4945-943A-97EA126DF1FE}"/>
              </a:ext>
            </a:extLst>
          </p:cNvPr>
          <p:cNvSpPr>
            <a:spLocks noChangeAspect="1"/>
          </p:cNvSpPr>
          <p:nvPr/>
        </p:nvSpPr>
        <p:spPr>
          <a:xfrm rot="10800000">
            <a:off x="7853680" y="4989933"/>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365" name="Low single Freeform 18">
            <a:extLst>
              <a:ext uri="{FF2B5EF4-FFF2-40B4-BE49-F238E27FC236}">
                <a16:creationId xmlns:a16="http://schemas.microsoft.com/office/drawing/2014/main" id="{E91956E4-B5A4-42CD-9EBB-584B130BB3E0}"/>
              </a:ext>
            </a:extLst>
          </p:cNvPr>
          <p:cNvSpPr>
            <a:spLocks noChangeAspect="1"/>
          </p:cNvSpPr>
          <p:nvPr/>
        </p:nvSpPr>
        <p:spPr>
          <a:xfrm rot="10800000">
            <a:off x="7877257" y="4622362"/>
            <a:ext cx="131245" cy="33751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366" name="Double Freeform 12">
            <a:extLst>
              <a:ext uri="{FF2B5EF4-FFF2-40B4-BE49-F238E27FC236}">
                <a16:creationId xmlns:a16="http://schemas.microsoft.com/office/drawing/2014/main" id="{74C11560-3702-453C-9836-EBCF722BB346}"/>
              </a:ext>
            </a:extLst>
          </p:cNvPr>
          <p:cNvSpPr>
            <a:spLocks noChangeAspect="1"/>
          </p:cNvSpPr>
          <p:nvPr/>
        </p:nvSpPr>
        <p:spPr>
          <a:xfrm rot="10800000">
            <a:off x="7853679" y="5208244"/>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367" name="treble Freeform 17">
            <a:extLst>
              <a:ext uri="{FF2B5EF4-FFF2-40B4-BE49-F238E27FC236}">
                <a16:creationId xmlns:a16="http://schemas.microsoft.com/office/drawing/2014/main" id="{E1C33D9A-0D9D-499F-AA89-B43FD4F7F55D}"/>
              </a:ext>
            </a:extLst>
          </p:cNvPr>
          <p:cNvSpPr>
            <a:spLocks noChangeAspect="1"/>
          </p:cNvSpPr>
          <p:nvPr/>
        </p:nvSpPr>
        <p:spPr>
          <a:xfrm rot="10800000">
            <a:off x="7878812" y="4957804"/>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1368" name="Red dart 3 Picture 13">
            <a:extLst>
              <a:ext uri="{FF2B5EF4-FFF2-40B4-BE49-F238E27FC236}">
                <a16:creationId xmlns:a16="http://schemas.microsoft.com/office/drawing/2014/main" id="{7B9411FD-DFAD-48D5-A26D-16906233DB5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p:blipFill>
        <p:spPr bwMode="auto">
          <a:xfrm>
            <a:off x="4083912" y="3409212"/>
            <a:ext cx="646113" cy="514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69" name="Red dart 1 Picture 14">
            <a:extLst>
              <a:ext uri="{FF2B5EF4-FFF2-40B4-BE49-F238E27FC236}">
                <a16:creationId xmlns:a16="http://schemas.microsoft.com/office/drawing/2014/main" id="{32D1E0FA-8F27-4172-96E1-AB8D05CA43C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p:blipFill>
        <p:spPr bwMode="auto">
          <a:xfrm>
            <a:off x="3896293" y="3772502"/>
            <a:ext cx="636204" cy="509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70" name="Miss Freeform 16">
            <a:extLst>
              <a:ext uri="{FF2B5EF4-FFF2-40B4-BE49-F238E27FC236}">
                <a16:creationId xmlns:a16="http://schemas.microsoft.com/office/drawing/2014/main" id="{2A5CEDA1-49BB-4158-8D6E-D8A062F28707}"/>
              </a:ext>
            </a:extLst>
          </p:cNvPr>
          <p:cNvSpPr>
            <a:spLocks noChangeAspect="1"/>
          </p:cNvSpPr>
          <p:nvPr/>
        </p:nvSpPr>
        <p:spPr>
          <a:xfrm rot="11880000">
            <a:off x="7599799" y="5206278"/>
            <a:ext cx="264388" cy="64619"/>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1371" name="Red dart 2">
            <a:extLst>
              <a:ext uri="{FF2B5EF4-FFF2-40B4-BE49-F238E27FC236}">
                <a16:creationId xmlns:a16="http://schemas.microsoft.com/office/drawing/2014/main" id="{0DB3DD2B-82B2-4047-82E4-46DBFEB2A76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4270400" y="3235808"/>
            <a:ext cx="645973" cy="385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72" name="Red dart 4 Picture 14">
            <a:extLst>
              <a:ext uri="{FF2B5EF4-FFF2-40B4-BE49-F238E27FC236}">
                <a16:creationId xmlns:a16="http://schemas.microsoft.com/office/drawing/2014/main" id="{1DF58C09-2450-42CD-BBC4-31A5FAFA8DC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3886384" y="4092610"/>
            <a:ext cx="646113" cy="385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73" name="High single Freeform 13">
            <a:extLst>
              <a:ext uri="{FF2B5EF4-FFF2-40B4-BE49-F238E27FC236}">
                <a16:creationId xmlns:a16="http://schemas.microsoft.com/office/drawing/2014/main" id="{281DDAE4-F8BC-4E7F-A73D-4B7C8AD7D102}"/>
              </a:ext>
            </a:extLst>
          </p:cNvPr>
          <p:cNvSpPr>
            <a:spLocks noChangeAspect="1"/>
          </p:cNvSpPr>
          <p:nvPr/>
        </p:nvSpPr>
        <p:spPr>
          <a:xfrm rot="11880000">
            <a:off x="7678833" y="4971888"/>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374" name="Low single Freeform 18">
            <a:extLst>
              <a:ext uri="{FF2B5EF4-FFF2-40B4-BE49-F238E27FC236}">
                <a16:creationId xmlns:a16="http://schemas.microsoft.com/office/drawing/2014/main" id="{32438DBF-11E9-4127-9208-AF8CE8FEA58A}"/>
              </a:ext>
            </a:extLst>
          </p:cNvPr>
          <p:cNvSpPr>
            <a:spLocks noChangeAspect="1"/>
          </p:cNvSpPr>
          <p:nvPr/>
        </p:nvSpPr>
        <p:spPr>
          <a:xfrm rot="11880000">
            <a:off x="7811593" y="4603164"/>
            <a:ext cx="131245" cy="33751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375" name="Double Freeform 12">
            <a:extLst>
              <a:ext uri="{FF2B5EF4-FFF2-40B4-BE49-F238E27FC236}">
                <a16:creationId xmlns:a16="http://schemas.microsoft.com/office/drawing/2014/main" id="{69322B8B-989D-4E86-900F-0E1C15A13F0F}"/>
              </a:ext>
            </a:extLst>
          </p:cNvPr>
          <p:cNvSpPr>
            <a:spLocks noChangeAspect="1"/>
          </p:cNvSpPr>
          <p:nvPr/>
        </p:nvSpPr>
        <p:spPr>
          <a:xfrm rot="11880000">
            <a:off x="7633712" y="5176350"/>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376" name="treble Freeform 17">
            <a:extLst>
              <a:ext uri="{FF2B5EF4-FFF2-40B4-BE49-F238E27FC236}">
                <a16:creationId xmlns:a16="http://schemas.microsoft.com/office/drawing/2014/main" id="{92103AC9-A1A8-46BD-9168-670924399179}"/>
              </a:ext>
            </a:extLst>
          </p:cNvPr>
          <p:cNvSpPr>
            <a:spLocks noChangeAspect="1"/>
          </p:cNvSpPr>
          <p:nvPr/>
        </p:nvSpPr>
        <p:spPr>
          <a:xfrm rot="11880000">
            <a:off x="7746176" y="4924290"/>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377" name="Miss Freeform 16">
            <a:extLst>
              <a:ext uri="{FF2B5EF4-FFF2-40B4-BE49-F238E27FC236}">
                <a16:creationId xmlns:a16="http://schemas.microsoft.com/office/drawing/2014/main" id="{0696D719-9AF7-4E57-84C7-40084EBD20DA}"/>
              </a:ext>
            </a:extLst>
          </p:cNvPr>
          <p:cNvSpPr>
            <a:spLocks noChangeAspect="1"/>
          </p:cNvSpPr>
          <p:nvPr/>
        </p:nvSpPr>
        <p:spPr>
          <a:xfrm rot="14040000">
            <a:off x="7247367" y="4961554"/>
            <a:ext cx="264388" cy="64619"/>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1378" name="Red dart 2">
            <a:extLst>
              <a:ext uri="{FF2B5EF4-FFF2-40B4-BE49-F238E27FC236}">
                <a16:creationId xmlns:a16="http://schemas.microsoft.com/office/drawing/2014/main" id="{EF8B90E1-BC25-4D75-AA96-F08E6F523F3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4117111" y="2886730"/>
            <a:ext cx="645973" cy="385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79" name="Red dart 4 Picture 14">
            <a:extLst>
              <a:ext uri="{FF2B5EF4-FFF2-40B4-BE49-F238E27FC236}">
                <a16:creationId xmlns:a16="http://schemas.microsoft.com/office/drawing/2014/main" id="{094C0FB7-3519-42C4-BA9D-CF3A410C58B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3128495" y="3444253"/>
            <a:ext cx="646113" cy="385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80" name="High single Freeform 13">
            <a:extLst>
              <a:ext uri="{FF2B5EF4-FFF2-40B4-BE49-F238E27FC236}">
                <a16:creationId xmlns:a16="http://schemas.microsoft.com/office/drawing/2014/main" id="{20830058-98FC-46AA-ADAB-FDBEF0C9FD83}"/>
              </a:ext>
            </a:extLst>
          </p:cNvPr>
          <p:cNvSpPr>
            <a:spLocks noChangeAspect="1"/>
          </p:cNvSpPr>
          <p:nvPr/>
        </p:nvSpPr>
        <p:spPr>
          <a:xfrm rot="14040000">
            <a:off x="7402006" y="4777228"/>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381" name="Low single Freeform 18">
            <a:extLst>
              <a:ext uri="{FF2B5EF4-FFF2-40B4-BE49-F238E27FC236}">
                <a16:creationId xmlns:a16="http://schemas.microsoft.com/office/drawing/2014/main" id="{23A35FBE-6FCE-44A7-9224-077787959F61}"/>
              </a:ext>
            </a:extLst>
          </p:cNvPr>
          <p:cNvSpPr>
            <a:spLocks noChangeAspect="1"/>
          </p:cNvSpPr>
          <p:nvPr/>
        </p:nvSpPr>
        <p:spPr>
          <a:xfrm rot="14040000">
            <a:off x="7696779" y="4542032"/>
            <a:ext cx="131245" cy="33751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382" name="Double Freeform 12">
            <a:extLst>
              <a:ext uri="{FF2B5EF4-FFF2-40B4-BE49-F238E27FC236}">
                <a16:creationId xmlns:a16="http://schemas.microsoft.com/office/drawing/2014/main" id="{168F8F5F-90CF-481B-876E-229375824BD4}"/>
              </a:ext>
            </a:extLst>
          </p:cNvPr>
          <p:cNvSpPr>
            <a:spLocks noChangeAspect="1"/>
          </p:cNvSpPr>
          <p:nvPr/>
        </p:nvSpPr>
        <p:spPr>
          <a:xfrm rot="14040000">
            <a:off x="7296028" y="4939000"/>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383" name="treble Freeform 17">
            <a:extLst>
              <a:ext uri="{FF2B5EF4-FFF2-40B4-BE49-F238E27FC236}">
                <a16:creationId xmlns:a16="http://schemas.microsoft.com/office/drawing/2014/main" id="{3354C376-7CE6-4F40-966A-101F4A8589C3}"/>
              </a:ext>
            </a:extLst>
          </p:cNvPr>
          <p:cNvSpPr>
            <a:spLocks noChangeAspect="1"/>
          </p:cNvSpPr>
          <p:nvPr/>
        </p:nvSpPr>
        <p:spPr>
          <a:xfrm rot="14040000">
            <a:off x="7535629" y="4796706"/>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1384" name="Red dart 5 Picture 14">
            <a:extLst>
              <a:ext uri="{FF2B5EF4-FFF2-40B4-BE49-F238E27FC236}">
                <a16:creationId xmlns:a16="http://schemas.microsoft.com/office/drawing/2014/main" id="{C4815877-C3A0-4CA5-B920-0AF4873ECCE1}"/>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p:blipFill>
        <p:spPr bwMode="auto">
          <a:xfrm>
            <a:off x="2752031" y="3683684"/>
            <a:ext cx="646113" cy="479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85" name="Red dart 3 Picture 13">
            <a:extLst>
              <a:ext uri="{FF2B5EF4-FFF2-40B4-BE49-F238E27FC236}">
                <a16:creationId xmlns:a16="http://schemas.microsoft.com/office/drawing/2014/main" id="{04736377-3A3C-4939-BDEC-91961C8AD08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p:blipFill>
        <p:spPr bwMode="auto">
          <a:xfrm>
            <a:off x="3857041" y="3448000"/>
            <a:ext cx="646113" cy="483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86" name="Red dart 1 Picture 14">
            <a:extLst>
              <a:ext uri="{FF2B5EF4-FFF2-40B4-BE49-F238E27FC236}">
                <a16:creationId xmlns:a16="http://schemas.microsoft.com/office/drawing/2014/main" id="{9D9BF62B-1124-497F-960D-5398EF5998A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p:blipFill>
        <p:spPr bwMode="auto">
          <a:xfrm>
            <a:off x="3742727" y="3606093"/>
            <a:ext cx="646113" cy="481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87" name="Miss Freeform 16">
            <a:extLst>
              <a:ext uri="{FF2B5EF4-FFF2-40B4-BE49-F238E27FC236}">
                <a16:creationId xmlns:a16="http://schemas.microsoft.com/office/drawing/2014/main" id="{9FCE646A-E0EC-405A-9BCB-672E7A2629A9}"/>
              </a:ext>
            </a:extLst>
          </p:cNvPr>
          <p:cNvSpPr>
            <a:spLocks noChangeAspect="1"/>
          </p:cNvSpPr>
          <p:nvPr/>
        </p:nvSpPr>
        <p:spPr>
          <a:xfrm rot="12960000">
            <a:off x="7401937" y="5115719"/>
            <a:ext cx="264388" cy="64619"/>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1388" name="Red dart 2">
            <a:extLst>
              <a:ext uri="{FF2B5EF4-FFF2-40B4-BE49-F238E27FC236}">
                <a16:creationId xmlns:a16="http://schemas.microsoft.com/office/drawing/2014/main" id="{FA03413C-8C7F-4C22-BF28-C68C4C2206D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4001951" y="3247008"/>
            <a:ext cx="645973" cy="385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89" name="Red dart 4 Picture 14">
            <a:extLst>
              <a:ext uri="{FF2B5EF4-FFF2-40B4-BE49-F238E27FC236}">
                <a16:creationId xmlns:a16="http://schemas.microsoft.com/office/drawing/2014/main" id="{323EC135-67DC-478B-9124-831161D5509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p:blipFill>
        <p:spPr bwMode="auto">
          <a:xfrm>
            <a:off x="3393434" y="3732778"/>
            <a:ext cx="646113" cy="514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90" name="High single Freeform 13">
            <a:extLst>
              <a:ext uri="{FF2B5EF4-FFF2-40B4-BE49-F238E27FC236}">
                <a16:creationId xmlns:a16="http://schemas.microsoft.com/office/drawing/2014/main" id="{A3216C71-A4D2-46FD-BDD1-DD2A9596AE8F}"/>
              </a:ext>
            </a:extLst>
          </p:cNvPr>
          <p:cNvSpPr>
            <a:spLocks noChangeAspect="1"/>
          </p:cNvSpPr>
          <p:nvPr/>
        </p:nvSpPr>
        <p:spPr>
          <a:xfrm rot="12960000">
            <a:off x="7534751" y="4897170"/>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391" name="Low single Freeform 18">
            <a:extLst>
              <a:ext uri="{FF2B5EF4-FFF2-40B4-BE49-F238E27FC236}">
                <a16:creationId xmlns:a16="http://schemas.microsoft.com/office/drawing/2014/main" id="{0353ABF7-304A-44DB-938A-E4034A1C4059}"/>
              </a:ext>
            </a:extLst>
          </p:cNvPr>
          <p:cNvSpPr>
            <a:spLocks noChangeAspect="1"/>
          </p:cNvSpPr>
          <p:nvPr/>
        </p:nvSpPr>
        <p:spPr>
          <a:xfrm rot="12960000">
            <a:off x="7756644" y="4583617"/>
            <a:ext cx="131245" cy="33751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392" name="Double Freeform 12">
            <a:extLst>
              <a:ext uri="{FF2B5EF4-FFF2-40B4-BE49-F238E27FC236}">
                <a16:creationId xmlns:a16="http://schemas.microsoft.com/office/drawing/2014/main" id="{7884AF63-168D-4B90-BA5F-A4336946BCEA}"/>
              </a:ext>
            </a:extLst>
          </p:cNvPr>
          <p:cNvSpPr>
            <a:spLocks noChangeAspect="1"/>
          </p:cNvSpPr>
          <p:nvPr/>
        </p:nvSpPr>
        <p:spPr>
          <a:xfrm rot="12960000">
            <a:off x="7450598" y="5093165"/>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393" name="treble Freeform 17">
            <a:extLst>
              <a:ext uri="{FF2B5EF4-FFF2-40B4-BE49-F238E27FC236}">
                <a16:creationId xmlns:a16="http://schemas.microsoft.com/office/drawing/2014/main" id="{5CB67F4C-7755-4419-B46D-3C6331B2DD7B}"/>
              </a:ext>
            </a:extLst>
          </p:cNvPr>
          <p:cNvSpPr>
            <a:spLocks noChangeAspect="1"/>
          </p:cNvSpPr>
          <p:nvPr/>
        </p:nvSpPr>
        <p:spPr>
          <a:xfrm rot="12960000">
            <a:off x="7633399" y="4883395"/>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1394" name="Red dart 5 Picture 14">
            <a:extLst>
              <a:ext uri="{FF2B5EF4-FFF2-40B4-BE49-F238E27FC236}">
                <a16:creationId xmlns:a16="http://schemas.microsoft.com/office/drawing/2014/main" id="{D527A0A8-DC87-4189-9FD2-B9E7AF411F7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p:blipFill>
        <p:spPr bwMode="auto">
          <a:xfrm>
            <a:off x="3184470" y="3989858"/>
            <a:ext cx="646113" cy="514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95" name="Red dart 2">
            <a:extLst>
              <a:ext uri="{FF2B5EF4-FFF2-40B4-BE49-F238E27FC236}">
                <a16:creationId xmlns:a16="http://schemas.microsoft.com/office/drawing/2014/main" id="{1B5551B9-C8CE-4E35-9150-4E504A7AFA8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4039451" y="2763795"/>
            <a:ext cx="645973" cy="385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96" name="Red dart 3 Picture 13">
            <a:extLst>
              <a:ext uri="{FF2B5EF4-FFF2-40B4-BE49-F238E27FC236}">
                <a16:creationId xmlns:a16="http://schemas.microsoft.com/office/drawing/2014/main" id="{220DF2B4-848E-4DEF-887A-37BA4DA1DA6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3607984" y="2993736"/>
            <a:ext cx="646113" cy="385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97" name="Red dart 1 Picture 14">
            <a:extLst>
              <a:ext uri="{FF2B5EF4-FFF2-40B4-BE49-F238E27FC236}">
                <a16:creationId xmlns:a16="http://schemas.microsoft.com/office/drawing/2014/main" id="{16C10160-9261-4AD6-95AD-7D9C5907D23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3314714" y="3110453"/>
            <a:ext cx="646113" cy="385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98" name="Miss Freeform 16">
            <a:extLst>
              <a:ext uri="{FF2B5EF4-FFF2-40B4-BE49-F238E27FC236}">
                <a16:creationId xmlns:a16="http://schemas.microsoft.com/office/drawing/2014/main" id="{D4004E14-E4B6-4B37-B7C3-D899EB003387}"/>
              </a:ext>
            </a:extLst>
          </p:cNvPr>
          <p:cNvSpPr>
            <a:spLocks noChangeAspect="1"/>
          </p:cNvSpPr>
          <p:nvPr/>
        </p:nvSpPr>
        <p:spPr>
          <a:xfrm rot="15120000">
            <a:off x="7138889" y="4772223"/>
            <a:ext cx="264388" cy="64619"/>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399" name="High single Freeform 13">
            <a:extLst>
              <a:ext uri="{FF2B5EF4-FFF2-40B4-BE49-F238E27FC236}">
                <a16:creationId xmlns:a16="http://schemas.microsoft.com/office/drawing/2014/main" id="{DA120A35-54B2-4987-BD12-9C2463442AF0}"/>
              </a:ext>
            </a:extLst>
          </p:cNvPr>
          <p:cNvSpPr>
            <a:spLocks noChangeAspect="1"/>
          </p:cNvSpPr>
          <p:nvPr/>
        </p:nvSpPr>
        <p:spPr>
          <a:xfrm rot="15120000">
            <a:off x="7329583" y="4628208"/>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400" name="Low single Freeform 18">
            <a:extLst>
              <a:ext uri="{FF2B5EF4-FFF2-40B4-BE49-F238E27FC236}">
                <a16:creationId xmlns:a16="http://schemas.microsoft.com/office/drawing/2014/main" id="{D094B177-4602-4FE6-977E-FC55CC253105}"/>
              </a:ext>
            </a:extLst>
          </p:cNvPr>
          <p:cNvSpPr>
            <a:spLocks noChangeAspect="1"/>
          </p:cNvSpPr>
          <p:nvPr/>
        </p:nvSpPr>
        <p:spPr>
          <a:xfrm rot="15120000">
            <a:off x="7662879" y="4473887"/>
            <a:ext cx="131245" cy="33751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401" name="Double Freeform 12">
            <a:extLst>
              <a:ext uri="{FF2B5EF4-FFF2-40B4-BE49-F238E27FC236}">
                <a16:creationId xmlns:a16="http://schemas.microsoft.com/office/drawing/2014/main" id="{F2AA7578-A046-481A-AF28-56A820A2E640}"/>
              </a:ext>
            </a:extLst>
          </p:cNvPr>
          <p:cNvSpPr>
            <a:spLocks noChangeAspect="1"/>
          </p:cNvSpPr>
          <p:nvPr/>
        </p:nvSpPr>
        <p:spPr>
          <a:xfrm rot="15120000">
            <a:off x="7194924" y="4757043"/>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402" name="treble Freeform 17">
            <a:extLst>
              <a:ext uri="{FF2B5EF4-FFF2-40B4-BE49-F238E27FC236}">
                <a16:creationId xmlns:a16="http://schemas.microsoft.com/office/drawing/2014/main" id="{2686C0CD-3AA1-45EE-B03E-05E570C00E99}"/>
              </a:ext>
            </a:extLst>
          </p:cNvPr>
          <p:cNvSpPr>
            <a:spLocks noChangeAspect="1"/>
          </p:cNvSpPr>
          <p:nvPr/>
        </p:nvSpPr>
        <p:spPr>
          <a:xfrm rot="15120000">
            <a:off x="7482888" y="4688679"/>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1403" name="Red dart 5 Picture 14">
            <a:extLst>
              <a:ext uri="{FF2B5EF4-FFF2-40B4-BE49-F238E27FC236}">
                <a16:creationId xmlns:a16="http://schemas.microsoft.com/office/drawing/2014/main" id="{54AF976D-535B-440F-BB10-C9D332A13AB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p:blipFill>
        <p:spPr bwMode="auto">
          <a:xfrm>
            <a:off x="2688916" y="3456159"/>
            <a:ext cx="646113" cy="483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04" name="Red dart 2">
            <a:extLst>
              <a:ext uri="{FF2B5EF4-FFF2-40B4-BE49-F238E27FC236}">
                <a16:creationId xmlns:a16="http://schemas.microsoft.com/office/drawing/2014/main" id="{72E90D7B-5CA6-4F03-8CDD-843D837126C1}"/>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p:blipFill>
        <p:spPr bwMode="auto">
          <a:xfrm>
            <a:off x="3983802" y="2738779"/>
            <a:ext cx="585508" cy="435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05" name="Red dart 3 Picture 13">
            <a:extLst>
              <a:ext uri="{FF2B5EF4-FFF2-40B4-BE49-F238E27FC236}">
                <a16:creationId xmlns:a16="http://schemas.microsoft.com/office/drawing/2014/main" id="{F862BE73-B1C3-4870-A28E-F923BA6FF13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3548029" y="2724926"/>
            <a:ext cx="646113" cy="385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06" name="Red dart 1 Picture 14">
            <a:extLst>
              <a:ext uri="{FF2B5EF4-FFF2-40B4-BE49-F238E27FC236}">
                <a16:creationId xmlns:a16="http://schemas.microsoft.com/office/drawing/2014/main" id="{CE6F3C46-2828-4B77-B87F-CA922B6D8E0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3081970" y="2810351"/>
            <a:ext cx="646113" cy="385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07" name="Miss Freeform 16">
            <a:extLst>
              <a:ext uri="{FF2B5EF4-FFF2-40B4-BE49-F238E27FC236}">
                <a16:creationId xmlns:a16="http://schemas.microsoft.com/office/drawing/2014/main" id="{33198954-5D71-4413-8FDD-B9196EF80F23}"/>
              </a:ext>
            </a:extLst>
          </p:cNvPr>
          <p:cNvSpPr>
            <a:spLocks noChangeAspect="1"/>
          </p:cNvSpPr>
          <p:nvPr/>
        </p:nvSpPr>
        <p:spPr>
          <a:xfrm rot="16200000">
            <a:off x="7101457" y="4552633"/>
            <a:ext cx="264388" cy="64619"/>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1408" name="Red dart 4 Picture 14">
            <a:extLst>
              <a:ext uri="{FF2B5EF4-FFF2-40B4-BE49-F238E27FC236}">
                <a16:creationId xmlns:a16="http://schemas.microsoft.com/office/drawing/2014/main" id="{24B84E83-20F9-4FAA-B244-A372DAC131C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p:blipFill>
        <p:spPr bwMode="auto">
          <a:xfrm>
            <a:off x="2934946" y="2903204"/>
            <a:ext cx="646113" cy="481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09" name="High single Freeform 13">
            <a:extLst>
              <a:ext uri="{FF2B5EF4-FFF2-40B4-BE49-F238E27FC236}">
                <a16:creationId xmlns:a16="http://schemas.microsoft.com/office/drawing/2014/main" id="{9A9358D1-2E80-4EE6-AAD9-5FF9B4138D04}"/>
              </a:ext>
            </a:extLst>
          </p:cNvPr>
          <p:cNvSpPr>
            <a:spLocks noChangeAspect="1"/>
          </p:cNvSpPr>
          <p:nvPr/>
        </p:nvSpPr>
        <p:spPr>
          <a:xfrm rot="16200000">
            <a:off x="7308819" y="4472101"/>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410" name="Low single Freeform 18">
            <a:extLst>
              <a:ext uri="{FF2B5EF4-FFF2-40B4-BE49-F238E27FC236}">
                <a16:creationId xmlns:a16="http://schemas.microsoft.com/office/drawing/2014/main" id="{12F97C03-C93F-4406-8592-52B55306E216}"/>
              </a:ext>
            </a:extLst>
          </p:cNvPr>
          <p:cNvSpPr>
            <a:spLocks noChangeAspect="1"/>
          </p:cNvSpPr>
          <p:nvPr/>
        </p:nvSpPr>
        <p:spPr>
          <a:xfrm rot="16200000">
            <a:off x="7644235" y="4402818"/>
            <a:ext cx="131245" cy="33751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411" name="Double Freeform 12">
            <a:extLst>
              <a:ext uri="{FF2B5EF4-FFF2-40B4-BE49-F238E27FC236}">
                <a16:creationId xmlns:a16="http://schemas.microsoft.com/office/drawing/2014/main" id="{5C541A8E-6CA5-4103-9C36-8EDE3F9B39DE}"/>
              </a:ext>
            </a:extLst>
          </p:cNvPr>
          <p:cNvSpPr>
            <a:spLocks noChangeAspect="1"/>
          </p:cNvSpPr>
          <p:nvPr/>
        </p:nvSpPr>
        <p:spPr>
          <a:xfrm rot="16200000">
            <a:off x="7164124" y="4565621"/>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412" name="treble Freeform 17">
            <a:extLst>
              <a:ext uri="{FF2B5EF4-FFF2-40B4-BE49-F238E27FC236}">
                <a16:creationId xmlns:a16="http://schemas.microsoft.com/office/drawing/2014/main" id="{4C8C189B-1B6E-4CB5-9DBF-475C0182026B}"/>
              </a:ext>
            </a:extLst>
          </p:cNvPr>
          <p:cNvSpPr>
            <a:spLocks noChangeAspect="1"/>
          </p:cNvSpPr>
          <p:nvPr/>
        </p:nvSpPr>
        <p:spPr>
          <a:xfrm rot="16200000">
            <a:off x="7453964" y="4562893"/>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1413" name="Red dart 5 Picture 14">
            <a:extLst>
              <a:ext uri="{FF2B5EF4-FFF2-40B4-BE49-F238E27FC236}">
                <a16:creationId xmlns:a16="http://schemas.microsoft.com/office/drawing/2014/main" id="{71EB4B84-25E8-45D4-92BE-BAC1159A1D05}"/>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p:blipFill>
        <p:spPr bwMode="auto">
          <a:xfrm>
            <a:off x="2455145" y="2895480"/>
            <a:ext cx="646113" cy="47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14" name="Red dart 3 Picture 13">
            <a:extLst>
              <a:ext uri="{FF2B5EF4-FFF2-40B4-BE49-F238E27FC236}">
                <a16:creationId xmlns:a16="http://schemas.microsoft.com/office/drawing/2014/main" id="{4E0FE1EB-FB1E-4EBA-BB0B-0896930C5D3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p:blipFill>
        <p:spPr bwMode="auto">
          <a:xfrm>
            <a:off x="3488869" y="2316567"/>
            <a:ext cx="646113" cy="514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15" name="Red dart 1 Picture 14">
            <a:extLst>
              <a:ext uri="{FF2B5EF4-FFF2-40B4-BE49-F238E27FC236}">
                <a16:creationId xmlns:a16="http://schemas.microsoft.com/office/drawing/2014/main" id="{85E2B4ED-6BDE-4373-AC7B-279305F5716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p:blipFill>
        <p:spPr bwMode="auto">
          <a:xfrm>
            <a:off x="3191991" y="2376279"/>
            <a:ext cx="593025" cy="371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16" name="Miss Freeform 16">
            <a:extLst>
              <a:ext uri="{FF2B5EF4-FFF2-40B4-BE49-F238E27FC236}">
                <a16:creationId xmlns:a16="http://schemas.microsoft.com/office/drawing/2014/main" id="{804B33FB-3C71-4D9A-BF0D-2A3958F07207}"/>
              </a:ext>
            </a:extLst>
          </p:cNvPr>
          <p:cNvSpPr>
            <a:spLocks noChangeAspect="1"/>
          </p:cNvSpPr>
          <p:nvPr/>
        </p:nvSpPr>
        <p:spPr>
          <a:xfrm rot="17280000">
            <a:off x="7119259" y="4329725"/>
            <a:ext cx="264388" cy="64619"/>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1417" name="Red dart 4 Picture 14">
            <a:extLst>
              <a:ext uri="{FF2B5EF4-FFF2-40B4-BE49-F238E27FC236}">
                <a16:creationId xmlns:a16="http://schemas.microsoft.com/office/drawing/2014/main" id="{39555D2E-7F1A-49C1-B406-F0761D13BAD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p:blipFill>
        <p:spPr bwMode="auto">
          <a:xfrm>
            <a:off x="2873330" y="2205675"/>
            <a:ext cx="646113" cy="514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18" name="High single Freeform 13">
            <a:extLst>
              <a:ext uri="{FF2B5EF4-FFF2-40B4-BE49-F238E27FC236}">
                <a16:creationId xmlns:a16="http://schemas.microsoft.com/office/drawing/2014/main" id="{5DA119A0-38AD-4A42-887A-94425DBC1F27}"/>
              </a:ext>
            </a:extLst>
          </p:cNvPr>
          <p:cNvSpPr>
            <a:spLocks noChangeAspect="1"/>
          </p:cNvSpPr>
          <p:nvPr/>
        </p:nvSpPr>
        <p:spPr>
          <a:xfrm rot="17280000">
            <a:off x="7317648" y="4299261"/>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419" name="Low single Freeform 18">
            <a:extLst>
              <a:ext uri="{FF2B5EF4-FFF2-40B4-BE49-F238E27FC236}">
                <a16:creationId xmlns:a16="http://schemas.microsoft.com/office/drawing/2014/main" id="{E6C6AECC-B014-4EAF-907E-42DE9409186C}"/>
              </a:ext>
            </a:extLst>
          </p:cNvPr>
          <p:cNvSpPr>
            <a:spLocks noChangeAspect="1"/>
          </p:cNvSpPr>
          <p:nvPr/>
        </p:nvSpPr>
        <p:spPr>
          <a:xfrm rot="17280000">
            <a:off x="7655206" y="4335459"/>
            <a:ext cx="131245" cy="33751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420" name="Double Freeform 12">
            <a:extLst>
              <a:ext uri="{FF2B5EF4-FFF2-40B4-BE49-F238E27FC236}">
                <a16:creationId xmlns:a16="http://schemas.microsoft.com/office/drawing/2014/main" id="{1499B9A0-B337-4FB0-ACE5-A7D5C6C8C72F}"/>
              </a:ext>
            </a:extLst>
          </p:cNvPr>
          <p:cNvSpPr>
            <a:spLocks noChangeAspect="1"/>
          </p:cNvSpPr>
          <p:nvPr/>
        </p:nvSpPr>
        <p:spPr>
          <a:xfrm rot="17280000">
            <a:off x="7181926" y="4342713"/>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421" name="treble Freeform 17">
            <a:extLst>
              <a:ext uri="{FF2B5EF4-FFF2-40B4-BE49-F238E27FC236}">
                <a16:creationId xmlns:a16="http://schemas.microsoft.com/office/drawing/2014/main" id="{33118F49-0033-4F08-B245-09CABFA8CFF3}"/>
              </a:ext>
            </a:extLst>
          </p:cNvPr>
          <p:cNvSpPr>
            <a:spLocks noChangeAspect="1"/>
          </p:cNvSpPr>
          <p:nvPr/>
        </p:nvSpPr>
        <p:spPr>
          <a:xfrm rot="17280000">
            <a:off x="7474658" y="4411833"/>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1422" name="Red dart 5 Picture 14">
            <a:extLst>
              <a:ext uri="{FF2B5EF4-FFF2-40B4-BE49-F238E27FC236}">
                <a16:creationId xmlns:a16="http://schemas.microsoft.com/office/drawing/2014/main" id="{B0B03B98-0370-4CD3-B058-FE3DF03F406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p:blipFill>
        <p:spPr bwMode="auto">
          <a:xfrm>
            <a:off x="2508602" y="2317325"/>
            <a:ext cx="646113" cy="483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23" name="Red dart 2">
            <a:extLst>
              <a:ext uri="{FF2B5EF4-FFF2-40B4-BE49-F238E27FC236}">
                <a16:creationId xmlns:a16="http://schemas.microsoft.com/office/drawing/2014/main" id="{A7B97B80-3EBA-42D3-90FB-ADDC33B2090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3986706" y="2283590"/>
            <a:ext cx="645973" cy="385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24" name="Red dart 3 Picture 13">
            <a:extLst>
              <a:ext uri="{FF2B5EF4-FFF2-40B4-BE49-F238E27FC236}">
                <a16:creationId xmlns:a16="http://schemas.microsoft.com/office/drawing/2014/main" id="{3EAF7CA2-47C6-4FD7-A3A2-61CF37D54A85}"/>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p:blipFill>
        <p:spPr bwMode="auto">
          <a:xfrm>
            <a:off x="3665949" y="2131317"/>
            <a:ext cx="646113" cy="386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25" name="Red dart 1 Picture 14">
            <a:extLst>
              <a:ext uri="{FF2B5EF4-FFF2-40B4-BE49-F238E27FC236}">
                <a16:creationId xmlns:a16="http://schemas.microsoft.com/office/drawing/2014/main" id="{48A4FA28-57F5-4E60-8DB2-B75B3371AEF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p:blipFill>
        <p:spPr bwMode="auto">
          <a:xfrm>
            <a:off x="3390324" y="2044374"/>
            <a:ext cx="646113" cy="483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26" name="Miss Freeform 16">
            <a:extLst>
              <a:ext uri="{FF2B5EF4-FFF2-40B4-BE49-F238E27FC236}">
                <a16:creationId xmlns:a16="http://schemas.microsoft.com/office/drawing/2014/main" id="{9BE9FC27-F77D-4218-9A6E-D2F6ECF2C61C}"/>
              </a:ext>
            </a:extLst>
          </p:cNvPr>
          <p:cNvSpPr>
            <a:spLocks noChangeAspect="1"/>
          </p:cNvSpPr>
          <p:nvPr/>
        </p:nvSpPr>
        <p:spPr>
          <a:xfrm rot="18360000">
            <a:off x="7217581" y="4134093"/>
            <a:ext cx="264388" cy="64619"/>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1427" name="Red dart 4 Picture 14">
            <a:extLst>
              <a:ext uri="{FF2B5EF4-FFF2-40B4-BE49-F238E27FC236}">
                <a16:creationId xmlns:a16="http://schemas.microsoft.com/office/drawing/2014/main" id="{48110CEC-8ED4-4E43-91DC-A2CE0DCF8C4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p:blipFill>
        <p:spPr bwMode="auto">
          <a:xfrm>
            <a:off x="3110620" y="1952120"/>
            <a:ext cx="646113" cy="483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28" name="High single Freeform 13">
            <a:extLst>
              <a:ext uri="{FF2B5EF4-FFF2-40B4-BE49-F238E27FC236}">
                <a16:creationId xmlns:a16="http://schemas.microsoft.com/office/drawing/2014/main" id="{8AEBB2C5-7E05-4967-9CBC-F0BEC4A7FD79}"/>
              </a:ext>
            </a:extLst>
          </p:cNvPr>
          <p:cNvSpPr>
            <a:spLocks noChangeAspect="1"/>
          </p:cNvSpPr>
          <p:nvPr/>
        </p:nvSpPr>
        <p:spPr>
          <a:xfrm rot="18360000">
            <a:off x="7400434" y="4143030"/>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429" name="Low single Freeform 18">
            <a:extLst>
              <a:ext uri="{FF2B5EF4-FFF2-40B4-BE49-F238E27FC236}">
                <a16:creationId xmlns:a16="http://schemas.microsoft.com/office/drawing/2014/main" id="{02E288E6-6532-49DE-9CB8-DE380252BB77}"/>
              </a:ext>
            </a:extLst>
          </p:cNvPr>
          <p:cNvSpPr>
            <a:spLocks noChangeAspect="1"/>
          </p:cNvSpPr>
          <p:nvPr/>
        </p:nvSpPr>
        <p:spPr>
          <a:xfrm rot="18360000">
            <a:off x="7686451" y="4275864"/>
            <a:ext cx="131245" cy="33751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430" name="Double Freeform 12">
            <a:extLst>
              <a:ext uri="{FF2B5EF4-FFF2-40B4-BE49-F238E27FC236}">
                <a16:creationId xmlns:a16="http://schemas.microsoft.com/office/drawing/2014/main" id="{2B980FC8-9496-45C0-8388-73A18051DE8F}"/>
              </a:ext>
            </a:extLst>
          </p:cNvPr>
          <p:cNvSpPr>
            <a:spLocks noChangeAspect="1"/>
          </p:cNvSpPr>
          <p:nvPr/>
        </p:nvSpPr>
        <p:spPr>
          <a:xfrm rot="18360000">
            <a:off x="7281839" y="4165061"/>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431" name="treble Freeform 17">
            <a:extLst>
              <a:ext uri="{FF2B5EF4-FFF2-40B4-BE49-F238E27FC236}">
                <a16:creationId xmlns:a16="http://schemas.microsoft.com/office/drawing/2014/main" id="{48525ECD-0C17-4EA5-B1E4-EA4B850D07FE}"/>
              </a:ext>
            </a:extLst>
          </p:cNvPr>
          <p:cNvSpPr>
            <a:spLocks noChangeAspect="1"/>
          </p:cNvSpPr>
          <p:nvPr/>
        </p:nvSpPr>
        <p:spPr>
          <a:xfrm rot="18360000">
            <a:off x="7522247" y="4318354"/>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1432" name="Red dart 5 Picture 14">
            <a:extLst>
              <a:ext uri="{FF2B5EF4-FFF2-40B4-BE49-F238E27FC236}">
                <a16:creationId xmlns:a16="http://schemas.microsoft.com/office/drawing/2014/main" id="{F6571468-0B91-4D44-A484-B53D5ED0D893}"/>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p:blipFill>
        <p:spPr bwMode="auto">
          <a:xfrm>
            <a:off x="2688916" y="1685301"/>
            <a:ext cx="646113" cy="515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 name="Red dart 3 Picture 13">
            <a:extLst>
              <a:ext uri="{FF2B5EF4-FFF2-40B4-BE49-F238E27FC236}">
                <a16:creationId xmlns:a16="http://schemas.microsoft.com/office/drawing/2014/main" id="{60F4194D-F962-4931-9237-9A14424AEE0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p:blipFill>
        <p:spPr bwMode="auto">
          <a:xfrm>
            <a:off x="3841494" y="1874772"/>
            <a:ext cx="646113" cy="404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 name="Red dart 1 Picture 14">
            <a:extLst>
              <a:ext uri="{FF2B5EF4-FFF2-40B4-BE49-F238E27FC236}">
                <a16:creationId xmlns:a16="http://schemas.microsoft.com/office/drawing/2014/main" id="{9603C58C-2279-49B5-88E9-D0B82491E4E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p:blipFill>
        <p:spPr bwMode="auto">
          <a:xfrm>
            <a:off x="3605604" y="1625407"/>
            <a:ext cx="646113" cy="404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5" name="Miss Freeform 16">
            <a:extLst>
              <a:ext uri="{FF2B5EF4-FFF2-40B4-BE49-F238E27FC236}">
                <a16:creationId xmlns:a16="http://schemas.microsoft.com/office/drawing/2014/main" id="{77C7BB6E-64E4-4B1A-A3FF-81162DE0EC67}"/>
              </a:ext>
            </a:extLst>
          </p:cNvPr>
          <p:cNvSpPr>
            <a:spLocks noChangeAspect="1"/>
          </p:cNvSpPr>
          <p:nvPr/>
        </p:nvSpPr>
        <p:spPr>
          <a:xfrm rot="19440000">
            <a:off x="7370118" y="3972153"/>
            <a:ext cx="264388" cy="64619"/>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1436" name="Red dart 4 Picture 14">
            <a:extLst>
              <a:ext uri="{FF2B5EF4-FFF2-40B4-BE49-F238E27FC236}">
                <a16:creationId xmlns:a16="http://schemas.microsoft.com/office/drawing/2014/main" id="{ABD58A97-6A55-4E8E-950B-C35DEAAF350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p:blipFill>
        <p:spPr bwMode="auto">
          <a:xfrm>
            <a:off x="3331258" y="1315662"/>
            <a:ext cx="646113" cy="515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7" name="High single Freeform 13">
            <a:extLst>
              <a:ext uri="{FF2B5EF4-FFF2-40B4-BE49-F238E27FC236}">
                <a16:creationId xmlns:a16="http://schemas.microsoft.com/office/drawing/2014/main" id="{5CFE1A1C-5C98-4AB9-8F73-5E2BDAE6FCD2}"/>
              </a:ext>
            </a:extLst>
          </p:cNvPr>
          <p:cNvSpPr>
            <a:spLocks noChangeAspect="1"/>
          </p:cNvSpPr>
          <p:nvPr/>
        </p:nvSpPr>
        <p:spPr>
          <a:xfrm rot="19440000">
            <a:off x="7507432" y="4025918"/>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439" name="Low single Freeform 18">
            <a:extLst>
              <a:ext uri="{FF2B5EF4-FFF2-40B4-BE49-F238E27FC236}">
                <a16:creationId xmlns:a16="http://schemas.microsoft.com/office/drawing/2014/main" id="{E5A377C9-259D-4E12-AE07-D9D427CC4040}"/>
              </a:ext>
            </a:extLst>
          </p:cNvPr>
          <p:cNvSpPr>
            <a:spLocks noChangeAspect="1"/>
          </p:cNvSpPr>
          <p:nvPr/>
        </p:nvSpPr>
        <p:spPr>
          <a:xfrm rot="19440000">
            <a:off x="7737467" y="4218644"/>
            <a:ext cx="131245" cy="33751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440" name="Double Freeform 12">
            <a:extLst>
              <a:ext uri="{FF2B5EF4-FFF2-40B4-BE49-F238E27FC236}">
                <a16:creationId xmlns:a16="http://schemas.microsoft.com/office/drawing/2014/main" id="{E964B109-CB93-4B14-ADBE-B946DE04FE19}"/>
              </a:ext>
            </a:extLst>
          </p:cNvPr>
          <p:cNvSpPr>
            <a:spLocks noChangeAspect="1"/>
          </p:cNvSpPr>
          <p:nvPr/>
        </p:nvSpPr>
        <p:spPr>
          <a:xfrm rot="19440000">
            <a:off x="7434376" y="4003121"/>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441" name="treble Freeform 17">
            <a:extLst>
              <a:ext uri="{FF2B5EF4-FFF2-40B4-BE49-F238E27FC236}">
                <a16:creationId xmlns:a16="http://schemas.microsoft.com/office/drawing/2014/main" id="{A99857D7-9EF9-4A74-8EDE-0B5ED7A80B62}"/>
              </a:ext>
            </a:extLst>
          </p:cNvPr>
          <p:cNvSpPr>
            <a:spLocks noChangeAspect="1"/>
          </p:cNvSpPr>
          <p:nvPr/>
        </p:nvSpPr>
        <p:spPr>
          <a:xfrm rot="19440000">
            <a:off x="7623548" y="4217904"/>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1442" name="Red dart 5 Picture 14">
            <a:extLst>
              <a:ext uri="{FF2B5EF4-FFF2-40B4-BE49-F238E27FC236}">
                <a16:creationId xmlns:a16="http://schemas.microsoft.com/office/drawing/2014/main" id="{43777551-4CAB-4394-BF7B-3305405FD2BC}"/>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p:blipFill>
        <p:spPr bwMode="auto">
          <a:xfrm>
            <a:off x="3214949" y="1214421"/>
            <a:ext cx="646113" cy="515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43" name="Miss Freeform 16">
            <a:extLst>
              <a:ext uri="{FF2B5EF4-FFF2-40B4-BE49-F238E27FC236}">
                <a16:creationId xmlns:a16="http://schemas.microsoft.com/office/drawing/2014/main" id="{570F2661-0C9C-4024-B3A4-0FB65EA88C21}"/>
              </a:ext>
            </a:extLst>
          </p:cNvPr>
          <p:cNvSpPr>
            <a:spLocks noChangeAspect="1"/>
          </p:cNvSpPr>
          <p:nvPr/>
        </p:nvSpPr>
        <p:spPr>
          <a:xfrm rot="20520000">
            <a:off x="7562623" y="3861855"/>
            <a:ext cx="264388" cy="64619"/>
          </a:xfrm>
          <a:custGeom>
            <a:avLst/>
            <a:gdLst>
              <a:gd name="connsiteX0" fmla="*/ 12970 w 583659"/>
              <a:gd name="connsiteY0" fmla="*/ 142672 h 142672"/>
              <a:gd name="connsiteX1" fmla="*/ 0 w 583659"/>
              <a:gd name="connsiteY1" fmla="*/ 45396 h 142672"/>
              <a:gd name="connsiteX2" fmla="*/ 142672 w 583659"/>
              <a:gd name="connsiteY2" fmla="*/ 6485 h 142672"/>
              <a:gd name="connsiteX3" fmla="*/ 246434 w 583659"/>
              <a:gd name="connsiteY3" fmla="*/ 0 h 142672"/>
              <a:gd name="connsiteX4" fmla="*/ 389106 w 583659"/>
              <a:gd name="connsiteY4" fmla="*/ 0 h 142672"/>
              <a:gd name="connsiteX5" fmla="*/ 492868 w 583659"/>
              <a:gd name="connsiteY5" fmla="*/ 6485 h 142672"/>
              <a:gd name="connsiteX6" fmla="*/ 551234 w 583659"/>
              <a:gd name="connsiteY6" fmla="*/ 6485 h 142672"/>
              <a:gd name="connsiteX7" fmla="*/ 583659 w 583659"/>
              <a:gd name="connsiteY7" fmla="*/ 6485 h 142672"/>
              <a:gd name="connsiteX8" fmla="*/ 564204 w 583659"/>
              <a:gd name="connsiteY8" fmla="*/ 129702 h 142672"/>
              <a:gd name="connsiteX9" fmla="*/ 447472 w 583659"/>
              <a:gd name="connsiteY9" fmla="*/ 110247 h 142672"/>
              <a:gd name="connsiteX10" fmla="*/ 337225 w 583659"/>
              <a:gd name="connsiteY10" fmla="*/ 110247 h 142672"/>
              <a:gd name="connsiteX11" fmla="*/ 233464 w 583659"/>
              <a:gd name="connsiteY11" fmla="*/ 110247 h 142672"/>
              <a:gd name="connsiteX12" fmla="*/ 116732 w 583659"/>
              <a:gd name="connsiteY12" fmla="*/ 129702 h 142672"/>
              <a:gd name="connsiteX13" fmla="*/ 12970 w 583659"/>
              <a:gd name="connsiteY13" fmla="*/ 142672 h 1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3659" h="142672">
                <a:moveTo>
                  <a:pt x="12970" y="142672"/>
                </a:moveTo>
                <a:lnTo>
                  <a:pt x="0" y="45396"/>
                </a:lnTo>
                <a:lnTo>
                  <a:pt x="142672" y="6485"/>
                </a:lnTo>
                <a:lnTo>
                  <a:pt x="246434" y="0"/>
                </a:lnTo>
                <a:lnTo>
                  <a:pt x="389106" y="0"/>
                </a:lnTo>
                <a:lnTo>
                  <a:pt x="492868" y="6485"/>
                </a:lnTo>
                <a:lnTo>
                  <a:pt x="551234" y="6485"/>
                </a:lnTo>
                <a:lnTo>
                  <a:pt x="583659" y="6485"/>
                </a:lnTo>
                <a:lnTo>
                  <a:pt x="564204" y="129702"/>
                </a:lnTo>
                <a:lnTo>
                  <a:pt x="447472" y="110247"/>
                </a:lnTo>
                <a:lnTo>
                  <a:pt x="337225" y="110247"/>
                </a:lnTo>
                <a:lnTo>
                  <a:pt x="233464" y="110247"/>
                </a:lnTo>
                <a:lnTo>
                  <a:pt x="116732" y="129702"/>
                </a:lnTo>
                <a:lnTo>
                  <a:pt x="12970" y="142672"/>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444" name="High single Freeform 13">
            <a:extLst>
              <a:ext uri="{FF2B5EF4-FFF2-40B4-BE49-F238E27FC236}">
                <a16:creationId xmlns:a16="http://schemas.microsoft.com/office/drawing/2014/main" id="{4FBD21B3-E964-470A-8A66-C1E010B34824}"/>
              </a:ext>
            </a:extLst>
          </p:cNvPr>
          <p:cNvSpPr>
            <a:spLocks noChangeAspect="1"/>
          </p:cNvSpPr>
          <p:nvPr/>
        </p:nvSpPr>
        <p:spPr>
          <a:xfrm rot="20520000">
            <a:off x="7660066" y="3944342"/>
            <a:ext cx="197140" cy="225684"/>
          </a:xfrm>
          <a:custGeom>
            <a:avLst/>
            <a:gdLst>
              <a:gd name="connsiteX0" fmla="*/ 0 w 492868"/>
              <a:gd name="connsiteY0" fmla="*/ 45395 h 564204"/>
              <a:gd name="connsiteX1" fmla="*/ 97276 w 492868"/>
              <a:gd name="connsiteY1" fmla="*/ 564204 h 564204"/>
              <a:gd name="connsiteX2" fmla="*/ 214008 w 492868"/>
              <a:gd name="connsiteY2" fmla="*/ 551234 h 564204"/>
              <a:gd name="connsiteX3" fmla="*/ 291829 w 492868"/>
              <a:gd name="connsiteY3" fmla="*/ 544749 h 564204"/>
              <a:gd name="connsiteX4" fmla="*/ 350195 w 492868"/>
              <a:gd name="connsiteY4" fmla="*/ 544749 h 564204"/>
              <a:gd name="connsiteX5" fmla="*/ 428017 w 492868"/>
              <a:gd name="connsiteY5" fmla="*/ 551234 h 564204"/>
              <a:gd name="connsiteX6" fmla="*/ 492868 w 492868"/>
              <a:gd name="connsiteY6" fmla="*/ 19455 h 564204"/>
              <a:gd name="connsiteX7" fmla="*/ 382621 w 492868"/>
              <a:gd name="connsiteY7" fmla="*/ 0 h 564204"/>
              <a:gd name="connsiteX8" fmla="*/ 272374 w 492868"/>
              <a:gd name="connsiteY8" fmla="*/ 0 h 564204"/>
              <a:gd name="connsiteX9" fmla="*/ 155642 w 492868"/>
              <a:gd name="connsiteY9" fmla="*/ 12970 h 564204"/>
              <a:gd name="connsiteX10" fmla="*/ 64851 w 492868"/>
              <a:gd name="connsiteY10" fmla="*/ 32425 h 564204"/>
              <a:gd name="connsiteX11" fmla="*/ 0 w 492868"/>
              <a:gd name="connsiteY11" fmla="*/ 45395 h 56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868" h="564204">
                <a:moveTo>
                  <a:pt x="0" y="45395"/>
                </a:moveTo>
                <a:lnTo>
                  <a:pt x="97276" y="564204"/>
                </a:lnTo>
                <a:lnTo>
                  <a:pt x="214008" y="551234"/>
                </a:lnTo>
                <a:lnTo>
                  <a:pt x="291829" y="544749"/>
                </a:lnTo>
                <a:lnTo>
                  <a:pt x="350195" y="544749"/>
                </a:lnTo>
                <a:lnTo>
                  <a:pt x="428017" y="551234"/>
                </a:lnTo>
                <a:lnTo>
                  <a:pt x="492868" y="19455"/>
                </a:lnTo>
                <a:lnTo>
                  <a:pt x="382621" y="0"/>
                </a:lnTo>
                <a:lnTo>
                  <a:pt x="272374" y="0"/>
                </a:lnTo>
                <a:lnTo>
                  <a:pt x="155642" y="12970"/>
                </a:lnTo>
                <a:lnTo>
                  <a:pt x="64851" y="32425"/>
                </a:lnTo>
                <a:lnTo>
                  <a:pt x="0" y="45395"/>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445" name="Low single Freeform 18">
            <a:extLst>
              <a:ext uri="{FF2B5EF4-FFF2-40B4-BE49-F238E27FC236}">
                <a16:creationId xmlns:a16="http://schemas.microsoft.com/office/drawing/2014/main" id="{7D069D71-1823-4D8E-B54C-07E0E38CB0E5}"/>
              </a:ext>
            </a:extLst>
          </p:cNvPr>
          <p:cNvSpPr>
            <a:spLocks noChangeAspect="1"/>
          </p:cNvSpPr>
          <p:nvPr/>
        </p:nvSpPr>
        <p:spPr>
          <a:xfrm rot="20520000">
            <a:off x="7791846" y="4189745"/>
            <a:ext cx="131245" cy="337519"/>
          </a:xfrm>
          <a:custGeom>
            <a:avLst/>
            <a:gdLst>
              <a:gd name="connsiteX0" fmla="*/ 149158 w 317770"/>
              <a:gd name="connsiteY0" fmla="*/ 810639 h 817124"/>
              <a:gd name="connsiteX1" fmla="*/ 201038 w 317770"/>
              <a:gd name="connsiteY1" fmla="*/ 817124 h 817124"/>
              <a:gd name="connsiteX2" fmla="*/ 317770 w 317770"/>
              <a:gd name="connsiteY2" fmla="*/ 6485 h 817124"/>
              <a:gd name="connsiteX3" fmla="*/ 226979 w 317770"/>
              <a:gd name="connsiteY3" fmla="*/ 0 h 817124"/>
              <a:gd name="connsiteX4" fmla="*/ 162128 w 317770"/>
              <a:gd name="connsiteY4" fmla="*/ 0 h 817124"/>
              <a:gd name="connsiteX5" fmla="*/ 116732 w 317770"/>
              <a:gd name="connsiteY5" fmla="*/ 0 h 817124"/>
              <a:gd name="connsiteX6" fmla="*/ 38911 w 317770"/>
              <a:gd name="connsiteY6" fmla="*/ 12970 h 817124"/>
              <a:gd name="connsiteX7" fmla="*/ 0 w 317770"/>
              <a:gd name="connsiteY7" fmla="*/ 12970 h 817124"/>
              <a:gd name="connsiteX8" fmla="*/ 149158 w 317770"/>
              <a:gd name="connsiteY8" fmla="*/ 810639 h 81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770" h="817124">
                <a:moveTo>
                  <a:pt x="149158" y="810639"/>
                </a:moveTo>
                <a:lnTo>
                  <a:pt x="201038" y="817124"/>
                </a:lnTo>
                <a:lnTo>
                  <a:pt x="317770" y="6485"/>
                </a:lnTo>
                <a:lnTo>
                  <a:pt x="226979" y="0"/>
                </a:lnTo>
                <a:lnTo>
                  <a:pt x="162128" y="0"/>
                </a:lnTo>
                <a:lnTo>
                  <a:pt x="116732" y="0"/>
                </a:lnTo>
                <a:lnTo>
                  <a:pt x="38911" y="12970"/>
                </a:lnTo>
                <a:lnTo>
                  <a:pt x="0" y="12970"/>
                </a:lnTo>
                <a:lnTo>
                  <a:pt x="149158" y="810639"/>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446" name="Double Freeform 12">
            <a:extLst>
              <a:ext uri="{FF2B5EF4-FFF2-40B4-BE49-F238E27FC236}">
                <a16:creationId xmlns:a16="http://schemas.microsoft.com/office/drawing/2014/main" id="{BB499A71-5A27-4A05-B8BC-41197078B6DE}"/>
              </a:ext>
            </a:extLst>
          </p:cNvPr>
          <p:cNvSpPr>
            <a:spLocks noChangeAspect="1"/>
          </p:cNvSpPr>
          <p:nvPr/>
        </p:nvSpPr>
        <p:spPr>
          <a:xfrm rot="20520000">
            <a:off x="7612395" y="3899604"/>
            <a:ext cx="217900" cy="49297"/>
          </a:xfrm>
          <a:custGeom>
            <a:avLst/>
            <a:gdLst>
              <a:gd name="connsiteX0" fmla="*/ 6485 w 544749"/>
              <a:gd name="connsiteY0" fmla="*/ 25940 h 123217"/>
              <a:gd name="connsiteX1" fmla="*/ 0 w 544749"/>
              <a:gd name="connsiteY1" fmla="*/ 123217 h 123217"/>
              <a:gd name="connsiteX2" fmla="*/ 207524 w 544749"/>
              <a:gd name="connsiteY2" fmla="*/ 103762 h 123217"/>
              <a:gd name="connsiteX3" fmla="*/ 317770 w 544749"/>
              <a:gd name="connsiteY3" fmla="*/ 97277 h 123217"/>
              <a:gd name="connsiteX4" fmla="*/ 415047 w 544749"/>
              <a:gd name="connsiteY4" fmla="*/ 97277 h 123217"/>
              <a:gd name="connsiteX5" fmla="*/ 525294 w 544749"/>
              <a:gd name="connsiteY5" fmla="*/ 123217 h 123217"/>
              <a:gd name="connsiteX6" fmla="*/ 544749 w 544749"/>
              <a:gd name="connsiteY6" fmla="*/ 0 h 123217"/>
              <a:gd name="connsiteX7" fmla="*/ 343711 w 544749"/>
              <a:gd name="connsiteY7" fmla="*/ 0 h 123217"/>
              <a:gd name="connsiteX8" fmla="*/ 155643 w 544749"/>
              <a:gd name="connsiteY8" fmla="*/ 0 h 123217"/>
              <a:gd name="connsiteX9" fmla="*/ 6485 w 544749"/>
              <a:gd name="connsiteY9" fmla="*/ 25940 h 1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749" h="123217">
                <a:moveTo>
                  <a:pt x="6485" y="25940"/>
                </a:moveTo>
                <a:lnTo>
                  <a:pt x="0" y="123217"/>
                </a:lnTo>
                <a:lnTo>
                  <a:pt x="207524" y="103762"/>
                </a:lnTo>
                <a:lnTo>
                  <a:pt x="317770" y="97277"/>
                </a:lnTo>
                <a:lnTo>
                  <a:pt x="415047" y="97277"/>
                </a:lnTo>
                <a:lnTo>
                  <a:pt x="525294" y="123217"/>
                </a:lnTo>
                <a:lnTo>
                  <a:pt x="544749" y="0"/>
                </a:lnTo>
                <a:lnTo>
                  <a:pt x="343711" y="0"/>
                </a:lnTo>
                <a:lnTo>
                  <a:pt x="155643" y="0"/>
                </a:lnTo>
                <a:lnTo>
                  <a:pt x="6485"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447" name="treble Freeform 17">
            <a:extLst>
              <a:ext uri="{FF2B5EF4-FFF2-40B4-BE49-F238E27FC236}">
                <a16:creationId xmlns:a16="http://schemas.microsoft.com/office/drawing/2014/main" id="{09A3FFD6-9AB1-4112-B9DE-C5EE626C212D}"/>
              </a:ext>
            </a:extLst>
          </p:cNvPr>
          <p:cNvSpPr>
            <a:spLocks noChangeAspect="1"/>
          </p:cNvSpPr>
          <p:nvPr/>
        </p:nvSpPr>
        <p:spPr>
          <a:xfrm rot="20520000">
            <a:off x="7741465" y="4151150"/>
            <a:ext cx="134900" cy="44100"/>
          </a:xfrm>
          <a:custGeom>
            <a:avLst/>
            <a:gdLst>
              <a:gd name="connsiteX0" fmla="*/ 0 w 337226"/>
              <a:gd name="connsiteY0" fmla="*/ 25940 h 110246"/>
              <a:gd name="connsiteX1" fmla="*/ 123217 w 337226"/>
              <a:gd name="connsiteY1" fmla="*/ 12970 h 110246"/>
              <a:gd name="connsiteX2" fmla="*/ 175098 w 337226"/>
              <a:gd name="connsiteY2" fmla="*/ 0 h 110246"/>
              <a:gd name="connsiteX3" fmla="*/ 220494 w 337226"/>
              <a:gd name="connsiteY3" fmla="*/ 0 h 110246"/>
              <a:gd name="connsiteX4" fmla="*/ 291830 w 337226"/>
              <a:gd name="connsiteY4" fmla="*/ 12970 h 110246"/>
              <a:gd name="connsiteX5" fmla="*/ 337226 w 337226"/>
              <a:gd name="connsiteY5" fmla="*/ 19455 h 110246"/>
              <a:gd name="connsiteX6" fmla="*/ 311285 w 337226"/>
              <a:gd name="connsiteY6" fmla="*/ 103761 h 110246"/>
              <a:gd name="connsiteX7" fmla="*/ 259404 w 337226"/>
              <a:gd name="connsiteY7" fmla="*/ 97276 h 110246"/>
              <a:gd name="connsiteX8" fmla="*/ 149158 w 337226"/>
              <a:gd name="connsiteY8" fmla="*/ 103761 h 110246"/>
              <a:gd name="connsiteX9" fmla="*/ 58366 w 337226"/>
              <a:gd name="connsiteY9" fmla="*/ 103761 h 110246"/>
              <a:gd name="connsiteX10" fmla="*/ 6485 w 337226"/>
              <a:gd name="connsiteY10" fmla="*/ 110246 h 110246"/>
              <a:gd name="connsiteX11" fmla="*/ 0 w 337226"/>
              <a:gd name="connsiteY11" fmla="*/ 25940 h 1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226" h="110246">
                <a:moveTo>
                  <a:pt x="0" y="25940"/>
                </a:moveTo>
                <a:lnTo>
                  <a:pt x="123217" y="12970"/>
                </a:lnTo>
                <a:lnTo>
                  <a:pt x="175098" y="0"/>
                </a:lnTo>
                <a:lnTo>
                  <a:pt x="220494" y="0"/>
                </a:lnTo>
                <a:lnTo>
                  <a:pt x="291830" y="12970"/>
                </a:lnTo>
                <a:lnTo>
                  <a:pt x="337226" y="19455"/>
                </a:lnTo>
                <a:lnTo>
                  <a:pt x="311285" y="103761"/>
                </a:lnTo>
                <a:lnTo>
                  <a:pt x="259404" y="97276"/>
                </a:lnTo>
                <a:lnTo>
                  <a:pt x="149158" y="103761"/>
                </a:lnTo>
                <a:lnTo>
                  <a:pt x="58366" y="103761"/>
                </a:lnTo>
                <a:lnTo>
                  <a:pt x="6485" y="110246"/>
                </a:lnTo>
                <a:lnTo>
                  <a:pt x="0" y="25940"/>
                </a:lnTo>
                <a:close/>
              </a:path>
            </a:pathLst>
          </a:cu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1448" name="Red dart 5 Picture 14">
            <a:extLst>
              <a:ext uri="{FF2B5EF4-FFF2-40B4-BE49-F238E27FC236}">
                <a16:creationId xmlns:a16="http://schemas.microsoft.com/office/drawing/2014/main" id="{2704272B-E504-43C4-A96B-C2E5BB82336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p:blipFill>
        <p:spPr bwMode="auto">
          <a:xfrm>
            <a:off x="3675119" y="962186"/>
            <a:ext cx="646113" cy="483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49" name="Red dart 4 Picture 14">
            <a:extLst>
              <a:ext uri="{FF2B5EF4-FFF2-40B4-BE49-F238E27FC236}">
                <a16:creationId xmlns:a16="http://schemas.microsoft.com/office/drawing/2014/main" id="{6E00E9FE-FEC9-4AD8-9C15-6DAB69FB3B0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p:blipFill>
        <p:spPr bwMode="auto">
          <a:xfrm>
            <a:off x="3814285" y="1236593"/>
            <a:ext cx="646113" cy="483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50" name="Red dart 2">
            <a:extLst>
              <a:ext uri="{FF2B5EF4-FFF2-40B4-BE49-F238E27FC236}">
                <a16:creationId xmlns:a16="http://schemas.microsoft.com/office/drawing/2014/main" id="{2F63D607-CE71-4190-8360-F9EEBD33F273}"/>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p:blipFill>
        <p:spPr bwMode="auto">
          <a:xfrm>
            <a:off x="4591981" y="2517791"/>
            <a:ext cx="645503" cy="514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51" name="Red dart 1 Picture 14">
            <a:extLst>
              <a:ext uri="{FF2B5EF4-FFF2-40B4-BE49-F238E27FC236}">
                <a16:creationId xmlns:a16="http://schemas.microsoft.com/office/drawing/2014/main" id="{EACDB2BC-3A31-48B8-9944-280999BBF2FC}"/>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p:blipFill>
        <p:spPr bwMode="auto">
          <a:xfrm>
            <a:off x="4438285" y="2513147"/>
            <a:ext cx="646113" cy="386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52" name="High single Freeform 13">
            <a:extLst>
              <a:ext uri="{FF2B5EF4-FFF2-40B4-BE49-F238E27FC236}">
                <a16:creationId xmlns:a16="http://schemas.microsoft.com/office/drawing/2014/main" id="{E96E103B-0F18-44C1-BE73-00D7AE90FC84}"/>
              </a:ext>
            </a:extLst>
          </p:cNvPr>
          <p:cNvSpPr>
            <a:spLocks noChangeAspect="1"/>
          </p:cNvSpPr>
          <p:nvPr/>
        </p:nvSpPr>
        <p:spPr>
          <a:xfrm rot="20520000">
            <a:off x="7874508" y="4496925"/>
            <a:ext cx="126000" cy="126000"/>
          </a:xfrm>
          <a:prstGeom prst="ellipse">
            <a:avLst/>
          </a:pr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sp>
        <p:nvSpPr>
          <p:cNvPr id="1453" name="Low single Freeform 18">
            <a:extLst>
              <a:ext uri="{FF2B5EF4-FFF2-40B4-BE49-F238E27FC236}">
                <a16:creationId xmlns:a16="http://schemas.microsoft.com/office/drawing/2014/main" id="{2142A0EB-0D76-4C3B-8BB1-B373EE674531}"/>
              </a:ext>
            </a:extLst>
          </p:cNvPr>
          <p:cNvSpPr>
            <a:spLocks noChangeAspect="1"/>
          </p:cNvSpPr>
          <p:nvPr/>
        </p:nvSpPr>
        <p:spPr>
          <a:xfrm rot="20520000" flipV="1">
            <a:off x="7905108" y="4527525"/>
            <a:ext cx="64800" cy="64800"/>
          </a:xfrm>
          <a:prstGeom prst="ellipse">
            <a:avLst/>
          </a:pr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spcCol="0" rtlCol="0" anchor="ctr"/>
          <a:lstStyle/>
          <a:p>
            <a:pPr algn="ctr"/>
            <a:endParaRPr lang="en-GB"/>
          </a:p>
        </p:txBody>
      </p:sp>
      <p:pic>
        <p:nvPicPr>
          <p:cNvPr id="1454" name="Board Picture 15">
            <a:extLst>
              <a:ext uri="{FF2B5EF4-FFF2-40B4-BE49-F238E27FC236}">
                <a16:creationId xmlns:a16="http://schemas.microsoft.com/office/drawing/2014/main" id="{2457F266-B06B-4553-87CD-D83FFCE6C2C4}"/>
              </a:ext>
            </a:extLst>
          </p:cNvPr>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010633" y="3600599"/>
            <a:ext cx="1872615" cy="1877695"/>
          </a:xfrm>
          <a:prstGeom prst="rect">
            <a:avLst/>
          </a:prstGeom>
          <a:noFill/>
          <a:ln>
            <a:noFill/>
          </a:ln>
          <a:effectLst>
            <a:outerShdw blurRad="38100" dist="63500" dir="24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55" name="Board Picture 15">
            <a:extLst>
              <a:ext uri="{FF2B5EF4-FFF2-40B4-BE49-F238E27FC236}">
                <a16:creationId xmlns:a16="http://schemas.microsoft.com/office/drawing/2014/main" id="{49F759C2-A4E9-48BF-BFFB-B4BCADD89D27}"/>
              </a:ext>
            </a:extLst>
          </p:cNvPr>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010633" y="3600599"/>
            <a:ext cx="1872615" cy="1877695"/>
          </a:xfrm>
          <a:prstGeom prst="rect">
            <a:avLst/>
          </a:prstGeom>
          <a:noFill/>
          <a:ln>
            <a:noFill/>
          </a:ln>
          <a:effectLst>
            <a:outerShdw blurRad="38100" dist="63500" dir="24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56" name="Board Picture 15">
            <a:extLst>
              <a:ext uri="{FF2B5EF4-FFF2-40B4-BE49-F238E27FC236}">
                <a16:creationId xmlns:a16="http://schemas.microsoft.com/office/drawing/2014/main" id="{6E7B7C62-AD89-460D-8A1E-18AB61BF3004}"/>
              </a:ext>
            </a:extLst>
          </p:cNvPr>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010633" y="3600599"/>
            <a:ext cx="1872615" cy="1877695"/>
          </a:xfrm>
          <a:prstGeom prst="rect">
            <a:avLst/>
          </a:prstGeom>
          <a:noFill/>
          <a:ln>
            <a:noFill/>
          </a:ln>
          <a:effectLst>
            <a:outerShdw blurRad="38100" dist="63500" dir="24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57" name="Board Picture 15">
            <a:extLst>
              <a:ext uri="{FF2B5EF4-FFF2-40B4-BE49-F238E27FC236}">
                <a16:creationId xmlns:a16="http://schemas.microsoft.com/office/drawing/2014/main" id="{4D2D7E37-2737-4B24-8960-410E297E8381}"/>
              </a:ext>
            </a:extLst>
          </p:cNvPr>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010633" y="3600599"/>
            <a:ext cx="1872615" cy="1877695"/>
          </a:xfrm>
          <a:prstGeom prst="rect">
            <a:avLst/>
          </a:prstGeom>
          <a:noFill/>
          <a:ln>
            <a:noFill/>
          </a:ln>
          <a:effectLst>
            <a:outerShdw blurRad="38100" dist="63500" dir="24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58" name="Board Picture 15">
            <a:extLst>
              <a:ext uri="{FF2B5EF4-FFF2-40B4-BE49-F238E27FC236}">
                <a16:creationId xmlns:a16="http://schemas.microsoft.com/office/drawing/2014/main" id="{58F8A45B-092C-48F0-9DB9-6F60A46F6CA1}"/>
              </a:ext>
            </a:extLst>
          </p:cNvPr>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010633" y="3600599"/>
            <a:ext cx="1872615" cy="1877695"/>
          </a:xfrm>
          <a:prstGeom prst="rect">
            <a:avLst/>
          </a:prstGeom>
          <a:noFill/>
          <a:ln>
            <a:noFill/>
          </a:ln>
          <a:effectLst>
            <a:outerShdw blurRad="38100" dist="63500" dir="24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59" name="Board Picture 15">
            <a:extLst>
              <a:ext uri="{FF2B5EF4-FFF2-40B4-BE49-F238E27FC236}">
                <a16:creationId xmlns:a16="http://schemas.microsoft.com/office/drawing/2014/main" id="{280A16D8-BB3C-4893-AD5F-D15DEA5CFB77}"/>
              </a:ext>
            </a:extLst>
          </p:cNvPr>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010633" y="3600599"/>
            <a:ext cx="1872615" cy="1877695"/>
          </a:xfrm>
          <a:prstGeom prst="rect">
            <a:avLst/>
          </a:prstGeom>
          <a:noFill/>
          <a:ln>
            <a:noFill/>
          </a:ln>
          <a:effectLst>
            <a:outerShdw blurRad="38100" dist="63500" dir="24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60" name="Board Picture 15">
            <a:extLst>
              <a:ext uri="{FF2B5EF4-FFF2-40B4-BE49-F238E27FC236}">
                <a16:creationId xmlns:a16="http://schemas.microsoft.com/office/drawing/2014/main" id="{3A2E04E3-1CCD-41E8-A786-CA15D8D8003D}"/>
              </a:ext>
            </a:extLst>
          </p:cNvPr>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010633" y="3600599"/>
            <a:ext cx="1872615" cy="1877695"/>
          </a:xfrm>
          <a:prstGeom prst="rect">
            <a:avLst/>
          </a:prstGeom>
          <a:noFill/>
          <a:ln>
            <a:noFill/>
          </a:ln>
          <a:effectLst>
            <a:outerShdw blurRad="38100" dist="63500" dir="24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61" name="Board Picture 15">
            <a:extLst>
              <a:ext uri="{FF2B5EF4-FFF2-40B4-BE49-F238E27FC236}">
                <a16:creationId xmlns:a16="http://schemas.microsoft.com/office/drawing/2014/main" id="{48EB1170-3D0E-4361-AD43-D5BFB7BC4805}"/>
              </a:ext>
            </a:extLst>
          </p:cNvPr>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010633" y="3600599"/>
            <a:ext cx="1872615" cy="1877695"/>
          </a:xfrm>
          <a:prstGeom prst="rect">
            <a:avLst/>
          </a:prstGeom>
          <a:noFill/>
          <a:ln>
            <a:noFill/>
          </a:ln>
          <a:effectLst>
            <a:outerShdw blurRad="38100" dist="63500" dir="24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62" name="Board Picture 15">
            <a:extLst>
              <a:ext uri="{FF2B5EF4-FFF2-40B4-BE49-F238E27FC236}">
                <a16:creationId xmlns:a16="http://schemas.microsoft.com/office/drawing/2014/main" id="{5AEB16C7-66E9-45EE-8B67-5789562F8BA7}"/>
              </a:ext>
            </a:extLst>
          </p:cNvPr>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010633" y="3600599"/>
            <a:ext cx="1872615" cy="1877695"/>
          </a:xfrm>
          <a:prstGeom prst="rect">
            <a:avLst/>
          </a:prstGeom>
          <a:noFill/>
          <a:ln>
            <a:noFill/>
          </a:ln>
          <a:effectLst>
            <a:outerShdw blurRad="38100" dist="63500" dir="24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63" name="Board Picture 15">
            <a:extLst>
              <a:ext uri="{FF2B5EF4-FFF2-40B4-BE49-F238E27FC236}">
                <a16:creationId xmlns:a16="http://schemas.microsoft.com/office/drawing/2014/main" id="{1324D6D4-DB12-4BB4-B685-099548797470}"/>
              </a:ext>
            </a:extLst>
          </p:cNvPr>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010633" y="3600599"/>
            <a:ext cx="1872615" cy="1877695"/>
          </a:xfrm>
          <a:prstGeom prst="rect">
            <a:avLst/>
          </a:prstGeom>
          <a:noFill/>
          <a:ln>
            <a:noFill/>
          </a:ln>
          <a:effectLst>
            <a:outerShdw blurRad="38100" dist="63500" dir="24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64" name="Board Picture 15">
            <a:extLst>
              <a:ext uri="{FF2B5EF4-FFF2-40B4-BE49-F238E27FC236}">
                <a16:creationId xmlns:a16="http://schemas.microsoft.com/office/drawing/2014/main" id="{6FDCC7F1-8584-4B20-ACB7-A0C14C0996B1}"/>
              </a:ext>
            </a:extLst>
          </p:cNvPr>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010633" y="3600599"/>
            <a:ext cx="1872615" cy="1877695"/>
          </a:xfrm>
          <a:prstGeom prst="rect">
            <a:avLst/>
          </a:prstGeom>
          <a:noFill/>
          <a:ln>
            <a:noFill/>
          </a:ln>
          <a:effectLst>
            <a:outerShdw blurRad="38100" dist="63500" dir="24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65" name="Board Picture 15">
            <a:extLst>
              <a:ext uri="{FF2B5EF4-FFF2-40B4-BE49-F238E27FC236}">
                <a16:creationId xmlns:a16="http://schemas.microsoft.com/office/drawing/2014/main" id="{2D336890-ADB1-4154-9670-60AF0C3C7219}"/>
              </a:ext>
            </a:extLst>
          </p:cNvPr>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010633" y="3600599"/>
            <a:ext cx="1872615" cy="1877695"/>
          </a:xfrm>
          <a:prstGeom prst="rect">
            <a:avLst/>
          </a:prstGeom>
          <a:noFill/>
          <a:ln>
            <a:noFill/>
          </a:ln>
          <a:effectLst>
            <a:outerShdw blurRad="38100" dist="63500" dir="24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66" name="Board Picture 15">
            <a:extLst>
              <a:ext uri="{FF2B5EF4-FFF2-40B4-BE49-F238E27FC236}">
                <a16:creationId xmlns:a16="http://schemas.microsoft.com/office/drawing/2014/main" id="{83109321-BF10-49A5-BDC0-60D0709A703F}"/>
              </a:ext>
            </a:extLst>
          </p:cNvPr>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010633" y="3600599"/>
            <a:ext cx="1872615" cy="1877695"/>
          </a:xfrm>
          <a:prstGeom prst="rect">
            <a:avLst/>
          </a:prstGeom>
          <a:noFill/>
          <a:ln>
            <a:noFill/>
          </a:ln>
          <a:effectLst>
            <a:outerShdw blurRad="38100" dist="63500" dir="24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67" name="Board Picture 15">
            <a:extLst>
              <a:ext uri="{FF2B5EF4-FFF2-40B4-BE49-F238E27FC236}">
                <a16:creationId xmlns:a16="http://schemas.microsoft.com/office/drawing/2014/main" id="{2ECCB0ED-A5F7-4B0E-9E92-E7703F954FFA}"/>
              </a:ext>
            </a:extLst>
          </p:cNvPr>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010633" y="3600599"/>
            <a:ext cx="1872615" cy="1877695"/>
          </a:xfrm>
          <a:prstGeom prst="rect">
            <a:avLst/>
          </a:prstGeom>
          <a:noFill/>
          <a:ln>
            <a:noFill/>
          </a:ln>
          <a:effectLst>
            <a:outerShdw blurRad="38100" dist="63500" dir="24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68" name="Board Picture 15">
            <a:extLst>
              <a:ext uri="{FF2B5EF4-FFF2-40B4-BE49-F238E27FC236}">
                <a16:creationId xmlns:a16="http://schemas.microsoft.com/office/drawing/2014/main" id="{E7C305EF-FE21-4450-A644-863854BF95A4}"/>
              </a:ext>
            </a:extLst>
          </p:cNvPr>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010633" y="3600599"/>
            <a:ext cx="1872615" cy="1877695"/>
          </a:xfrm>
          <a:prstGeom prst="rect">
            <a:avLst/>
          </a:prstGeom>
          <a:noFill/>
          <a:ln>
            <a:noFill/>
          </a:ln>
          <a:effectLst>
            <a:outerShdw blurRad="38100" dist="63500" dir="24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69" name="Board Picture 15">
            <a:extLst>
              <a:ext uri="{FF2B5EF4-FFF2-40B4-BE49-F238E27FC236}">
                <a16:creationId xmlns:a16="http://schemas.microsoft.com/office/drawing/2014/main" id="{99995178-E087-48B6-98BE-D260E19F74B6}"/>
              </a:ext>
            </a:extLst>
          </p:cNvPr>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010633" y="3600599"/>
            <a:ext cx="1872615" cy="1877695"/>
          </a:xfrm>
          <a:prstGeom prst="rect">
            <a:avLst/>
          </a:prstGeom>
          <a:noFill/>
          <a:ln>
            <a:noFill/>
          </a:ln>
          <a:effectLst>
            <a:outerShdw blurRad="38100" dist="63500" dir="24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70" name="Board Picture 15">
            <a:extLst>
              <a:ext uri="{FF2B5EF4-FFF2-40B4-BE49-F238E27FC236}">
                <a16:creationId xmlns:a16="http://schemas.microsoft.com/office/drawing/2014/main" id="{74E86483-1543-4EFD-8628-4666F29361AE}"/>
              </a:ext>
            </a:extLst>
          </p:cNvPr>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010633" y="3600599"/>
            <a:ext cx="1872615" cy="1877695"/>
          </a:xfrm>
          <a:prstGeom prst="rect">
            <a:avLst/>
          </a:prstGeom>
          <a:noFill/>
          <a:ln>
            <a:noFill/>
          </a:ln>
          <a:effectLst>
            <a:outerShdw blurRad="38100" dist="63500" dir="24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71" name="Board Picture 15">
            <a:extLst>
              <a:ext uri="{FF2B5EF4-FFF2-40B4-BE49-F238E27FC236}">
                <a16:creationId xmlns:a16="http://schemas.microsoft.com/office/drawing/2014/main" id="{B9167B6C-110A-4498-9507-A4AB72268939}"/>
              </a:ext>
            </a:extLst>
          </p:cNvPr>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010633" y="3600599"/>
            <a:ext cx="1872615" cy="1877695"/>
          </a:xfrm>
          <a:prstGeom prst="rect">
            <a:avLst/>
          </a:prstGeom>
          <a:noFill/>
          <a:ln>
            <a:noFill/>
          </a:ln>
          <a:effectLst>
            <a:outerShdw blurRad="38100" dist="63500" dir="24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72" name="Board Picture 15">
            <a:extLst>
              <a:ext uri="{FF2B5EF4-FFF2-40B4-BE49-F238E27FC236}">
                <a16:creationId xmlns:a16="http://schemas.microsoft.com/office/drawing/2014/main" id="{6B19FE17-6D0A-4303-8453-E3BD7851E93F}"/>
              </a:ext>
            </a:extLst>
          </p:cNvPr>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010633" y="3600599"/>
            <a:ext cx="1872615" cy="1877695"/>
          </a:xfrm>
          <a:prstGeom prst="rect">
            <a:avLst/>
          </a:prstGeom>
          <a:noFill/>
          <a:ln>
            <a:noFill/>
          </a:ln>
          <a:effectLst>
            <a:outerShdw blurRad="38100" dist="63500" dir="24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73" name="Board Picture 15">
            <a:extLst>
              <a:ext uri="{FF2B5EF4-FFF2-40B4-BE49-F238E27FC236}">
                <a16:creationId xmlns:a16="http://schemas.microsoft.com/office/drawing/2014/main" id="{EADCB396-E3F4-4492-90E8-F290A7A566DB}"/>
              </a:ext>
            </a:extLst>
          </p:cNvPr>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010633" y="3600599"/>
            <a:ext cx="1872615" cy="1877695"/>
          </a:xfrm>
          <a:prstGeom prst="rect">
            <a:avLst/>
          </a:prstGeom>
          <a:noFill/>
          <a:ln>
            <a:noFill/>
          </a:ln>
          <a:effectLst>
            <a:outerShdw blurRad="38100" dist="63500" dir="24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74" name="Board Picture 15">
            <a:extLst>
              <a:ext uri="{FF2B5EF4-FFF2-40B4-BE49-F238E27FC236}">
                <a16:creationId xmlns:a16="http://schemas.microsoft.com/office/drawing/2014/main" id="{E8C89FF0-D17D-4D15-8422-3CF67DF31568}"/>
              </a:ext>
            </a:extLst>
          </p:cNvPr>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010633" y="3600599"/>
            <a:ext cx="1872615" cy="1877695"/>
          </a:xfrm>
          <a:prstGeom prst="rect">
            <a:avLst/>
          </a:prstGeom>
          <a:noFill/>
          <a:ln>
            <a:noFill/>
          </a:ln>
          <a:effectLst>
            <a:outerShdw blurRad="38100" dist="63500" dir="24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75" name="Red dart 2">
            <a:extLst>
              <a:ext uri="{FF2B5EF4-FFF2-40B4-BE49-F238E27FC236}">
                <a16:creationId xmlns:a16="http://schemas.microsoft.com/office/drawing/2014/main" id="{B48D03BC-CF0E-4D87-BA7E-58016E97A6FD}"/>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p:blipFill>
        <p:spPr bwMode="auto">
          <a:xfrm>
            <a:off x="4961770" y="2199174"/>
            <a:ext cx="581172" cy="462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76" name="Red dart 5 Picture 14">
            <a:extLst>
              <a:ext uri="{FF2B5EF4-FFF2-40B4-BE49-F238E27FC236}">
                <a16:creationId xmlns:a16="http://schemas.microsoft.com/office/drawing/2014/main" id="{36ECE1CC-D870-4E23-9339-440295DEA73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p:blipFill>
        <p:spPr bwMode="auto">
          <a:xfrm>
            <a:off x="3560202" y="4356642"/>
            <a:ext cx="646113" cy="404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77" name="Red dart 3 Picture 13">
            <a:extLst>
              <a:ext uri="{FF2B5EF4-FFF2-40B4-BE49-F238E27FC236}">
                <a16:creationId xmlns:a16="http://schemas.microsoft.com/office/drawing/2014/main" id="{3FEE62E2-6C33-41A1-802E-F7472056734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3684721" y="3136146"/>
            <a:ext cx="646113" cy="385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78" name="Red dart 1 Picture 14">
            <a:extLst>
              <a:ext uri="{FF2B5EF4-FFF2-40B4-BE49-F238E27FC236}">
                <a16:creationId xmlns:a16="http://schemas.microsoft.com/office/drawing/2014/main" id="{52639D19-D4EC-4F49-8A99-FA29993783C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p:blipFill>
        <p:spPr bwMode="auto">
          <a:xfrm>
            <a:off x="3470997" y="3123787"/>
            <a:ext cx="646113" cy="514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79" name="Red dart 4 Picture 14">
            <a:extLst>
              <a:ext uri="{FF2B5EF4-FFF2-40B4-BE49-F238E27FC236}">
                <a16:creationId xmlns:a16="http://schemas.microsoft.com/office/drawing/2014/main" id="{BACEFF25-BBBB-4954-9557-971292E8DD4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3016696" y="3245952"/>
            <a:ext cx="646113" cy="385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80" name="Rectangle 1479">
            <a:hlinkClick r:id="rId28" action="ppaction://hlinksldjump"/>
            <a:extLst>
              <a:ext uri="{FF2B5EF4-FFF2-40B4-BE49-F238E27FC236}">
                <a16:creationId xmlns:a16="http://schemas.microsoft.com/office/drawing/2014/main" id="{76ED0B0E-2030-4814-9141-CF773B0CF817}"/>
              </a:ext>
            </a:extLst>
          </p:cNvPr>
          <p:cNvSpPr/>
          <p:nvPr/>
        </p:nvSpPr>
        <p:spPr>
          <a:xfrm>
            <a:off x="4083756" y="-25039"/>
            <a:ext cx="976489" cy="402226"/>
          </a:xfrm>
          <a:prstGeom prst="rect">
            <a:avLst/>
          </a:prstGeom>
          <a:noFill/>
        </p:spPr>
        <p:txBody>
          <a:bodyPr wrap="none" lIns="93537" tIns="46768" rIns="93537" bIns="46768">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0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owlby One SC" panose="02000505060000020004" pitchFamily="2" charset="0"/>
              </a:rPr>
              <a:t>home</a:t>
            </a:r>
          </a:p>
        </p:txBody>
      </p:sp>
      <p:sp>
        <p:nvSpPr>
          <p:cNvPr id="3" name="BLACK REMOVE Rectangle: Rounded Corners 2">
            <a:extLst>
              <a:ext uri="{FF2B5EF4-FFF2-40B4-BE49-F238E27FC236}">
                <a16:creationId xmlns:a16="http://schemas.microsoft.com/office/drawing/2014/main" id="{4BC303D3-B107-4CBC-9ED2-AB8A2B8B8032}"/>
              </a:ext>
            </a:extLst>
          </p:cNvPr>
          <p:cNvSpPr/>
          <p:nvPr/>
        </p:nvSpPr>
        <p:spPr>
          <a:xfrm>
            <a:off x="4090096" y="5256783"/>
            <a:ext cx="963809" cy="288032"/>
          </a:xfrm>
          <a:prstGeom prst="roundRect">
            <a:avLst/>
          </a:prstGeom>
          <a:solidFill>
            <a:schemeClr val="tx1"/>
          </a:solidFill>
          <a:ln w="38100">
            <a:solidFill>
              <a:srgbClr val="00B05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FF0000"/>
                </a:solidFill>
                <a:latin typeface="Aharoni" panose="02010803020104030203" pitchFamily="2" charset="-79"/>
                <a:cs typeface="Aharoni" panose="02010803020104030203" pitchFamily="2" charset="-79"/>
              </a:rPr>
              <a:t>REMOVE</a:t>
            </a:r>
          </a:p>
        </p:txBody>
      </p:sp>
      <p:sp>
        <p:nvSpPr>
          <p:cNvPr id="1481" name="5 TextBox 6">
            <a:extLst>
              <a:ext uri="{FF2B5EF4-FFF2-40B4-BE49-F238E27FC236}">
                <a16:creationId xmlns:a16="http://schemas.microsoft.com/office/drawing/2014/main" id="{742DE14E-7528-4DBB-89FA-897D206D163D}"/>
              </a:ext>
            </a:extLst>
          </p:cNvPr>
          <p:cNvSpPr txBox="1"/>
          <p:nvPr/>
        </p:nvSpPr>
        <p:spPr>
          <a:xfrm>
            <a:off x="2541014" y="4256455"/>
            <a:ext cx="265423" cy="923330"/>
          </a:xfrm>
          <a:prstGeom prst="rect">
            <a:avLst/>
          </a:prstGeom>
          <a:noFill/>
        </p:spPr>
        <p:txBody>
          <a:bodyPr wrap="square" rtlCol="0">
            <a:spAutoFit/>
          </a:bodyPr>
          <a:lstStyle/>
          <a:p>
            <a:pPr algn="ctr"/>
            <a:r>
              <a:rPr lang="en-GB" sz="5400" dirty="0">
                <a:ln>
                  <a:solidFill>
                    <a:schemeClr val="bg1"/>
                  </a:solidFill>
                </a:ln>
                <a:solidFill>
                  <a:srgbClr val="FF0000"/>
                </a:solidFill>
                <a:latin typeface="Finger Paint" panose="020B0506040000020004" pitchFamily="34" charset="0"/>
              </a:rPr>
              <a:t>5</a:t>
            </a:r>
          </a:p>
        </p:txBody>
      </p:sp>
      <p:sp>
        <p:nvSpPr>
          <p:cNvPr id="1482" name="4 TextBox 7">
            <a:extLst>
              <a:ext uri="{FF2B5EF4-FFF2-40B4-BE49-F238E27FC236}">
                <a16:creationId xmlns:a16="http://schemas.microsoft.com/office/drawing/2014/main" id="{242FF989-10E6-47E8-BEC3-EB280867993D}"/>
              </a:ext>
            </a:extLst>
          </p:cNvPr>
          <p:cNvSpPr txBox="1"/>
          <p:nvPr/>
        </p:nvSpPr>
        <p:spPr>
          <a:xfrm>
            <a:off x="2541014" y="4256455"/>
            <a:ext cx="265423" cy="923330"/>
          </a:xfrm>
          <a:prstGeom prst="rect">
            <a:avLst/>
          </a:prstGeom>
          <a:noFill/>
        </p:spPr>
        <p:txBody>
          <a:bodyPr wrap="square" rtlCol="0">
            <a:spAutoFit/>
          </a:bodyPr>
          <a:lstStyle/>
          <a:p>
            <a:pPr algn="ctr"/>
            <a:r>
              <a:rPr lang="en-GB" sz="5400" dirty="0">
                <a:ln>
                  <a:solidFill>
                    <a:schemeClr val="bg1"/>
                  </a:solidFill>
                </a:ln>
                <a:solidFill>
                  <a:srgbClr val="FF0000"/>
                </a:solidFill>
                <a:latin typeface="Finger Paint" panose="020B0506040000020004" pitchFamily="34" charset="0"/>
              </a:rPr>
              <a:t>4</a:t>
            </a:r>
          </a:p>
        </p:txBody>
      </p:sp>
      <p:sp>
        <p:nvSpPr>
          <p:cNvPr id="1483" name="3 TextBox 8">
            <a:extLst>
              <a:ext uri="{FF2B5EF4-FFF2-40B4-BE49-F238E27FC236}">
                <a16:creationId xmlns:a16="http://schemas.microsoft.com/office/drawing/2014/main" id="{8292B569-1D3B-4B7E-83E0-97269C82F67A}"/>
              </a:ext>
            </a:extLst>
          </p:cNvPr>
          <p:cNvSpPr txBox="1"/>
          <p:nvPr/>
        </p:nvSpPr>
        <p:spPr>
          <a:xfrm>
            <a:off x="2541014" y="4256455"/>
            <a:ext cx="265423" cy="923330"/>
          </a:xfrm>
          <a:prstGeom prst="rect">
            <a:avLst/>
          </a:prstGeom>
          <a:noFill/>
        </p:spPr>
        <p:txBody>
          <a:bodyPr wrap="square" rtlCol="0">
            <a:spAutoFit/>
          </a:bodyPr>
          <a:lstStyle/>
          <a:p>
            <a:pPr algn="ctr"/>
            <a:r>
              <a:rPr lang="en-GB" sz="5400" dirty="0">
                <a:ln>
                  <a:solidFill>
                    <a:schemeClr val="bg1"/>
                  </a:solidFill>
                </a:ln>
                <a:solidFill>
                  <a:srgbClr val="FF0000"/>
                </a:solidFill>
                <a:latin typeface="Finger Paint" panose="020B0506040000020004" pitchFamily="34" charset="0"/>
              </a:rPr>
              <a:t>3</a:t>
            </a:r>
          </a:p>
        </p:txBody>
      </p:sp>
      <p:sp>
        <p:nvSpPr>
          <p:cNvPr id="1484" name="2 TextBox 9">
            <a:extLst>
              <a:ext uri="{FF2B5EF4-FFF2-40B4-BE49-F238E27FC236}">
                <a16:creationId xmlns:a16="http://schemas.microsoft.com/office/drawing/2014/main" id="{ED854D5F-B49C-4E08-B44F-CC557301E6B6}"/>
              </a:ext>
            </a:extLst>
          </p:cNvPr>
          <p:cNvSpPr txBox="1"/>
          <p:nvPr/>
        </p:nvSpPr>
        <p:spPr>
          <a:xfrm>
            <a:off x="2541014" y="4256455"/>
            <a:ext cx="265423" cy="923330"/>
          </a:xfrm>
          <a:prstGeom prst="rect">
            <a:avLst/>
          </a:prstGeom>
          <a:noFill/>
        </p:spPr>
        <p:txBody>
          <a:bodyPr wrap="square" rtlCol="0">
            <a:spAutoFit/>
          </a:bodyPr>
          <a:lstStyle/>
          <a:p>
            <a:pPr algn="ctr"/>
            <a:r>
              <a:rPr lang="en-GB" sz="5400" dirty="0">
                <a:ln>
                  <a:solidFill>
                    <a:schemeClr val="bg1"/>
                  </a:solidFill>
                </a:ln>
                <a:solidFill>
                  <a:srgbClr val="FF0000"/>
                </a:solidFill>
                <a:latin typeface="Finger Paint" panose="020B0506040000020004" pitchFamily="34" charset="0"/>
              </a:rPr>
              <a:t>2</a:t>
            </a:r>
          </a:p>
        </p:txBody>
      </p:sp>
      <p:sp>
        <p:nvSpPr>
          <p:cNvPr id="1485" name="1 TextBox 10">
            <a:extLst>
              <a:ext uri="{FF2B5EF4-FFF2-40B4-BE49-F238E27FC236}">
                <a16:creationId xmlns:a16="http://schemas.microsoft.com/office/drawing/2014/main" id="{DFF8FA8F-D14A-4AC5-A8E2-4AE10F5BA7D9}"/>
              </a:ext>
            </a:extLst>
          </p:cNvPr>
          <p:cNvSpPr txBox="1"/>
          <p:nvPr/>
        </p:nvSpPr>
        <p:spPr>
          <a:xfrm>
            <a:off x="2541014" y="4256455"/>
            <a:ext cx="265423" cy="923330"/>
          </a:xfrm>
          <a:prstGeom prst="rect">
            <a:avLst/>
          </a:prstGeom>
          <a:noFill/>
        </p:spPr>
        <p:txBody>
          <a:bodyPr wrap="square" rtlCol="0">
            <a:spAutoFit/>
          </a:bodyPr>
          <a:lstStyle/>
          <a:p>
            <a:pPr algn="ctr"/>
            <a:r>
              <a:rPr lang="en-GB" sz="5400" dirty="0">
                <a:ln>
                  <a:solidFill>
                    <a:schemeClr val="bg1"/>
                  </a:solidFill>
                </a:ln>
                <a:solidFill>
                  <a:srgbClr val="FF0000"/>
                </a:solidFill>
                <a:latin typeface="Finger Paint" panose="020B0506040000020004" pitchFamily="34" charset="0"/>
              </a:rPr>
              <a:t>1</a:t>
            </a:r>
          </a:p>
        </p:txBody>
      </p:sp>
      <p:sp>
        <p:nvSpPr>
          <p:cNvPr id="1486" name="0 TextBox 1">
            <a:extLst>
              <a:ext uri="{FF2B5EF4-FFF2-40B4-BE49-F238E27FC236}">
                <a16:creationId xmlns:a16="http://schemas.microsoft.com/office/drawing/2014/main" id="{2F6668C2-B1B4-497D-8DA2-BA62EE890267}"/>
              </a:ext>
            </a:extLst>
          </p:cNvPr>
          <p:cNvSpPr txBox="1"/>
          <p:nvPr/>
        </p:nvSpPr>
        <p:spPr>
          <a:xfrm>
            <a:off x="2541014" y="4256455"/>
            <a:ext cx="265423" cy="923330"/>
          </a:xfrm>
          <a:prstGeom prst="rect">
            <a:avLst/>
          </a:prstGeom>
          <a:noFill/>
        </p:spPr>
        <p:txBody>
          <a:bodyPr wrap="square" rtlCol="0">
            <a:spAutoFit/>
          </a:bodyPr>
          <a:lstStyle/>
          <a:p>
            <a:pPr algn="ctr"/>
            <a:r>
              <a:rPr lang="en-GB" sz="5400" dirty="0">
                <a:ln>
                  <a:solidFill>
                    <a:schemeClr val="bg1"/>
                  </a:solidFill>
                </a:ln>
                <a:solidFill>
                  <a:srgbClr val="FF0000"/>
                </a:solidFill>
                <a:latin typeface="Finger Paint" panose="020B0506040000020004" pitchFamily="34" charset="0"/>
              </a:rPr>
              <a:t>0</a:t>
            </a:r>
          </a:p>
        </p:txBody>
      </p:sp>
      <p:sp>
        <p:nvSpPr>
          <p:cNvPr id="1487" name="5 TextBox 6">
            <a:extLst>
              <a:ext uri="{FF2B5EF4-FFF2-40B4-BE49-F238E27FC236}">
                <a16:creationId xmlns:a16="http://schemas.microsoft.com/office/drawing/2014/main" id="{F30CB39B-0908-4032-B765-7BEDC423A49C}"/>
              </a:ext>
            </a:extLst>
          </p:cNvPr>
          <p:cNvSpPr txBox="1"/>
          <p:nvPr/>
        </p:nvSpPr>
        <p:spPr>
          <a:xfrm>
            <a:off x="6379628" y="4277797"/>
            <a:ext cx="265423" cy="923330"/>
          </a:xfrm>
          <a:prstGeom prst="rect">
            <a:avLst/>
          </a:prstGeom>
          <a:noFill/>
        </p:spPr>
        <p:txBody>
          <a:bodyPr wrap="square" rtlCol="0">
            <a:spAutoFit/>
          </a:bodyPr>
          <a:lstStyle/>
          <a:p>
            <a:pPr algn="ctr"/>
            <a:r>
              <a:rPr lang="en-GB" sz="5400" dirty="0">
                <a:ln>
                  <a:solidFill>
                    <a:schemeClr val="bg1"/>
                  </a:solidFill>
                </a:ln>
                <a:solidFill>
                  <a:srgbClr val="0457DB"/>
                </a:solidFill>
                <a:latin typeface="Finger Paint" panose="020B0506040000020004" pitchFamily="34" charset="0"/>
              </a:rPr>
              <a:t>5</a:t>
            </a:r>
          </a:p>
        </p:txBody>
      </p:sp>
      <p:sp>
        <p:nvSpPr>
          <p:cNvPr id="1488" name="4 TextBox 7">
            <a:extLst>
              <a:ext uri="{FF2B5EF4-FFF2-40B4-BE49-F238E27FC236}">
                <a16:creationId xmlns:a16="http://schemas.microsoft.com/office/drawing/2014/main" id="{E8469439-5F62-4594-B5DE-16AC52BD905C}"/>
              </a:ext>
            </a:extLst>
          </p:cNvPr>
          <p:cNvSpPr txBox="1"/>
          <p:nvPr/>
        </p:nvSpPr>
        <p:spPr>
          <a:xfrm>
            <a:off x="6379628" y="4277797"/>
            <a:ext cx="265423" cy="923330"/>
          </a:xfrm>
          <a:prstGeom prst="rect">
            <a:avLst/>
          </a:prstGeom>
          <a:noFill/>
        </p:spPr>
        <p:txBody>
          <a:bodyPr wrap="square" rtlCol="0">
            <a:spAutoFit/>
          </a:bodyPr>
          <a:lstStyle/>
          <a:p>
            <a:pPr algn="ctr"/>
            <a:r>
              <a:rPr lang="en-GB" sz="5400" dirty="0">
                <a:ln>
                  <a:solidFill>
                    <a:schemeClr val="bg1"/>
                  </a:solidFill>
                </a:ln>
                <a:solidFill>
                  <a:srgbClr val="0457DB"/>
                </a:solidFill>
                <a:latin typeface="Finger Paint" panose="020B0506040000020004" pitchFamily="34" charset="0"/>
              </a:rPr>
              <a:t>4</a:t>
            </a:r>
          </a:p>
        </p:txBody>
      </p:sp>
      <p:sp>
        <p:nvSpPr>
          <p:cNvPr id="1489" name="3 TextBox 8">
            <a:extLst>
              <a:ext uri="{FF2B5EF4-FFF2-40B4-BE49-F238E27FC236}">
                <a16:creationId xmlns:a16="http://schemas.microsoft.com/office/drawing/2014/main" id="{1917B8C3-9CA7-4099-9799-7FC2180F4A8B}"/>
              </a:ext>
            </a:extLst>
          </p:cNvPr>
          <p:cNvSpPr txBox="1"/>
          <p:nvPr/>
        </p:nvSpPr>
        <p:spPr>
          <a:xfrm>
            <a:off x="6379628" y="4277797"/>
            <a:ext cx="265423" cy="923330"/>
          </a:xfrm>
          <a:prstGeom prst="rect">
            <a:avLst/>
          </a:prstGeom>
          <a:noFill/>
        </p:spPr>
        <p:txBody>
          <a:bodyPr wrap="square" rtlCol="0">
            <a:spAutoFit/>
          </a:bodyPr>
          <a:lstStyle/>
          <a:p>
            <a:pPr algn="ctr"/>
            <a:r>
              <a:rPr lang="en-GB" sz="5400" dirty="0">
                <a:ln>
                  <a:solidFill>
                    <a:schemeClr val="bg1"/>
                  </a:solidFill>
                </a:ln>
                <a:solidFill>
                  <a:srgbClr val="0457DB"/>
                </a:solidFill>
                <a:latin typeface="Finger Paint" panose="020B0506040000020004" pitchFamily="34" charset="0"/>
              </a:rPr>
              <a:t>3</a:t>
            </a:r>
          </a:p>
        </p:txBody>
      </p:sp>
      <p:sp>
        <p:nvSpPr>
          <p:cNvPr id="1490" name="2 TextBox 9">
            <a:extLst>
              <a:ext uri="{FF2B5EF4-FFF2-40B4-BE49-F238E27FC236}">
                <a16:creationId xmlns:a16="http://schemas.microsoft.com/office/drawing/2014/main" id="{97931809-4CBA-433C-BC6D-6AF91E117565}"/>
              </a:ext>
            </a:extLst>
          </p:cNvPr>
          <p:cNvSpPr txBox="1"/>
          <p:nvPr/>
        </p:nvSpPr>
        <p:spPr>
          <a:xfrm>
            <a:off x="6379628" y="4277797"/>
            <a:ext cx="265423" cy="923330"/>
          </a:xfrm>
          <a:prstGeom prst="rect">
            <a:avLst/>
          </a:prstGeom>
          <a:noFill/>
        </p:spPr>
        <p:txBody>
          <a:bodyPr wrap="square" rtlCol="0">
            <a:spAutoFit/>
          </a:bodyPr>
          <a:lstStyle/>
          <a:p>
            <a:pPr algn="ctr"/>
            <a:r>
              <a:rPr lang="en-GB" sz="5400" dirty="0">
                <a:ln>
                  <a:solidFill>
                    <a:schemeClr val="bg1"/>
                  </a:solidFill>
                </a:ln>
                <a:solidFill>
                  <a:srgbClr val="0457DB"/>
                </a:solidFill>
                <a:latin typeface="Finger Paint" panose="020B0506040000020004" pitchFamily="34" charset="0"/>
              </a:rPr>
              <a:t>2</a:t>
            </a:r>
          </a:p>
        </p:txBody>
      </p:sp>
      <p:sp>
        <p:nvSpPr>
          <p:cNvPr id="1491" name="1 TextBox 10">
            <a:extLst>
              <a:ext uri="{FF2B5EF4-FFF2-40B4-BE49-F238E27FC236}">
                <a16:creationId xmlns:a16="http://schemas.microsoft.com/office/drawing/2014/main" id="{AB2373EC-6443-4E8C-A5D3-33921DF78E92}"/>
              </a:ext>
            </a:extLst>
          </p:cNvPr>
          <p:cNvSpPr txBox="1"/>
          <p:nvPr/>
        </p:nvSpPr>
        <p:spPr>
          <a:xfrm>
            <a:off x="6379628" y="4277797"/>
            <a:ext cx="265423" cy="923330"/>
          </a:xfrm>
          <a:prstGeom prst="rect">
            <a:avLst/>
          </a:prstGeom>
          <a:noFill/>
        </p:spPr>
        <p:txBody>
          <a:bodyPr wrap="square" rtlCol="0">
            <a:spAutoFit/>
          </a:bodyPr>
          <a:lstStyle/>
          <a:p>
            <a:pPr algn="ctr"/>
            <a:r>
              <a:rPr lang="en-GB" sz="5400" dirty="0">
                <a:ln>
                  <a:solidFill>
                    <a:schemeClr val="bg1"/>
                  </a:solidFill>
                </a:ln>
                <a:solidFill>
                  <a:srgbClr val="0457DB"/>
                </a:solidFill>
                <a:latin typeface="Finger Paint" panose="020B0506040000020004" pitchFamily="34" charset="0"/>
              </a:rPr>
              <a:t>1</a:t>
            </a:r>
          </a:p>
        </p:txBody>
      </p:sp>
      <p:sp>
        <p:nvSpPr>
          <p:cNvPr id="1492" name="0 TextBox 1">
            <a:extLst>
              <a:ext uri="{FF2B5EF4-FFF2-40B4-BE49-F238E27FC236}">
                <a16:creationId xmlns:a16="http://schemas.microsoft.com/office/drawing/2014/main" id="{144F5091-8045-4FCD-80AE-E286B26F697E}"/>
              </a:ext>
            </a:extLst>
          </p:cNvPr>
          <p:cNvSpPr txBox="1"/>
          <p:nvPr/>
        </p:nvSpPr>
        <p:spPr>
          <a:xfrm>
            <a:off x="6379628" y="4277797"/>
            <a:ext cx="265423" cy="923330"/>
          </a:xfrm>
          <a:prstGeom prst="rect">
            <a:avLst/>
          </a:prstGeom>
          <a:noFill/>
        </p:spPr>
        <p:txBody>
          <a:bodyPr wrap="square" rtlCol="0">
            <a:spAutoFit/>
          </a:bodyPr>
          <a:lstStyle/>
          <a:p>
            <a:pPr algn="ctr"/>
            <a:r>
              <a:rPr lang="en-GB" sz="5400" dirty="0">
                <a:ln>
                  <a:solidFill>
                    <a:schemeClr val="bg1"/>
                  </a:solidFill>
                </a:ln>
                <a:solidFill>
                  <a:srgbClr val="0457DB"/>
                </a:solidFill>
                <a:latin typeface="Finger Paint" panose="020B0506040000020004" pitchFamily="34" charset="0"/>
              </a:rPr>
              <a:t>0</a:t>
            </a:r>
          </a:p>
        </p:txBody>
      </p:sp>
    </p:spTree>
    <p:extLst>
      <p:ext uri="{BB962C8B-B14F-4D97-AF65-F5344CB8AC3E}">
        <p14:creationId xmlns:p14="http://schemas.microsoft.com/office/powerpoint/2010/main" val="75864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repeatCount="indefinite" fill="hold" nodeType="withEffect">
                                  <p:stCondLst>
                                    <p:cond delay="0"/>
                                  </p:stCondLst>
                                  <p:childTnLst>
                                    <p:animMotion origin="layout" path="M -3.33333E-6 -3.02838E-6 C 0.02153 -3.02838E-6 0.03941 0.01543 0.03941 0.03445 C 0.03941 0.05374 0.02153 0.06944 -3.33333E-6 0.06944 C -0.0217 0.06944 -0.03923 0.05374 -0.03923 0.03445 C -0.03923 0.01543 -0.0217 -3.02838E-6 -3.33333E-6 -3.02838E-6 Z " pathEditMode="relative" rAng="0" ptsTypes="AAAAA">
                                      <p:cBhvr>
                                        <p:cTn id="6" dur="6000" fill="hold"/>
                                        <p:tgtEl>
                                          <p:spTgt spid="1642"/>
                                        </p:tgtEl>
                                        <p:attrNameLst>
                                          <p:attrName>ppt_x</p:attrName>
                                          <p:attrName>ppt_y</p:attrName>
                                        </p:attrNameLst>
                                      </p:cBhvr>
                                      <p:rCtr x="0" y="3472"/>
                                    </p:animMotion>
                                  </p:childTnLst>
                                </p:cTn>
                              </p:par>
                              <p:par>
                                <p:cTn id="7" presetID="1" presetClass="path" presetSubtype="0" repeatCount="indefinite" fill="hold" nodeType="withEffect">
                                  <p:stCondLst>
                                    <p:cond delay="0"/>
                                  </p:stCondLst>
                                  <p:childTnLst>
                                    <p:animMotion origin="layout" path="M 4.72222E-6 -3.02838E-6 C 0.02152 -3.02838E-6 0.03941 0.01543 0.03941 0.03445 C 0.03941 0.05374 0.02152 0.06944 4.72222E-6 0.06944 C -0.02171 0.06944 -0.03924 0.05374 -0.03924 0.03445 C -0.03924 0.01543 -0.02171 -3.02838E-6 4.72222E-6 -3.02838E-6 Z " pathEditMode="relative" rAng="0" ptsTypes="AAAAA">
                                      <p:cBhvr>
                                        <p:cTn id="8" dur="6000" fill="hold"/>
                                        <p:tgtEl>
                                          <p:spTgt spid="2"/>
                                        </p:tgtEl>
                                        <p:attrNameLst>
                                          <p:attrName>ppt_x</p:attrName>
                                          <p:attrName>ppt_y</p:attrName>
                                        </p:attrNameLst>
                                      </p:cBhvr>
                                      <p:rCtr x="0" y="3472"/>
                                    </p:animMotion>
                                  </p:childTnLst>
                                </p:cTn>
                              </p:par>
                              <p:par>
                                <p:cTn id="9" presetID="1" presetClass="path" presetSubtype="0" repeatCount="indefinite" fill="hold" nodeType="withEffect">
                                  <p:stCondLst>
                                    <p:cond delay="0"/>
                                  </p:stCondLst>
                                  <p:childTnLst>
                                    <p:animMotion origin="layout" path="M 3.05556E-6 -1.32268E-6 C 0.02152 -1.32268E-6 0.03941 0.01543 0.03941 0.03417 C 0.03941 0.05346 0.02152 0.06944 3.05556E-6 0.06944 C -0.0217 0.06944 -0.03924 0.05346 -0.03924 0.03417 C -0.03924 0.01543 -0.0217 -1.32268E-6 3.05556E-6 -1.32268E-6 Z " pathEditMode="relative" rAng="0" ptsTypes="AAAAA">
                                      <p:cBhvr>
                                        <p:cTn id="10" dur="6000" fill="hold"/>
                                        <p:tgtEl>
                                          <p:spTgt spid="71"/>
                                        </p:tgtEl>
                                        <p:attrNameLst>
                                          <p:attrName>ppt_x</p:attrName>
                                          <p:attrName>ppt_y</p:attrName>
                                        </p:attrNameLst>
                                      </p:cBhvr>
                                      <p:rCtr x="0" y="3472"/>
                                    </p:animMotion>
                                  </p:childTnLst>
                                </p:cTn>
                              </p:par>
                              <p:par>
                                <p:cTn id="11" presetID="1" presetClass="path" presetSubtype="0" repeatCount="indefinite" fill="hold" grpId="0" nodeType="withEffect">
                                  <p:stCondLst>
                                    <p:cond delay="0"/>
                                  </p:stCondLst>
                                  <p:childTnLst>
                                    <p:animMotion origin="layout" path="M 1.11111E-6 -4.31799E-6 C 0.02153 -4.31799E-6 0.03941 0.01544 0.03941 0.03445 C 0.03941 0.05374 0.02153 0.06944 1.11111E-6 0.06944 C -0.0217 0.06944 -0.03924 0.05374 -0.03924 0.03445 C -0.03924 0.01544 -0.0217 -4.31799E-6 1.11111E-6 -4.31799E-6 Z " pathEditMode="relative" rAng="0" ptsTypes="AAAAA">
                                      <p:cBhvr>
                                        <p:cTn id="12" dur="6000" fill="hold"/>
                                        <p:tgtEl>
                                          <p:spTgt spid="78"/>
                                        </p:tgtEl>
                                        <p:attrNameLst>
                                          <p:attrName>ppt_x</p:attrName>
                                          <p:attrName>ppt_y</p:attrName>
                                        </p:attrNameLst>
                                      </p:cBhvr>
                                      <p:rCtr x="0" y="3472"/>
                                    </p:animMotion>
                                  </p:childTnLst>
                                </p:cTn>
                              </p:par>
                              <p:par>
                                <p:cTn id="13" presetID="1" presetClass="path" presetSubtype="0" repeatCount="indefinite" fill="hold" grpId="0" nodeType="withEffect">
                                  <p:stCondLst>
                                    <p:cond delay="0"/>
                                  </p:stCondLst>
                                  <p:childTnLst>
                                    <p:animMotion origin="layout" path="M 1.94444E-6 2.841E-6 C 0.02153 2.841E-6 0.03941 0.01543 0.03941 0.03444 C 0.03941 0.05373 0.02153 0.06944 1.94444E-6 0.06944 C -0.0217 0.06944 -0.03924 0.05373 -0.03924 0.03444 C -0.03924 0.01543 -0.0217 2.841E-6 1.94444E-6 2.841E-6 Z " pathEditMode="relative" rAng="0" ptsTypes="AAAAA">
                                      <p:cBhvr>
                                        <p:cTn id="14" dur="6000" fill="hold"/>
                                        <p:tgtEl>
                                          <p:spTgt spid="77"/>
                                        </p:tgtEl>
                                        <p:attrNameLst>
                                          <p:attrName>ppt_x</p:attrName>
                                          <p:attrName>ppt_y</p:attrName>
                                        </p:attrNameLst>
                                      </p:cBhvr>
                                      <p:rCtr x="0" y="3472"/>
                                    </p:animMotion>
                                  </p:childTnLst>
                                </p:cTn>
                              </p:par>
                              <p:par>
                                <p:cTn id="15" presetID="1" presetClass="path" presetSubtype="0" repeatCount="indefinite" fill="hold" grpId="0" nodeType="withEffect">
                                  <p:stCondLst>
                                    <p:cond delay="0"/>
                                  </p:stCondLst>
                                  <p:childTnLst>
                                    <p:animMotion origin="layout" path="M -1.66667E-6 -4.66244E-6 C 0.02153 -4.66244E-6 0.03941 0.01544 0.03941 0.03445 C 0.03941 0.05374 0.02153 0.06945 -1.66667E-6 0.06945 C -0.0217 0.06945 -0.03923 0.05374 -0.03923 0.03445 C -0.03923 0.01544 -0.0217 -4.66244E-6 -1.66667E-6 -4.66244E-6 Z " pathEditMode="relative" rAng="0" ptsTypes="AAAAA">
                                      <p:cBhvr>
                                        <p:cTn id="16" dur="6000" fill="hold"/>
                                        <p:tgtEl>
                                          <p:spTgt spid="72"/>
                                        </p:tgtEl>
                                        <p:attrNameLst>
                                          <p:attrName>ppt_x</p:attrName>
                                          <p:attrName>ppt_y</p:attrName>
                                        </p:attrNameLst>
                                      </p:cBhvr>
                                      <p:rCtr x="0" y="3472"/>
                                    </p:animMotion>
                                  </p:childTnLst>
                                </p:cTn>
                              </p:par>
                              <p:par>
                                <p:cTn id="17" presetID="1" presetClass="path" presetSubtype="0" repeatCount="indefinite" fill="hold" grpId="0" nodeType="withEffect">
                                  <p:stCondLst>
                                    <p:cond delay="0"/>
                                  </p:stCondLst>
                                  <p:childTnLst>
                                    <p:animMotion origin="layout" path="M -8.33333E-7 4.15541E-6 C 0.02153 4.15541E-6 0.03941 0.01543 0.03941 0.03444 C 0.03941 0.05373 0.02153 0.06944 -8.33333E-7 0.06944 C -0.0217 0.06944 -0.03924 0.05373 -0.03924 0.03444 C -0.03924 0.01543 -0.0217 4.15541E-6 -8.33333E-7 4.15541E-6 Z " pathEditMode="relative" rAng="0" ptsTypes="AAAAA">
                                      <p:cBhvr>
                                        <p:cTn id="18" dur="6000" fill="hold"/>
                                        <p:tgtEl>
                                          <p:spTgt spid="79"/>
                                        </p:tgtEl>
                                        <p:attrNameLst>
                                          <p:attrName>ppt_x</p:attrName>
                                          <p:attrName>ppt_y</p:attrName>
                                        </p:attrNameLst>
                                      </p:cBhvr>
                                      <p:rCtr x="0" y="3472"/>
                                    </p:animMotion>
                                  </p:childTnLst>
                                </p:cTn>
                              </p:par>
                              <p:par>
                                <p:cTn id="19" presetID="1" presetClass="path" presetSubtype="0" repeatCount="indefinite" fill="hold" grpId="0" nodeType="withEffect">
                                  <p:stCondLst>
                                    <p:cond delay="0"/>
                                  </p:stCondLst>
                                  <p:childTnLst>
                                    <p:animMotion origin="layout" path="M -3.33333E-6 4.87462E-6 C 0.02153 4.87462E-6 0.03941 0.01543 0.03941 0.03444 C 0.03941 0.05373 0.02153 0.06944 -3.33333E-6 0.06944 C -0.0217 0.06944 -0.03923 0.05373 -0.03923 0.03444 C -0.03923 0.01543 -0.0217 4.87462E-6 -3.33333E-6 4.87462E-6 Z " pathEditMode="relative" rAng="0" ptsTypes="AAAAA">
                                      <p:cBhvr>
                                        <p:cTn id="20" dur="6000" fill="hold"/>
                                        <p:tgtEl>
                                          <p:spTgt spid="75"/>
                                        </p:tgtEl>
                                        <p:attrNameLst>
                                          <p:attrName>ppt_x</p:attrName>
                                          <p:attrName>ppt_y</p:attrName>
                                        </p:attrNameLst>
                                      </p:cBhvr>
                                      <p:rCtr x="0" y="3472"/>
                                    </p:animMotion>
                                  </p:childTnLst>
                                </p:cTn>
                              </p:par>
                              <p:par>
                                <p:cTn id="21" presetID="1" presetClass="path" presetSubtype="0" repeatCount="indefinite" fill="hold" nodeType="withEffect">
                                  <p:stCondLst>
                                    <p:cond delay="0"/>
                                  </p:stCondLst>
                                  <p:childTnLst>
                                    <p:animMotion origin="layout" path="M 4.72222E-6 -4.67071E-6 C 0.02152 -4.67071E-6 0.03941 0.01544 0.03941 0.03445 C 0.03941 0.05374 0.02152 0.06945 4.72222E-6 0.06945 C -0.02171 0.06945 -0.03924 0.05374 -0.03924 0.03445 C -0.03924 0.01544 -0.02171 -4.67071E-6 4.72222E-6 -4.67071E-6 Z " pathEditMode="relative" rAng="0" ptsTypes="AAAAA">
                                      <p:cBhvr>
                                        <p:cTn id="22" dur="6000" fill="hold"/>
                                        <p:tgtEl>
                                          <p:spTgt spid="299"/>
                                        </p:tgtEl>
                                        <p:attrNameLst>
                                          <p:attrName>ppt_x</p:attrName>
                                          <p:attrName>ppt_y</p:attrName>
                                        </p:attrNameLst>
                                      </p:cBhvr>
                                      <p:rCtr x="0" y="3472"/>
                                    </p:animMotion>
                                  </p:childTnLst>
                                </p:cTn>
                              </p:par>
                              <p:par>
                                <p:cTn id="23" presetID="1" presetClass="path" presetSubtype="0" repeatCount="indefinite" fill="hold" grpId="0" nodeType="withEffect">
                                  <p:stCondLst>
                                    <p:cond delay="0"/>
                                  </p:stCondLst>
                                  <p:childTnLst>
                                    <p:animMotion origin="layout" path="M 5E-6 -2.08597E-6 C 0.02153 -2.08597E-6 0.03941 0.01543 0.03941 0.03445 C 0.03941 0.05374 0.02153 0.06944 5E-6 0.06944 C -0.02171 0.06944 -0.03924 0.05374 -0.03924 0.03445 C -0.03924 0.01543 -0.02171 -2.08597E-6 5E-6 -2.08597E-6 Z " pathEditMode="relative" rAng="0" ptsTypes="AAAAA">
                                      <p:cBhvr>
                                        <p:cTn id="24" dur="6000" fill="hold"/>
                                        <p:tgtEl>
                                          <p:spTgt spid="87"/>
                                        </p:tgtEl>
                                        <p:attrNameLst>
                                          <p:attrName>ppt_x</p:attrName>
                                          <p:attrName>ppt_y</p:attrName>
                                        </p:attrNameLst>
                                      </p:cBhvr>
                                      <p:rCtr x="0" y="3472"/>
                                    </p:animMotion>
                                  </p:childTnLst>
                                </p:cTn>
                              </p:par>
                              <p:par>
                                <p:cTn id="25" presetID="1" presetClass="path" presetSubtype="0" repeatCount="indefinite" fill="hold" grpId="0" nodeType="withEffect">
                                  <p:stCondLst>
                                    <p:cond delay="0"/>
                                  </p:stCondLst>
                                  <p:childTnLst>
                                    <p:animMotion origin="layout" path="M -4.44444E-6 -3.85506E-6 C 0.02153 -3.85506E-6 0.03941 0.01544 0.03941 0.03445 C 0.03941 0.05374 0.02153 0.06944 -4.44444E-6 0.06944 C -0.0217 0.06944 -0.03923 0.05374 -0.03923 0.03445 C -0.03923 0.01544 -0.0217 -3.85506E-6 -4.44444E-6 -3.85506E-6 Z " pathEditMode="relative" rAng="0" ptsTypes="AAAAA">
                                      <p:cBhvr>
                                        <p:cTn id="26" dur="6000" fill="hold"/>
                                        <p:tgtEl>
                                          <p:spTgt spid="86"/>
                                        </p:tgtEl>
                                        <p:attrNameLst>
                                          <p:attrName>ppt_x</p:attrName>
                                          <p:attrName>ppt_y</p:attrName>
                                        </p:attrNameLst>
                                      </p:cBhvr>
                                      <p:rCtr x="0" y="3472"/>
                                    </p:animMotion>
                                  </p:childTnLst>
                                </p:cTn>
                              </p:par>
                              <p:par>
                                <p:cTn id="27" presetID="1" presetClass="path" presetSubtype="0" repeatCount="indefinite" fill="hold" grpId="0" nodeType="withEffect">
                                  <p:stCondLst>
                                    <p:cond delay="0"/>
                                  </p:stCondLst>
                                  <p:childTnLst>
                                    <p:animMotion origin="layout" path="M -1.94444E-6 -4.70653E-6 C 0.02153 -4.70653E-6 0.03941 0.01544 0.03941 0.03445 C 0.03941 0.05374 0.02153 0.06945 -1.94444E-6 0.06945 C -0.0217 0.06945 -0.03923 0.05374 -0.03923 0.03445 C -0.03923 0.01544 -0.0217 -4.70653E-6 -1.94444E-6 -4.70653E-6 Z " pathEditMode="relative" rAng="0" ptsTypes="AAAAA">
                                      <p:cBhvr>
                                        <p:cTn id="28" dur="6000" fill="hold"/>
                                        <p:tgtEl>
                                          <p:spTgt spid="82"/>
                                        </p:tgtEl>
                                        <p:attrNameLst>
                                          <p:attrName>ppt_x</p:attrName>
                                          <p:attrName>ppt_y</p:attrName>
                                        </p:attrNameLst>
                                      </p:cBhvr>
                                      <p:rCtr x="0" y="3472"/>
                                    </p:animMotion>
                                  </p:childTnLst>
                                </p:cTn>
                              </p:par>
                              <p:par>
                                <p:cTn id="29" presetID="1" presetClass="path" presetSubtype="0" repeatCount="indefinite" fill="hold" grpId="0" nodeType="withEffect">
                                  <p:stCondLst>
                                    <p:cond delay="0"/>
                                  </p:stCondLst>
                                  <p:childTnLst>
                                    <p:animMotion origin="layout" path="M -3.88889E-6 7.8534E-7 C 0.02153 7.8534E-7 0.03941 0.01543 0.03941 0.03444 C 0.03941 0.05373 0.02153 0.06944 -3.88889E-6 0.06944 C -0.0217 0.06944 -0.03923 0.05373 -0.03923 0.03444 C -0.03923 0.01543 -0.0217 7.8534E-7 -3.88889E-6 7.8534E-7 Z " pathEditMode="relative" rAng="0" ptsTypes="AAAAA">
                                      <p:cBhvr>
                                        <p:cTn id="30" dur="6000" fill="hold"/>
                                        <p:tgtEl>
                                          <p:spTgt spid="88"/>
                                        </p:tgtEl>
                                        <p:attrNameLst>
                                          <p:attrName>ppt_x</p:attrName>
                                          <p:attrName>ppt_y</p:attrName>
                                        </p:attrNameLst>
                                      </p:cBhvr>
                                      <p:rCtr x="0" y="3472"/>
                                    </p:animMotion>
                                  </p:childTnLst>
                                </p:cTn>
                              </p:par>
                              <p:par>
                                <p:cTn id="31" presetID="1" presetClass="path" presetSubtype="0" repeatCount="indefinite" fill="hold" grpId="0" nodeType="withEffect">
                                  <p:stCondLst>
                                    <p:cond delay="0"/>
                                  </p:stCondLst>
                                  <p:childTnLst>
                                    <p:animMotion origin="layout" path="M 2.22222E-6 4.85258E-6 C 0.02153 4.85258E-6 0.03941 0.01543 0.03941 0.03444 C 0.03941 0.05373 0.02153 0.06944 2.22222E-6 0.06944 C -0.0217 0.06944 -0.03924 0.05373 -0.03924 0.03444 C -0.03924 0.01543 -0.0217 4.85258E-6 2.22222E-6 4.85258E-6 Z " pathEditMode="relative" rAng="0" ptsTypes="AAAAA">
                                      <p:cBhvr>
                                        <p:cTn id="32" dur="6000" fill="hold"/>
                                        <p:tgtEl>
                                          <p:spTgt spid="84"/>
                                        </p:tgtEl>
                                        <p:attrNameLst>
                                          <p:attrName>ppt_x</p:attrName>
                                          <p:attrName>ppt_y</p:attrName>
                                        </p:attrNameLst>
                                      </p:cBhvr>
                                      <p:rCtr x="0" y="3472"/>
                                    </p:animMotion>
                                  </p:childTnLst>
                                </p:cTn>
                              </p:par>
                              <p:par>
                                <p:cTn id="33" presetID="1" presetClass="path" presetSubtype="0" repeatCount="indefinite" fill="hold" nodeType="withEffect">
                                  <p:stCondLst>
                                    <p:cond delay="0"/>
                                  </p:stCondLst>
                                  <p:childTnLst>
                                    <p:animMotion origin="layout" path="M 4.72222E-6 -4.67071E-6 C 0.02152 -4.67071E-6 0.03941 0.01544 0.03941 0.03417 C 0.03941 0.05319 0.02152 0.06945 4.72222E-6 0.06945 C -0.02171 0.06945 -0.03924 0.05319 -0.03924 0.03417 C -0.03924 0.01544 -0.02171 -4.67071E-6 4.72222E-6 -4.67071E-6 Z " pathEditMode="relative" rAng="0" ptsTypes="AAAAA">
                                      <p:cBhvr>
                                        <p:cTn id="34" dur="6000" fill="hold"/>
                                        <p:tgtEl>
                                          <p:spTgt spid="300"/>
                                        </p:tgtEl>
                                        <p:attrNameLst>
                                          <p:attrName>ppt_x</p:attrName>
                                          <p:attrName>ppt_y</p:attrName>
                                        </p:attrNameLst>
                                      </p:cBhvr>
                                      <p:rCtr x="0" y="3472"/>
                                    </p:animMotion>
                                  </p:childTnLst>
                                </p:cTn>
                              </p:par>
                              <p:par>
                                <p:cTn id="35" presetID="1" presetClass="path" presetSubtype="0" repeatCount="indefinite" fill="hold" grpId="0" nodeType="withEffect">
                                  <p:stCondLst>
                                    <p:cond delay="0"/>
                                  </p:stCondLst>
                                  <p:childTnLst>
                                    <p:animMotion origin="layout" path="M 5.55556E-7 1.19592E-6 C 0.02153 1.19592E-6 0.03941 0.01543 0.03941 0.03444 C 0.03941 0.05373 0.02153 0.06944 5.55556E-7 0.06944 C -0.0217 0.06944 -0.03924 0.05373 -0.03924 0.03444 C -0.03924 0.01543 -0.0217 1.19592E-6 5.55556E-7 1.19592E-6 Z " pathEditMode="relative" rAng="0" ptsTypes="AAAAA">
                                      <p:cBhvr>
                                        <p:cTn id="36" dur="6000" fill="hold"/>
                                        <p:tgtEl>
                                          <p:spTgt spid="96"/>
                                        </p:tgtEl>
                                        <p:attrNameLst>
                                          <p:attrName>ppt_x</p:attrName>
                                          <p:attrName>ppt_y</p:attrName>
                                        </p:attrNameLst>
                                      </p:cBhvr>
                                      <p:rCtr x="0" y="3472"/>
                                    </p:animMotion>
                                  </p:childTnLst>
                                </p:cTn>
                              </p:par>
                              <p:par>
                                <p:cTn id="37" presetID="1" presetClass="path" presetSubtype="0" repeatCount="indefinite" fill="hold" grpId="0" nodeType="withEffect">
                                  <p:stCondLst>
                                    <p:cond delay="0"/>
                                  </p:stCondLst>
                                  <p:childTnLst>
                                    <p:animMotion origin="layout" path="M 2.5E-6 3.8027E-6 C 0.02153 3.8027E-6 0.03941 0.01543 0.03941 0.03444 C 0.03941 0.05373 0.02153 0.06944 2.5E-6 0.06944 C -0.0217 0.06944 -0.03924 0.05373 -0.03924 0.03444 C -0.03924 0.01543 -0.0217 3.8027E-6 2.5E-6 3.8027E-6 Z " pathEditMode="relative" rAng="0" ptsTypes="AAAAA">
                                      <p:cBhvr>
                                        <p:cTn id="38" dur="6000" fill="hold"/>
                                        <p:tgtEl>
                                          <p:spTgt spid="95"/>
                                        </p:tgtEl>
                                        <p:attrNameLst>
                                          <p:attrName>ppt_x</p:attrName>
                                          <p:attrName>ppt_y</p:attrName>
                                        </p:attrNameLst>
                                      </p:cBhvr>
                                      <p:rCtr x="0" y="3472"/>
                                    </p:animMotion>
                                  </p:childTnLst>
                                </p:cTn>
                              </p:par>
                              <p:par>
                                <p:cTn id="39" presetID="1" presetClass="path" presetSubtype="0" repeatCount="indefinite" fill="hold" grpId="0" nodeType="withEffect">
                                  <p:stCondLst>
                                    <p:cond delay="0"/>
                                  </p:stCondLst>
                                  <p:childTnLst>
                                    <p:animMotion origin="layout" path="M -1.38889E-6 -2.67291E-6 C 0.02153 -2.67291E-6 0.03941 0.01543 0.03941 0.03445 C 0.03941 0.05374 0.02153 0.06944 -1.38889E-6 0.06944 C -0.0217 0.06944 -0.03923 0.05374 -0.03923 0.03445 C -0.03923 0.01543 -0.0217 -2.67291E-6 -1.38889E-6 -2.67291E-6 Z " pathEditMode="relative" rAng="0" ptsTypes="AAAAA">
                                      <p:cBhvr>
                                        <p:cTn id="40" dur="6000" fill="hold"/>
                                        <p:tgtEl>
                                          <p:spTgt spid="92"/>
                                        </p:tgtEl>
                                        <p:attrNameLst>
                                          <p:attrName>ppt_x</p:attrName>
                                          <p:attrName>ppt_y</p:attrName>
                                        </p:attrNameLst>
                                      </p:cBhvr>
                                      <p:rCtr x="0" y="3472"/>
                                    </p:animMotion>
                                  </p:childTnLst>
                                </p:cTn>
                              </p:par>
                              <p:par>
                                <p:cTn id="41" presetID="1" presetClass="path" presetSubtype="0" repeatCount="indefinite" fill="hold" grpId="0" nodeType="withEffect">
                                  <p:stCondLst>
                                    <p:cond delay="0"/>
                                  </p:stCondLst>
                                  <p:childTnLst>
                                    <p:animMotion origin="layout" path="M -3.61111E-6 3.95701E-6 C 0.02153 3.95701E-6 0.03941 0.01543 0.03941 0.03444 C 0.03941 0.05373 0.02153 0.06944 -3.61111E-6 0.06944 C -0.0217 0.06944 -0.03923 0.05373 -0.03923 0.03444 C -0.03923 0.01543 -0.0217 3.95701E-6 -3.61111E-6 3.95701E-6 Z " pathEditMode="relative" rAng="0" ptsTypes="AAAAA">
                                      <p:cBhvr>
                                        <p:cTn id="42" dur="6000" fill="hold"/>
                                        <p:tgtEl>
                                          <p:spTgt spid="97"/>
                                        </p:tgtEl>
                                        <p:attrNameLst>
                                          <p:attrName>ppt_x</p:attrName>
                                          <p:attrName>ppt_y</p:attrName>
                                        </p:attrNameLst>
                                      </p:cBhvr>
                                      <p:rCtr x="0" y="3472"/>
                                    </p:animMotion>
                                  </p:childTnLst>
                                </p:cTn>
                              </p:par>
                              <p:par>
                                <p:cTn id="43" presetID="1" presetClass="path" presetSubtype="0" repeatCount="indefinite" fill="hold" grpId="0" nodeType="withEffect">
                                  <p:stCondLst>
                                    <p:cond delay="0"/>
                                  </p:stCondLst>
                                  <p:childTnLst>
                                    <p:animMotion origin="layout" path="M -1.38889E-6 -1.90962E-6 C 0.02153 -1.90962E-6 0.03941 0.01543 0.03941 0.03445 C 0.03941 0.05374 0.02153 0.06944 -1.38889E-6 0.06944 C -0.0217 0.06944 -0.03923 0.05374 -0.03923 0.03445 C -0.03923 0.01543 -0.0217 -1.90962E-6 -1.38889E-6 -1.90962E-6 Z " pathEditMode="relative" rAng="0" ptsTypes="AAAAA">
                                      <p:cBhvr>
                                        <p:cTn id="44" dur="6000" fill="hold"/>
                                        <p:tgtEl>
                                          <p:spTgt spid="98"/>
                                        </p:tgtEl>
                                        <p:attrNameLst>
                                          <p:attrName>ppt_x</p:attrName>
                                          <p:attrName>ppt_y</p:attrName>
                                        </p:attrNameLst>
                                      </p:cBhvr>
                                      <p:rCtr x="0" y="3472"/>
                                    </p:animMotion>
                                  </p:childTnLst>
                                </p:cTn>
                              </p:par>
                              <p:par>
                                <p:cTn id="45" presetID="1" presetClass="path" presetSubtype="0" repeatCount="indefinite" fill="hold" nodeType="withEffect">
                                  <p:stCondLst>
                                    <p:cond delay="0"/>
                                  </p:stCondLst>
                                  <p:childTnLst>
                                    <p:animMotion origin="layout" path="M 4.72222E-6 -4.67071E-6 C 0.02152 -4.67071E-6 0.03941 0.01544 0.03941 0.03417 C 0.03941 0.05346 0.02152 0.06945 4.72222E-6 0.06945 C -0.02171 0.06945 -0.03924 0.05346 -0.03924 0.03417 C -0.03924 0.01544 -0.02171 -4.67071E-6 4.72222E-6 -4.67071E-6 Z " pathEditMode="relative" rAng="0" ptsTypes="AAAAA">
                                      <p:cBhvr>
                                        <p:cTn id="46" dur="6000" fill="hold"/>
                                        <p:tgtEl>
                                          <p:spTgt spid="301"/>
                                        </p:tgtEl>
                                        <p:attrNameLst>
                                          <p:attrName>ppt_x</p:attrName>
                                          <p:attrName>ppt_y</p:attrName>
                                        </p:attrNameLst>
                                      </p:cBhvr>
                                      <p:rCtr x="0" y="3472"/>
                                    </p:animMotion>
                                  </p:childTnLst>
                                </p:cTn>
                              </p:par>
                              <p:par>
                                <p:cTn id="47" presetID="1" presetClass="path" presetSubtype="0" repeatCount="indefinite" fill="hold" grpId="0" nodeType="withEffect">
                                  <p:stCondLst>
                                    <p:cond delay="0"/>
                                  </p:stCondLst>
                                  <p:childTnLst>
                                    <p:animMotion origin="layout" path="M -1.38889E-6 2.22375E-6 C 0.02153 2.22375E-6 0.03941 0.01543 0.03941 0.03444 C 0.03941 0.05373 0.02153 0.06944 -1.38889E-6 0.06944 C -0.0217 0.06944 -0.03923 0.05373 -0.03923 0.03444 C -0.03923 0.01543 -0.0217 2.22375E-6 -1.38889E-6 2.22375E-6 Z " pathEditMode="relative" rAng="0" ptsTypes="AAAAA">
                                      <p:cBhvr>
                                        <p:cTn id="48" dur="6000" fill="hold"/>
                                        <p:tgtEl>
                                          <p:spTgt spid="107"/>
                                        </p:tgtEl>
                                        <p:attrNameLst>
                                          <p:attrName>ppt_x</p:attrName>
                                          <p:attrName>ppt_y</p:attrName>
                                        </p:attrNameLst>
                                      </p:cBhvr>
                                      <p:rCtr x="0" y="3472"/>
                                    </p:animMotion>
                                  </p:childTnLst>
                                </p:cTn>
                              </p:par>
                              <p:par>
                                <p:cTn id="49" presetID="1" presetClass="path" presetSubtype="0" repeatCount="indefinite" fill="hold" grpId="0" nodeType="withEffect">
                                  <p:stCondLst>
                                    <p:cond delay="0"/>
                                  </p:stCondLst>
                                  <p:childTnLst>
                                    <p:animMotion origin="layout" path="M -2.77778E-6 1.39432E-6 C 0.02153 1.39432E-6 0.03941 0.01543 0.03941 0.03444 C 0.03941 0.05373 0.02153 0.06944 -2.77778E-6 0.06944 C -0.0217 0.06944 -0.03923 0.05373 -0.03923 0.03444 C -0.03923 0.01543 -0.0217 1.39432E-6 -2.77778E-6 1.39432E-6 Z " pathEditMode="relative" rAng="0" ptsTypes="AAAAA">
                                      <p:cBhvr>
                                        <p:cTn id="50" dur="6000" fill="hold"/>
                                        <p:tgtEl>
                                          <p:spTgt spid="106"/>
                                        </p:tgtEl>
                                        <p:attrNameLst>
                                          <p:attrName>ppt_x</p:attrName>
                                          <p:attrName>ppt_y</p:attrName>
                                        </p:attrNameLst>
                                      </p:cBhvr>
                                      <p:rCtr x="0" y="3472"/>
                                    </p:animMotion>
                                  </p:childTnLst>
                                </p:cTn>
                              </p:par>
                              <p:par>
                                <p:cTn id="51" presetID="1" presetClass="path" presetSubtype="0" repeatCount="indefinite" fill="hold" grpId="0" nodeType="withEffect">
                                  <p:stCondLst>
                                    <p:cond delay="0"/>
                                  </p:stCondLst>
                                  <p:childTnLst>
                                    <p:animMotion origin="layout" path="M 1.94444E-6 -4.00937E-6 C 0.02153 -4.00937E-6 0.03941 0.01544 0.03941 0.03445 C 0.03941 0.05374 0.02153 0.06944 1.94444E-6 0.06944 C -0.0217 0.06944 -0.03924 0.05374 -0.03924 0.03445 C -0.03924 0.01544 -0.0217 -4.00937E-6 1.94444E-6 -4.00937E-6 Z " pathEditMode="relative" rAng="0" ptsTypes="AAAAA">
                                      <p:cBhvr>
                                        <p:cTn id="52" dur="6000" fill="hold"/>
                                        <p:tgtEl>
                                          <p:spTgt spid="101"/>
                                        </p:tgtEl>
                                        <p:attrNameLst>
                                          <p:attrName>ppt_x</p:attrName>
                                          <p:attrName>ppt_y</p:attrName>
                                        </p:attrNameLst>
                                      </p:cBhvr>
                                      <p:rCtr x="0" y="3472"/>
                                    </p:animMotion>
                                  </p:childTnLst>
                                </p:cTn>
                              </p:par>
                              <p:par>
                                <p:cTn id="53" presetID="1" presetClass="path" presetSubtype="0" repeatCount="indefinite" fill="hold" grpId="0" nodeType="withEffect">
                                  <p:stCondLst>
                                    <p:cond delay="0"/>
                                  </p:stCondLst>
                                  <p:childTnLst>
                                    <p:animMotion origin="layout" path="M -2.77778E-7 2.62056E-6 C 0.02153 2.62056E-6 0.03941 0.01543 0.03941 0.03444 C 0.03941 0.05373 0.02153 0.06944 -2.77778E-7 0.06944 C -0.0217 0.06944 -0.03924 0.05373 -0.03924 0.03444 C -0.03924 0.01543 -0.0217 2.62056E-6 -2.77778E-7 2.62056E-6 Z " pathEditMode="relative" rAng="0" ptsTypes="AAAAA">
                                      <p:cBhvr>
                                        <p:cTn id="54" dur="6000" fill="hold"/>
                                        <p:tgtEl>
                                          <p:spTgt spid="108"/>
                                        </p:tgtEl>
                                        <p:attrNameLst>
                                          <p:attrName>ppt_x</p:attrName>
                                          <p:attrName>ppt_y</p:attrName>
                                        </p:attrNameLst>
                                      </p:cBhvr>
                                      <p:rCtr x="0" y="3472"/>
                                    </p:animMotion>
                                  </p:childTnLst>
                                </p:cTn>
                              </p:par>
                              <p:par>
                                <p:cTn id="55" presetID="1" presetClass="path" presetSubtype="0" repeatCount="indefinite" fill="hold" grpId="0" nodeType="withEffect">
                                  <p:stCondLst>
                                    <p:cond delay="0"/>
                                  </p:stCondLst>
                                  <p:childTnLst>
                                    <p:animMotion origin="layout" path="M 1.11111E-6 2.37807E-6 C 0.02153 2.37807E-6 0.03941 0.01543 0.03941 0.03444 C 0.03941 0.05373 0.02153 0.06944 1.11111E-6 0.06944 C -0.0217 0.06944 -0.03924 0.05373 -0.03924 0.03444 C -0.03924 0.01543 -0.0217 2.37807E-6 1.11111E-6 2.37807E-6 Z " pathEditMode="relative" rAng="0" ptsTypes="AAAAA">
                                      <p:cBhvr>
                                        <p:cTn id="56" dur="6000" fill="hold"/>
                                        <p:tgtEl>
                                          <p:spTgt spid="104"/>
                                        </p:tgtEl>
                                        <p:attrNameLst>
                                          <p:attrName>ppt_x</p:attrName>
                                          <p:attrName>ppt_y</p:attrName>
                                        </p:attrNameLst>
                                      </p:cBhvr>
                                      <p:rCtr x="0" y="3472"/>
                                    </p:animMotion>
                                  </p:childTnLst>
                                </p:cTn>
                              </p:par>
                              <p:par>
                                <p:cTn id="57" presetID="1" presetClass="path" presetSubtype="0" repeatCount="indefinite" fill="hold" nodeType="withEffect">
                                  <p:stCondLst>
                                    <p:cond delay="0"/>
                                  </p:stCondLst>
                                  <p:childTnLst>
                                    <p:animMotion origin="layout" path="M 4.72222E-6 -4.67071E-6 C 0.02152 -4.67071E-6 0.03941 0.01544 0.03941 0.03417 C 0.03941 0.05346 0.02152 0.06945 4.72222E-6 0.06945 C -0.02171 0.06945 -0.03924 0.05346 -0.03924 0.03417 C -0.03924 0.01544 -0.02171 -4.67071E-6 4.72222E-6 -4.67071E-6 Z " pathEditMode="relative" rAng="0" ptsTypes="AAAAA">
                                      <p:cBhvr>
                                        <p:cTn id="58" dur="6000" fill="hold"/>
                                        <p:tgtEl>
                                          <p:spTgt spid="302"/>
                                        </p:tgtEl>
                                        <p:attrNameLst>
                                          <p:attrName>ppt_x</p:attrName>
                                          <p:attrName>ppt_y</p:attrName>
                                        </p:attrNameLst>
                                      </p:cBhvr>
                                      <p:rCtr x="0" y="3472"/>
                                    </p:animMotion>
                                  </p:childTnLst>
                                </p:cTn>
                              </p:par>
                              <p:par>
                                <p:cTn id="59" presetID="1" presetClass="path" presetSubtype="0" repeatCount="indefinite" fill="hold" grpId="0" nodeType="withEffect">
                                  <p:stCondLst>
                                    <p:cond delay="0"/>
                                  </p:stCondLst>
                                  <p:childTnLst>
                                    <p:animMotion origin="layout" path="M 1.11111E-6 2.11353E-6 C 0.02153 2.11353E-6 0.03941 0.01543 0.03941 0.03444 C 0.03941 0.05373 0.02153 0.06944 1.11111E-6 0.06944 C -0.0217 0.06944 -0.03924 0.05373 -0.03924 0.03444 C -0.03924 0.01543 -0.0217 2.11353E-6 1.11111E-6 2.11353E-6 Z " pathEditMode="relative" rAng="0" ptsTypes="AAAAA">
                                      <p:cBhvr>
                                        <p:cTn id="60" dur="6000" fill="hold"/>
                                        <p:tgtEl>
                                          <p:spTgt spid="115"/>
                                        </p:tgtEl>
                                        <p:attrNameLst>
                                          <p:attrName>ppt_x</p:attrName>
                                          <p:attrName>ppt_y</p:attrName>
                                        </p:attrNameLst>
                                      </p:cBhvr>
                                      <p:rCtr x="0" y="3472"/>
                                    </p:animMotion>
                                  </p:childTnLst>
                                </p:cTn>
                              </p:par>
                              <p:par>
                                <p:cTn id="61" presetID="1" presetClass="path" presetSubtype="0" repeatCount="indefinite" fill="hold" grpId="0" nodeType="withEffect">
                                  <p:stCondLst>
                                    <p:cond delay="0"/>
                                  </p:stCondLst>
                                  <p:childTnLst>
                                    <p:animMotion origin="layout" path="M 1.11111E-6 2.26784E-6 C 0.02153 2.26784E-6 0.03941 0.01543 0.03941 0.03444 C 0.03941 0.05373 0.02153 0.06944 1.11111E-6 0.06944 C -0.0217 0.06944 -0.03924 0.05373 -0.03924 0.03444 C -0.03924 0.01543 -0.0217 2.26784E-6 1.11111E-6 2.26784E-6 Z " pathEditMode="relative" rAng="0" ptsTypes="AAAAA">
                                      <p:cBhvr>
                                        <p:cTn id="62" dur="6000" fill="hold"/>
                                        <p:tgtEl>
                                          <p:spTgt spid="114"/>
                                        </p:tgtEl>
                                        <p:attrNameLst>
                                          <p:attrName>ppt_x</p:attrName>
                                          <p:attrName>ppt_y</p:attrName>
                                        </p:attrNameLst>
                                      </p:cBhvr>
                                      <p:rCtr x="0" y="3472"/>
                                    </p:animMotion>
                                  </p:childTnLst>
                                </p:cTn>
                              </p:par>
                              <p:par>
                                <p:cTn id="63" presetID="1" presetClass="path" presetSubtype="0" repeatCount="indefinite" fill="hold" grpId="0" nodeType="withEffect">
                                  <p:stCondLst>
                                    <p:cond delay="0"/>
                                  </p:stCondLst>
                                  <p:childTnLst>
                                    <p:animMotion origin="layout" path="M -2.5E-6 -4.31799E-6 C 0.02153 -4.31799E-6 0.03941 0.01544 0.03941 0.03445 C 0.03941 0.05374 0.02153 0.06944 -2.5E-6 0.06944 C -0.0217 0.06944 -0.03923 0.05374 -0.03923 0.03445 C -0.03923 0.01544 -0.0217 -4.31799E-6 -2.5E-6 -4.31799E-6 Z " pathEditMode="relative" rAng="0" ptsTypes="AAAAA">
                                      <p:cBhvr>
                                        <p:cTn id="64" dur="6000" fill="hold"/>
                                        <p:tgtEl>
                                          <p:spTgt spid="111"/>
                                        </p:tgtEl>
                                        <p:attrNameLst>
                                          <p:attrName>ppt_x</p:attrName>
                                          <p:attrName>ppt_y</p:attrName>
                                        </p:attrNameLst>
                                      </p:cBhvr>
                                      <p:rCtr x="0" y="3472"/>
                                    </p:animMotion>
                                  </p:childTnLst>
                                </p:cTn>
                              </p:par>
                              <p:par>
                                <p:cTn id="65" presetID="1" presetClass="path" presetSubtype="0" repeatCount="indefinite" fill="hold" grpId="0" nodeType="withEffect">
                                  <p:stCondLst>
                                    <p:cond delay="0"/>
                                  </p:stCondLst>
                                  <p:childTnLst>
                                    <p:animMotion origin="layout" path="M -3.33333E-6 -9.92009E-7 C 0.02153 -9.92009E-7 0.03941 0.01543 0.03941 0.03445 C 0.03941 0.05373 0.02153 0.06944 -3.33333E-6 0.06944 C -0.0217 0.06944 -0.03923 0.05373 -0.03923 0.03445 C -0.03923 0.01543 -0.0217 -9.92009E-7 -3.33333E-6 -9.92009E-7 Z " pathEditMode="relative" rAng="0" ptsTypes="AAAAA">
                                      <p:cBhvr>
                                        <p:cTn id="66" dur="6000" fill="hold"/>
                                        <p:tgtEl>
                                          <p:spTgt spid="116"/>
                                        </p:tgtEl>
                                        <p:attrNameLst>
                                          <p:attrName>ppt_x</p:attrName>
                                          <p:attrName>ppt_y</p:attrName>
                                        </p:attrNameLst>
                                      </p:cBhvr>
                                      <p:rCtr x="0" y="3472"/>
                                    </p:animMotion>
                                  </p:childTnLst>
                                </p:cTn>
                              </p:par>
                              <p:par>
                                <p:cTn id="67" presetID="1" presetClass="path" presetSubtype="0" repeatCount="indefinite" fill="hold" grpId="0" nodeType="withEffect">
                                  <p:stCondLst>
                                    <p:cond delay="0"/>
                                  </p:stCondLst>
                                  <p:childTnLst>
                                    <p:animMotion origin="layout" path="M 1.94444E-6 4.41168E-6 C 0.02153 4.41168E-6 0.03941 0.01543 0.03941 0.03444 C 0.03941 0.05373 0.02153 0.06944 1.94444E-6 0.06944 C -0.0217 0.06944 -0.03924 0.05373 -0.03924 0.03444 C -0.03924 0.01543 -0.0217 4.41168E-6 1.94444E-6 4.41168E-6 Z " pathEditMode="relative" rAng="0" ptsTypes="AAAAA">
                                      <p:cBhvr>
                                        <p:cTn id="68" dur="6000" fill="hold"/>
                                        <p:tgtEl>
                                          <p:spTgt spid="117"/>
                                        </p:tgtEl>
                                        <p:attrNameLst>
                                          <p:attrName>ppt_x</p:attrName>
                                          <p:attrName>ppt_y</p:attrName>
                                        </p:attrNameLst>
                                      </p:cBhvr>
                                      <p:rCtr x="0" y="3472"/>
                                    </p:animMotion>
                                  </p:childTnLst>
                                </p:cTn>
                              </p:par>
                              <p:par>
                                <p:cTn id="69" presetID="1" presetClass="path" presetSubtype="0" repeatCount="indefinite" fill="hold" nodeType="withEffect">
                                  <p:stCondLst>
                                    <p:cond delay="0"/>
                                  </p:stCondLst>
                                  <p:childTnLst>
                                    <p:animMotion origin="layout" path="M 4.72222E-6 -4.67071E-6 C 0.02152 -4.67071E-6 0.03941 0.01544 0.03941 0.03417 C 0.03941 0.05346 0.02152 0.06945 4.72222E-6 0.06945 C -0.02171 0.06945 -0.03924 0.05346 -0.03924 0.03417 C -0.03924 0.01544 -0.02171 -4.67071E-6 4.72222E-6 -4.67071E-6 Z " pathEditMode="relative" rAng="0" ptsTypes="AAAAA">
                                      <p:cBhvr>
                                        <p:cTn id="70" dur="6000" fill="hold"/>
                                        <p:tgtEl>
                                          <p:spTgt spid="330"/>
                                        </p:tgtEl>
                                        <p:attrNameLst>
                                          <p:attrName>ppt_x</p:attrName>
                                          <p:attrName>ppt_y</p:attrName>
                                        </p:attrNameLst>
                                      </p:cBhvr>
                                      <p:rCtr x="0" y="3472"/>
                                    </p:animMotion>
                                  </p:childTnLst>
                                </p:cTn>
                              </p:par>
                              <p:par>
                                <p:cTn id="71" presetID="1" presetClass="path" presetSubtype="0" repeatCount="indefinite" fill="hold" grpId="0" nodeType="withEffect">
                                  <p:stCondLst>
                                    <p:cond delay="0"/>
                                  </p:stCondLst>
                                  <p:childTnLst>
                                    <p:animMotion origin="layout" path="M 5E-6 -1.32268E-6 C 0.02153 -1.32268E-6 0.03941 0.01543 0.03941 0.03445 C 0.03941 0.05374 0.02153 0.06944 5E-6 0.06944 C -0.02171 0.06944 -0.03924 0.05374 -0.03924 0.03445 C -0.03924 0.01543 -0.02171 -1.32268E-6 5E-6 -1.32268E-6 Z " pathEditMode="relative" rAng="0" ptsTypes="AAAAA">
                                      <p:cBhvr>
                                        <p:cTn id="72" dur="6000" fill="hold"/>
                                        <p:tgtEl>
                                          <p:spTgt spid="123"/>
                                        </p:tgtEl>
                                        <p:attrNameLst>
                                          <p:attrName>ppt_x</p:attrName>
                                          <p:attrName>ppt_y</p:attrName>
                                        </p:attrNameLst>
                                      </p:cBhvr>
                                      <p:rCtr x="0" y="3472"/>
                                    </p:animMotion>
                                  </p:childTnLst>
                                </p:cTn>
                              </p:par>
                              <p:par>
                                <p:cTn id="73" presetID="1" presetClass="path" presetSubtype="0" repeatCount="indefinite" fill="hold" grpId="0" nodeType="withEffect">
                                  <p:stCondLst>
                                    <p:cond delay="0"/>
                                  </p:stCondLst>
                                  <p:childTnLst>
                                    <p:animMotion origin="layout" path="M 8.33333E-7 -1.32268E-6 C 0.02153 -1.32268E-6 0.03941 0.01543 0.03941 0.03445 C 0.03941 0.05374 0.02153 0.06944 8.33333E-7 0.06944 C -0.0217 0.06944 -0.03924 0.05374 -0.03924 0.03445 C -0.03924 0.01543 -0.0217 -1.32268E-6 8.33333E-7 -1.32268E-6 Z " pathEditMode="relative" rAng="0" ptsTypes="AAAAA">
                                      <p:cBhvr>
                                        <p:cTn id="74" dur="6000" fill="hold"/>
                                        <p:tgtEl>
                                          <p:spTgt spid="122"/>
                                        </p:tgtEl>
                                        <p:attrNameLst>
                                          <p:attrName>ppt_x</p:attrName>
                                          <p:attrName>ppt_y</p:attrName>
                                        </p:attrNameLst>
                                      </p:cBhvr>
                                      <p:rCtr x="0" y="3472"/>
                                    </p:animMotion>
                                  </p:childTnLst>
                                </p:cTn>
                              </p:par>
                              <p:par>
                                <p:cTn id="75" presetID="1" presetClass="path" presetSubtype="0" repeatCount="indefinite" fill="hold" grpId="0" nodeType="withEffect">
                                  <p:stCondLst>
                                    <p:cond delay="0"/>
                                  </p:stCondLst>
                                  <p:childTnLst>
                                    <p:animMotion origin="layout" path="M 3.61111E-6 -1.34472E-6 C 0.02152 -1.34472E-6 0.03941 0.01543 0.03941 0.03445 C 0.03941 0.05374 0.02152 0.06944 3.61111E-6 0.06944 C -0.0217 0.06944 -0.03924 0.05374 -0.03924 0.03445 C -0.03924 0.01543 -0.0217 -1.34472E-6 3.61111E-6 -1.34472E-6 Z " pathEditMode="relative" rAng="0" ptsTypes="AAAAA">
                                      <p:cBhvr>
                                        <p:cTn id="76" dur="6000" fill="hold"/>
                                        <p:tgtEl>
                                          <p:spTgt spid="120"/>
                                        </p:tgtEl>
                                        <p:attrNameLst>
                                          <p:attrName>ppt_x</p:attrName>
                                          <p:attrName>ppt_y</p:attrName>
                                        </p:attrNameLst>
                                      </p:cBhvr>
                                      <p:rCtr x="0" y="3472"/>
                                    </p:animMotion>
                                  </p:childTnLst>
                                </p:cTn>
                              </p:par>
                              <p:par>
                                <p:cTn id="77" presetID="1" presetClass="path" presetSubtype="0" repeatCount="indefinite" fill="hold" grpId="0" nodeType="withEffect">
                                  <p:stCondLst>
                                    <p:cond delay="0"/>
                                  </p:stCondLst>
                                  <p:childTnLst>
                                    <p:animMotion origin="layout" path="M 2.77556E-17 2.00331E-6 C 0.02153 2.00331E-6 0.03941 0.01543 0.03941 0.03444 C 0.03941 0.05373 0.02153 0.06944 2.77556E-17 0.06944 C -0.0217 0.06944 -0.03924 0.05373 -0.03924 0.03444 C -0.03924 0.01543 -0.0217 2.00331E-6 2.77556E-17 2.00331E-6 Z " pathEditMode="relative" rAng="0" ptsTypes="AAAAA">
                                      <p:cBhvr>
                                        <p:cTn id="78" dur="6000" fill="hold"/>
                                        <p:tgtEl>
                                          <p:spTgt spid="124"/>
                                        </p:tgtEl>
                                        <p:attrNameLst>
                                          <p:attrName>ppt_x</p:attrName>
                                          <p:attrName>ppt_y</p:attrName>
                                        </p:attrNameLst>
                                      </p:cBhvr>
                                      <p:rCtr x="0" y="3472"/>
                                    </p:animMotion>
                                  </p:childTnLst>
                                </p:cTn>
                              </p:par>
                              <p:par>
                                <p:cTn id="79" presetID="1" presetClass="path" presetSubtype="0" repeatCount="indefinite" fill="hold" grpId="0" nodeType="withEffect">
                                  <p:stCondLst>
                                    <p:cond delay="0"/>
                                  </p:stCondLst>
                                  <p:childTnLst>
                                    <p:animMotion origin="layout" path="M -4.16667E-6 -2.28713E-7 C 0.02153 -2.28713E-7 0.03941 0.01543 0.03941 0.03444 C 0.03941 0.05373 0.02153 0.06944 -4.16667E-6 0.06944 C -0.0217 0.06944 -0.03923 0.05373 -0.03923 0.03444 C -0.03923 0.01543 -0.0217 -2.28713E-7 -4.16667E-6 -2.28713E-7 Z " pathEditMode="relative" rAng="0" ptsTypes="AAAAA">
                                      <p:cBhvr>
                                        <p:cTn id="80" dur="6000" fill="hold"/>
                                        <p:tgtEl>
                                          <p:spTgt spid="128"/>
                                        </p:tgtEl>
                                        <p:attrNameLst>
                                          <p:attrName>ppt_x</p:attrName>
                                          <p:attrName>ppt_y</p:attrName>
                                        </p:attrNameLst>
                                      </p:cBhvr>
                                      <p:rCtr x="0" y="3472"/>
                                    </p:animMotion>
                                  </p:childTnLst>
                                </p:cTn>
                              </p:par>
                              <p:par>
                                <p:cTn id="81" presetID="1" presetClass="path" presetSubtype="0" repeatCount="indefinite" fill="hold" nodeType="withEffect">
                                  <p:stCondLst>
                                    <p:cond delay="0"/>
                                  </p:stCondLst>
                                  <p:childTnLst>
                                    <p:animMotion origin="layout" path="M 4.72222E-6 -4.67071E-6 C 0.02152 -4.67071E-6 0.03941 0.01544 0.03941 0.03445 C 0.03941 0.05374 0.02152 0.06945 4.72222E-6 0.06945 C -0.02171 0.06945 -0.03924 0.05374 -0.03924 0.03445 C -0.03924 0.01544 -0.02171 -4.67071E-6 4.72222E-6 -4.67071E-6 Z " pathEditMode="relative" rAng="0" ptsTypes="AAAAA">
                                      <p:cBhvr>
                                        <p:cTn id="82" dur="6000" fill="hold"/>
                                        <p:tgtEl>
                                          <p:spTgt spid="331"/>
                                        </p:tgtEl>
                                        <p:attrNameLst>
                                          <p:attrName>ppt_x</p:attrName>
                                          <p:attrName>ppt_y</p:attrName>
                                        </p:attrNameLst>
                                      </p:cBhvr>
                                      <p:rCtr x="0" y="3472"/>
                                    </p:animMotion>
                                  </p:childTnLst>
                                </p:cTn>
                              </p:par>
                              <p:par>
                                <p:cTn id="83" presetID="1" presetClass="path" presetSubtype="0" repeatCount="indefinite" fill="hold" grpId="0" nodeType="withEffect">
                                  <p:stCondLst>
                                    <p:cond delay="0"/>
                                  </p:stCondLst>
                                  <p:childTnLst>
                                    <p:animMotion origin="layout" path="M 1.11111E-6 -2.54891E-6 C 0.02153 -2.54891E-6 0.03941 0.01543 0.03941 0.03445 C 0.03941 0.05374 0.02153 0.06944 1.11111E-6 0.06944 C -0.0217 0.06944 -0.03924 0.05374 -0.03924 0.03445 C -0.03924 0.01543 -0.0217 -2.54891E-6 1.11111E-6 -2.54891E-6 Z " pathEditMode="relative" rAng="0" ptsTypes="AAAAA">
                                      <p:cBhvr>
                                        <p:cTn id="84" dur="6000" fill="hold"/>
                                        <p:tgtEl>
                                          <p:spTgt spid="136"/>
                                        </p:tgtEl>
                                        <p:attrNameLst>
                                          <p:attrName>ppt_x</p:attrName>
                                          <p:attrName>ppt_y</p:attrName>
                                        </p:attrNameLst>
                                      </p:cBhvr>
                                      <p:rCtr x="0" y="3472"/>
                                    </p:animMotion>
                                  </p:childTnLst>
                                </p:cTn>
                              </p:par>
                              <p:par>
                                <p:cTn id="85" presetID="1" presetClass="path" presetSubtype="0" repeatCount="indefinite" fill="hold" grpId="0" nodeType="withEffect">
                                  <p:stCondLst>
                                    <p:cond delay="0"/>
                                  </p:stCondLst>
                                  <p:childTnLst>
                                    <p:animMotion origin="layout" path="M 5E-6 6.44806E-7 C 0.02153 6.44806E-7 0.03941 0.01543 0.03941 0.03444 C 0.03941 0.05373 0.02153 0.06944 5E-6 0.06944 C -0.02171 0.06944 -0.03924 0.05373 -0.03924 0.03444 C -0.03924 0.01543 -0.02171 6.44806E-7 5E-6 6.44806E-7 Z " pathEditMode="relative" rAng="0" ptsTypes="AAAAA">
                                      <p:cBhvr>
                                        <p:cTn id="86" dur="6000" fill="hold"/>
                                        <p:tgtEl>
                                          <p:spTgt spid="135"/>
                                        </p:tgtEl>
                                        <p:attrNameLst>
                                          <p:attrName>ppt_x</p:attrName>
                                          <p:attrName>ppt_y</p:attrName>
                                        </p:attrNameLst>
                                      </p:cBhvr>
                                      <p:rCtr x="0" y="3472"/>
                                    </p:animMotion>
                                  </p:childTnLst>
                                </p:cTn>
                              </p:par>
                              <p:par>
                                <p:cTn id="87" presetID="1" presetClass="path" presetSubtype="0" repeatCount="indefinite" fill="hold" grpId="0" nodeType="withEffect">
                                  <p:stCondLst>
                                    <p:cond delay="0"/>
                                  </p:stCondLst>
                                  <p:childTnLst>
                                    <p:animMotion origin="layout" path="M 3.05556E-6 2.81069E-6 C 0.02152 2.81069E-6 0.03941 0.01543 0.03941 0.03444 C 0.03941 0.05373 0.02152 0.06944 3.05556E-6 0.06944 C -0.0217 0.06944 -0.03924 0.05373 -0.03924 0.03444 C -0.03924 0.01543 -0.0217 2.81069E-6 3.05556E-6 2.81069E-6 Z " pathEditMode="relative" rAng="0" ptsTypes="AAAAA">
                                      <p:cBhvr>
                                        <p:cTn id="88" dur="6000" fill="hold"/>
                                        <p:tgtEl>
                                          <p:spTgt spid="131"/>
                                        </p:tgtEl>
                                        <p:attrNameLst>
                                          <p:attrName>ppt_x</p:attrName>
                                          <p:attrName>ppt_y</p:attrName>
                                        </p:attrNameLst>
                                      </p:cBhvr>
                                      <p:rCtr x="0" y="3472"/>
                                    </p:animMotion>
                                  </p:childTnLst>
                                </p:cTn>
                              </p:par>
                              <p:par>
                                <p:cTn id="89" presetID="1" presetClass="path" presetSubtype="0" repeatCount="indefinite" fill="hold" grpId="0" nodeType="withEffect">
                                  <p:stCondLst>
                                    <p:cond delay="0"/>
                                  </p:stCondLst>
                                  <p:childTnLst>
                                    <p:animMotion origin="layout" path="M -1.11111E-6 6.00716E-7 C 0.02153 6.00716E-7 0.03941 0.01543 0.03941 0.03444 C 0.03941 0.05373 0.02153 0.06944 -1.11111E-6 0.06944 C -0.0217 0.06944 -0.03923 0.05373 -0.03923 0.03444 C -0.03923 0.01543 -0.0217 6.00716E-7 -1.11111E-6 6.00716E-7 Z " pathEditMode="relative" rAng="0" ptsTypes="AAAAA">
                                      <p:cBhvr>
                                        <p:cTn id="90" dur="6000" fill="hold"/>
                                        <p:tgtEl>
                                          <p:spTgt spid="137"/>
                                        </p:tgtEl>
                                        <p:attrNameLst>
                                          <p:attrName>ppt_x</p:attrName>
                                          <p:attrName>ppt_y</p:attrName>
                                        </p:attrNameLst>
                                      </p:cBhvr>
                                      <p:rCtr x="0" y="3472"/>
                                    </p:animMotion>
                                  </p:childTnLst>
                                </p:cTn>
                              </p:par>
                              <p:par>
                                <p:cTn id="91" presetID="1" presetClass="path" presetSubtype="0" repeatCount="indefinite" fill="hold" grpId="0" nodeType="withEffect">
                                  <p:stCondLst>
                                    <p:cond delay="0"/>
                                  </p:stCondLst>
                                  <p:childTnLst>
                                    <p:animMotion origin="layout" path="M 1.11111E-6 7.1094E-7 C 0.02153 7.1094E-7 0.03941 0.01543 0.03941 0.03444 C 0.03941 0.05373 0.02153 0.06944 1.11111E-6 0.06944 C -0.0217 0.06944 -0.03924 0.05373 -0.03924 0.03444 C -0.03924 0.01543 -0.0217 7.1094E-7 1.11111E-6 7.1094E-7 Z " pathEditMode="relative" rAng="0" ptsTypes="AAAAA">
                                      <p:cBhvr>
                                        <p:cTn id="92" dur="6000" fill="hold"/>
                                        <p:tgtEl>
                                          <p:spTgt spid="133"/>
                                        </p:tgtEl>
                                        <p:attrNameLst>
                                          <p:attrName>ppt_x</p:attrName>
                                          <p:attrName>ppt_y</p:attrName>
                                        </p:attrNameLst>
                                      </p:cBhvr>
                                      <p:rCtr x="0" y="3472"/>
                                    </p:animMotion>
                                  </p:childTnLst>
                                </p:cTn>
                              </p:par>
                              <p:par>
                                <p:cTn id="93" presetID="1" presetClass="path" presetSubtype="0" repeatCount="indefinite" fill="hold" nodeType="withEffect">
                                  <p:stCondLst>
                                    <p:cond delay="0"/>
                                  </p:stCondLst>
                                  <p:childTnLst>
                                    <p:animMotion origin="layout" path="M 4.72222E-6 -4.67071E-6 C 0.02152 -4.67071E-6 0.03941 0.01544 0.03941 0.03445 C 0.03941 0.05374 0.02152 0.06945 4.72222E-6 0.06945 C -0.02171 0.06945 -0.03924 0.05374 -0.03924 0.03445 C -0.03924 0.01544 -0.02171 -4.67071E-6 4.72222E-6 -4.67071E-6 Z " pathEditMode="relative" rAng="0" ptsTypes="AAAAA">
                                      <p:cBhvr>
                                        <p:cTn id="94" dur="6000" fill="hold"/>
                                        <p:tgtEl>
                                          <p:spTgt spid="332"/>
                                        </p:tgtEl>
                                        <p:attrNameLst>
                                          <p:attrName>ppt_x</p:attrName>
                                          <p:attrName>ppt_y</p:attrName>
                                        </p:attrNameLst>
                                      </p:cBhvr>
                                      <p:rCtr x="0" y="3472"/>
                                    </p:animMotion>
                                  </p:childTnLst>
                                </p:cTn>
                              </p:par>
                              <p:par>
                                <p:cTn id="95" presetID="1" presetClass="path" presetSubtype="0" repeatCount="indefinite" fill="hold" grpId="0" nodeType="withEffect">
                                  <p:stCondLst>
                                    <p:cond delay="0"/>
                                  </p:stCondLst>
                                  <p:childTnLst>
                                    <p:animMotion origin="layout" path="M -2.77778E-7 -4.27115E-7 C 0.02153 -4.27115E-7 0.03941 0.01543 0.03941 0.03445 C 0.03941 0.05373 0.02153 0.06944 -2.77778E-7 0.06944 C -0.0217 0.06944 -0.03924 0.05373 -0.03924 0.03445 C -0.03924 0.01543 -0.0217 -4.27115E-7 -2.77778E-7 -4.27115E-7 Z " pathEditMode="relative" rAng="0" ptsTypes="AAAAA">
                                      <p:cBhvr>
                                        <p:cTn id="96" dur="6000" fill="hold"/>
                                        <p:tgtEl>
                                          <p:spTgt spid="147"/>
                                        </p:tgtEl>
                                        <p:attrNameLst>
                                          <p:attrName>ppt_x</p:attrName>
                                          <p:attrName>ppt_y</p:attrName>
                                        </p:attrNameLst>
                                      </p:cBhvr>
                                      <p:rCtr x="0" y="3472"/>
                                    </p:animMotion>
                                  </p:childTnLst>
                                </p:cTn>
                              </p:par>
                              <p:par>
                                <p:cTn id="97" presetID="1" presetClass="path" presetSubtype="0" repeatCount="indefinite" fill="hold" grpId="0" nodeType="withEffect">
                                  <p:stCondLst>
                                    <p:cond delay="0"/>
                                  </p:stCondLst>
                                  <p:childTnLst>
                                    <p:animMotion origin="layout" path="M -3.33333E-6 4.86635E-6 C 0.02153 4.86635E-6 0.03941 0.01543 0.03941 0.03444 C 0.03941 0.05373 0.02153 0.06944 -3.33333E-6 0.06944 C -0.0217 0.06944 -0.03923 0.05373 -0.03923 0.03444 C -0.03923 0.01543 -0.0217 4.86635E-6 -3.33333E-6 4.86635E-6 Z " pathEditMode="relative" rAng="0" ptsTypes="AAAAA">
                                      <p:cBhvr>
                                        <p:cTn id="98" dur="6000" fill="hold"/>
                                        <p:tgtEl>
                                          <p:spTgt spid="146"/>
                                        </p:tgtEl>
                                        <p:attrNameLst>
                                          <p:attrName>ppt_x</p:attrName>
                                          <p:attrName>ppt_y</p:attrName>
                                        </p:attrNameLst>
                                      </p:cBhvr>
                                      <p:rCtr x="0" y="3472"/>
                                    </p:animMotion>
                                  </p:childTnLst>
                                </p:cTn>
                              </p:par>
                              <p:par>
                                <p:cTn id="99" presetID="1" presetClass="path" presetSubtype="0" repeatCount="indefinite" fill="hold" grpId="0" nodeType="withEffect">
                                  <p:stCondLst>
                                    <p:cond delay="0"/>
                                  </p:stCondLst>
                                  <p:childTnLst>
                                    <p:animMotion origin="layout" path="M -3.05556E-6 -8.45963E-7 C 0.02153 -8.45963E-7 0.03941 0.01543 0.03941 0.03445 C 0.03941 0.05373 0.02153 0.06944 -3.05556E-6 0.06944 C -0.0217 0.06944 -0.03923 0.05373 -0.03923 0.03445 C -0.03923 0.01543 -0.0217 -8.45963E-7 -3.05556E-6 -8.45963E-7 Z " pathEditMode="relative" rAng="0" ptsTypes="AAAAA">
                                      <p:cBhvr>
                                        <p:cTn id="100" dur="6000" fill="hold"/>
                                        <p:tgtEl>
                                          <p:spTgt spid="142"/>
                                        </p:tgtEl>
                                        <p:attrNameLst>
                                          <p:attrName>ppt_x</p:attrName>
                                          <p:attrName>ppt_y</p:attrName>
                                        </p:attrNameLst>
                                      </p:cBhvr>
                                      <p:rCtr x="0" y="3472"/>
                                    </p:animMotion>
                                  </p:childTnLst>
                                </p:cTn>
                              </p:par>
                              <p:par>
                                <p:cTn id="101" presetID="1" presetClass="path" presetSubtype="0" repeatCount="indefinite" fill="hold" grpId="0" nodeType="withEffect">
                                  <p:stCondLst>
                                    <p:cond delay="0"/>
                                  </p:stCondLst>
                                  <p:childTnLst>
                                    <p:animMotion origin="layout" path="M 2.77778E-6 2.50207E-6 C 0.02153 2.50207E-6 0.03941 0.01543 0.03941 0.03444 C 0.03941 0.05373 0.02153 0.06944 2.77778E-6 0.06944 C -0.0217 0.06944 -0.03924 0.05373 -0.03924 0.03444 C -0.03924 0.01543 -0.0217 2.50207E-6 2.77778E-6 2.50207E-6 Z " pathEditMode="relative" rAng="0" ptsTypes="AAAAA">
                                      <p:cBhvr>
                                        <p:cTn id="102" dur="6000" fill="hold"/>
                                        <p:tgtEl>
                                          <p:spTgt spid="148"/>
                                        </p:tgtEl>
                                        <p:attrNameLst>
                                          <p:attrName>ppt_x</p:attrName>
                                          <p:attrName>ppt_y</p:attrName>
                                        </p:attrNameLst>
                                      </p:cBhvr>
                                      <p:rCtr x="0" y="3472"/>
                                    </p:animMotion>
                                  </p:childTnLst>
                                </p:cTn>
                              </p:par>
                              <p:par>
                                <p:cTn id="103" presetID="1" presetClass="path" presetSubtype="0" repeatCount="indefinite" fill="hold" grpId="0" nodeType="withEffect">
                                  <p:stCondLst>
                                    <p:cond delay="0"/>
                                  </p:stCondLst>
                                  <p:childTnLst>
                                    <p:animMotion origin="layout" path="M -4.16667E-6 4.95453E-6 C 0.02153 4.95453E-6 0.03941 0.01543 0.03941 0.03444 C 0.03941 0.05373 0.02153 0.06944 -4.16667E-6 0.06944 C -0.0217 0.06944 -0.03923 0.05373 -0.03923 0.03444 C -0.03923 0.01543 -0.0217 4.95453E-6 -4.16667E-6 4.95453E-6 Z " pathEditMode="relative" rAng="0" ptsTypes="AAAAA">
                                      <p:cBhvr>
                                        <p:cTn id="104" dur="6000" fill="hold"/>
                                        <p:tgtEl>
                                          <p:spTgt spid="144"/>
                                        </p:tgtEl>
                                        <p:attrNameLst>
                                          <p:attrName>ppt_x</p:attrName>
                                          <p:attrName>ppt_y</p:attrName>
                                        </p:attrNameLst>
                                      </p:cBhvr>
                                      <p:rCtr x="0" y="3472"/>
                                    </p:animMotion>
                                  </p:childTnLst>
                                </p:cTn>
                              </p:par>
                              <p:par>
                                <p:cTn id="105" presetID="1" presetClass="path" presetSubtype="0" repeatCount="indefinite" fill="hold" nodeType="withEffect">
                                  <p:stCondLst>
                                    <p:cond delay="0"/>
                                  </p:stCondLst>
                                  <p:childTnLst>
                                    <p:animMotion origin="layout" path="M 4.72222E-6 -4.67071E-6 C 0.02152 -4.67071E-6 0.03941 0.01544 0.03941 0.03445 C 0.03941 0.05374 0.02152 0.06945 4.72222E-6 0.06945 C -0.02171 0.06945 -0.03924 0.05374 -0.03924 0.03445 C -0.03924 0.01544 -0.02171 -4.67071E-6 4.72222E-6 -4.67071E-6 Z " pathEditMode="relative" rAng="0" ptsTypes="AAAAA">
                                      <p:cBhvr>
                                        <p:cTn id="106" dur="6000" fill="hold"/>
                                        <p:tgtEl>
                                          <p:spTgt spid="333"/>
                                        </p:tgtEl>
                                        <p:attrNameLst>
                                          <p:attrName>ppt_x</p:attrName>
                                          <p:attrName>ppt_y</p:attrName>
                                        </p:attrNameLst>
                                      </p:cBhvr>
                                      <p:rCtr x="0" y="3472"/>
                                    </p:animMotion>
                                  </p:childTnLst>
                                </p:cTn>
                              </p:par>
                              <p:par>
                                <p:cTn id="107" presetID="1" presetClass="path" presetSubtype="0" repeatCount="indefinite" fill="hold" grpId="0" nodeType="withEffect">
                                  <p:stCondLst>
                                    <p:cond delay="0"/>
                                  </p:stCondLst>
                                  <p:childTnLst>
                                    <p:animMotion origin="layout" path="M 4.44444E-6 -2.72527E-6 C 0.02152 -2.72527E-6 0.03941 0.01543 0.03941 0.03445 C 0.03941 0.05374 0.02152 0.06944 4.44444E-6 0.06944 C -0.02171 0.06944 -0.03924 0.05374 -0.03924 0.03445 C -0.03924 0.01543 -0.02171 -2.72527E-6 4.44444E-6 -2.72527E-6 Z " pathEditMode="relative" rAng="0" ptsTypes="AAAAA">
                                      <p:cBhvr>
                                        <p:cTn id="108" dur="6000" fill="hold"/>
                                        <p:tgtEl>
                                          <p:spTgt spid="156"/>
                                        </p:tgtEl>
                                        <p:attrNameLst>
                                          <p:attrName>ppt_x</p:attrName>
                                          <p:attrName>ppt_y</p:attrName>
                                        </p:attrNameLst>
                                      </p:cBhvr>
                                      <p:rCtr x="0" y="3472"/>
                                    </p:animMotion>
                                  </p:childTnLst>
                                </p:cTn>
                              </p:par>
                              <p:par>
                                <p:cTn id="109" presetID="1" presetClass="path" presetSubtype="0" repeatCount="indefinite" fill="hold" grpId="0" nodeType="withEffect">
                                  <p:stCondLst>
                                    <p:cond delay="0"/>
                                  </p:stCondLst>
                                  <p:childTnLst>
                                    <p:animMotion origin="layout" path="M 4.72222E-6 -2.00606E-6 C 0.02152 -2.00606E-6 0.03941 0.01543 0.03941 0.03445 C 0.03941 0.05374 0.02152 0.06944 4.72222E-6 0.06944 C -0.02171 0.06944 -0.03924 0.05374 -0.03924 0.03445 C -0.03924 0.01543 -0.02171 -2.00606E-6 4.72222E-6 -2.00606E-6 Z " pathEditMode="relative" rAng="0" ptsTypes="AAAAA">
                                      <p:cBhvr>
                                        <p:cTn id="110" dur="6000" fill="hold"/>
                                        <p:tgtEl>
                                          <p:spTgt spid="155"/>
                                        </p:tgtEl>
                                        <p:attrNameLst>
                                          <p:attrName>ppt_x</p:attrName>
                                          <p:attrName>ppt_y</p:attrName>
                                        </p:attrNameLst>
                                      </p:cBhvr>
                                      <p:rCtr x="0" y="3472"/>
                                    </p:animMotion>
                                  </p:childTnLst>
                                </p:cTn>
                              </p:par>
                              <p:par>
                                <p:cTn id="111" presetID="1" presetClass="path" presetSubtype="0" repeatCount="indefinite" fill="hold" grpId="0" nodeType="withEffect">
                                  <p:stCondLst>
                                    <p:cond delay="0"/>
                                  </p:stCondLst>
                                  <p:childTnLst>
                                    <p:animMotion origin="layout" path="M 1.11111E-6 1.12152E-6 C 0.02153 1.12152E-6 0.03941 0.01543 0.03941 0.03444 C 0.03941 0.05373 0.02153 0.06944 1.11111E-6 0.06944 C -0.0217 0.06944 -0.03924 0.05373 -0.03924 0.03444 C -0.03924 0.01543 -0.0217 1.12152E-6 1.11111E-6 1.12152E-6 Z " pathEditMode="relative" rAng="0" ptsTypes="AAAAA">
                                      <p:cBhvr>
                                        <p:cTn id="112" dur="6000" fill="hold"/>
                                        <p:tgtEl>
                                          <p:spTgt spid="152"/>
                                        </p:tgtEl>
                                        <p:attrNameLst>
                                          <p:attrName>ppt_x</p:attrName>
                                          <p:attrName>ppt_y</p:attrName>
                                        </p:attrNameLst>
                                      </p:cBhvr>
                                      <p:rCtr x="0" y="3472"/>
                                    </p:animMotion>
                                  </p:childTnLst>
                                </p:cTn>
                              </p:par>
                              <p:par>
                                <p:cTn id="113" presetID="1" presetClass="path" presetSubtype="0" repeatCount="indefinite" fill="hold" grpId="0" nodeType="withEffect">
                                  <p:stCondLst>
                                    <p:cond delay="0"/>
                                  </p:stCondLst>
                                  <p:childTnLst>
                                    <p:animMotion origin="layout" path="M -1.11111E-6 -1.06641E-6 C 0.02153 -1.06641E-6 0.03941 0.01543 0.03941 0.03445 C 0.03941 0.05373 0.02153 0.06944 -1.11111E-6 0.06944 C -0.0217 0.06944 -0.03923 0.05373 -0.03923 0.03445 C -0.03923 0.01543 -0.0217 -1.06641E-6 -1.11111E-6 -1.06641E-6 Z " pathEditMode="relative" rAng="0" ptsTypes="AAAAA">
                                      <p:cBhvr>
                                        <p:cTn id="114" dur="6000" fill="hold"/>
                                        <p:tgtEl>
                                          <p:spTgt spid="157"/>
                                        </p:tgtEl>
                                        <p:attrNameLst>
                                          <p:attrName>ppt_x</p:attrName>
                                          <p:attrName>ppt_y</p:attrName>
                                        </p:attrNameLst>
                                      </p:cBhvr>
                                      <p:rCtr x="0" y="3472"/>
                                    </p:animMotion>
                                  </p:childTnLst>
                                </p:cTn>
                              </p:par>
                              <p:par>
                                <p:cTn id="115" presetID="1" presetClass="path" presetSubtype="0" repeatCount="indefinite" fill="hold" grpId="0" nodeType="withEffect">
                                  <p:stCondLst>
                                    <p:cond delay="0"/>
                                  </p:stCondLst>
                                  <p:childTnLst>
                                    <p:animMotion origin="layout" path="M 1.66667E-6 -4.06172E-6 C 0.02153 -4.06172E-6 0.03941 0.01544 0.03941 0.03445 C 0.03941 0.05374 0.02153 0.06944 1.66667E-6 0.06944 C -0.0217 0.06944 -0.03924 0.05374 -0.03924 0.03445 C -0.03924 0.01544 -0.0217 -4.06172E-6 1.66667E-6 -4.06172E-6 Z " pathEditMode="relative" rAng="0" ptsTypes="AAAAA">
                                      <p:cBhvr>
                                        <p:cTn id="116" dur="6000" fill="hold"/>
                                        <p:tgtEl>
                                          <p:spTgt spid="158"/>
                                        </p:tgtEl>
                                        <p:attrNameLst>
                                          <p:attrName>ppt_x</p:attrName>
                                          <p:attrName>ppt_y</p:attrName>
                                        </p:attrNameLst>
                                      </p:cBhvr>
                                      <p:rCtr x="0" y="3472"/>
                                    </p:animMotion>
                                  </p:childTnLst>
                                </p:cTn>
                              </p:par>
                              <p:par>
                                <p:cTn id="117" presetID="1" presetClass="path" presetSubtype="0" repeatCount="indefinite" fill="hold" nodeType="withEffect">
                                  <p:stCondLst>
                                    <p:cond delay="0"/>
                                  </p:stCondLst>
                                  <p:childTnLst>
                                    <p:animMotion origin="layout" path="M 4.72222E-6 -4.67071E-6 C 0.02152 -4.67071E-6 0.03941 0.01544 0.03941 0.03445 C 0.03941 0.05374 0.02152 0.06945 4.72222E-6 0.06945 C -0.02171 0.06945 -0.03924 0.05374 -0.03924 0.03445 C -0.03924 0.01544 -0.02171 -4.67071E-6 4.72222E-6 -4.67071E-6 Z " pathEditMode="relative" rAng="0" ptsTypes="AAAAA">
                                      <p:cBhvr>
                                        <p:cTn id="118" dur="6000" fill="hold"/>
                                        <p:tgtEl>
                                          <p:spTgt spid="334"/>
                                        </p:tgtEl>
                                        <p:attrNameLst>
                                          <p:attrName>ppt_x</p:attrName>
                                          <p:attrName>ppt_y</p:attrName>
                                        </p:attrNameLst>
                                      </p:cBhvr>
                                      <p:rCtr x="0" y="3472"/>
                                    </p:animMotion>
                                  </p:childTnLst>
                                </p:cTn>
                              </p:par>
                              <p:par>
                                <p:cTn id="119" presetID="1" presetClass="path" presetSubtype="0" repeatCount="indefinite" fill="hold" grpId="0" nodeType="withEffect">
                                  <p:stCondLst>
                                    <p:cond delay="0"/>
                                  </p:stCondLst>
                                  <p:childTnLst>
                                    <p:animMotion origin="layout" path="M 2.5E-6 5.56627E-7 C 0.02153 5.56627E-7 0.03941 0.01543 0.03941 0.03444 C 0.03941 0.05373 0.02153 0.06944 2.5E-6 0.06944 C -0.0217 0.06944 -0.03924 0.05373 -0.03924 0.03444 C -0.03924 0.01543 -0.0217 5.56627E-7 2.5E-6 5.56627E-7 Z " pathEditMode="relative" rAng="0" ptsTypes="AAAAA">
                                      <p:cBhvr>
                                        <p:cTn id="120" dur="6000" fill="hold"/>
                                        <p:tgtEl>
                                          <p:spTgt spid="166"/>
                                        </p:tgtEl>
                                        <p:attrNameLst>
                                          <p:attrName>ppt_x</p:attrName>
                                          <p:attrName>ppt_y</p:attrName>
                                        </p:attrNameLst>
                                      </p:cBhvr>
                                      <p:rCtr x="0" y="3472"/>
                                    </p:animMotion>
                                  </p:childTnLst>
                                </p:cTn>
                              </p:par>
                              <p:par>
                                <p:cTn id="121" presetID="1" presetClass="path" presetSubtype="0" repeatCount="indefinite" fill="hold" grpId="0" nodeType="withEffect">
                                  <p:stCondLst>
                                    <p:cond delay="0"/>
                                  </p:stCondLst>
                                  <p:childTnLst>
                                    <p:animMotion origin="layout" path="M 4.16667E-6 -3.25434E-6 C 0.02152 -3.25434E-6 0.03941 0.01543 0.03941 0.03445 C 0.03941 0.05374 0.02152 0.06944 4.16667E-6 0.06944 C -0.02171 0.06944 -0.03924 0.05374 -0.03924 0.03445 C -0.03924 0.01543 -0.02171 -3.25434E-6 4.16667E-6 -3.25434E-6 Z " pathEditMode="relative" rAng="0" ptsTypes="AAAAA">
                                      <p:cBhvr>
                                        <p:cTn id="122" dur="6000" fill="hold"/>
                                        <p:tgtEl>
                                          <p:spTgt spid="165"/>
                                        </p:tgtEl>
                                        <p:attrNameLst>
                                          <p:attrName>ppt_x</p:attrName>
                                          <p:attrName>ppt_y</p:attrName>
                                        </p:attrNameLst>
                                      </p:cBhvr>
                                      <p:rCtr x="0" y="3472"/>
                                    </p:animMotion>
                                  </p:childTnLst>
                                </p:cTn>
                              </p:par>
                              <p:par>
                                <p:cTn id="123" presetID="1" presetClass="path" presetSubtype="0" repeatCount="indefinite" fill="hold" grpId="0" nodeType="withEffect">
                                  <p:stCondLst>
                                    <p:cond delay="0"/>
                                  </p:stCondLst>
                                  <p:childTnLst>
                                    <p:animMotion origin="layout" path="M 2.5E-6 -1.48801E-7 C 0.02153 -1.48801E-7 0.03941 0.01543 0.03941 0.03444 C 0.03941 0.05373 0.02153 0.06944 2.5E-6 0.06944 C -0.0217 0.06944 -0.03924 0.05373 -0.03924 0.03444 C -0.03924 0.01543 -0.0217 -1.48801E-7 2.5E-6 -1.48801E-7 Z " pathEditMode="relative" rAng="0" ptsTypes="AAAAA">
                                      <p:cBhvr>
                                        <p:cTn id="124" dur="6000" fill="hold"/>
                                        <p:tgtEl>
                                          <p:spTgt spid="162"/>
                                        </p:tgtEl>
                                        <p:attrNameLst>
                                          <p:attrName>ppt_x</p:attrName>
                                          <p:attrName>ppt_y</p:attrName>
                                        </p:attrNameLst>
                                      </p:cBhvr>
                                      <p:rCtr x="0" y="3472"/>
                                    </p:animMotion>
                                  </p:childTnLst>
                                </p:cTn>
                              </p:par>
                              <p:par>
                                <p:cTn id="125" presetID="1" presetClass="path" presetSubtype="0" repeatCount="indefinite" fill="hold" grpId="0" nodeType="withEffect">
                                  <p:stCondLst>
                                    <p:cond delay="0"/>
                                  </p:stCondLst>
                                  <p:childTnLst>
                                    <p:animMotion origin="layout" path="M 3.88889E-6 3.22127E-6 C 0.02152 3.22127E-6 0.03941 0.01543 0.03941 0.03444 C 0.03941 0.05373 0.02152 0.06944 3.88889E-6 0.06944 C -0.02171 0.06944 -0.03924 0.05373 -0.03924 0.03444 C -0.03924 0.01543 -0.02171 3.22127E-6 3.88889E-6 3.22127E-6 Z " pathEditMode="relative" rAng="0" ptsTypes="AAAAA">
                                      <p:cBhvr>
                                        <p:cTn id="126" dur="6000" fill="hold"/>
                                        <p:tgtEl>
                                          <p:spTgt spid="167"/>
                                        </p:tgtEl>
                                        <p:attrNameLst>
                                          <p:attrName>ppt_x</p:attrName>
                                          <p:attrName>ppt_y</p:attrName>
                                        </p:attrNameLst>
                                      </p:cBhvr>
                                      <p:rCtr x="0" y="3472"/>
                                    </p:animMotion>
                                  </p:childTnLst>
                                </p:cTn>
                              </p:par>
                              <p:par>
                                <p:cTn id="127" presetID="1" presetClass="path" presetSubtype="0" repeatCount="indefinite" fill="hold" grpId="0" nodeType="withEffect">
                                  <p:stCondLst>
                                    <p:cond delay="0"/>
                                  </p:stCondLst>
                                  <p:childTnLst>
                                    <p:animMotion origin="layout" path="M -4.72222E-6 -3.05594E-6 C 0.02153 -3.05594E-6 0.03941 0.01543 0.03941 0.03445 C 0.03941 0.05374 0.02153 0.06944 -4.72222E-6 0.06944 C -0.0217 0.06944 -0.03923 0.05374 -0.03923 0.03445 C -0.03923 0.01543 -0.0217 -3.05594E-6 -4.72222E-6 -3.05594E-6 Z " pathEditMode="relative" rAng="0" ptsTypes="AAAAA">
                                      <p:cBhvr>
                                        <p:cTn id="128" dur="6000" fill="hold"/>
                                        <p:tgtEl>
                                          <p:spTgt spid="168"/>
                                        </p:tgtEl>
                                        <p:attrNameLst>
                                          <p:attrName>ppt_x</p:attrName>
                                          <p:attrName>ppt_y</p:attrName>
                                        </p:attrNameLst>
                                      </p:cBhvr>
                                      <p:rCtr x="0" y="3472"/>
                                    </p:animMotion>
                                  </p:childTnLst>
                                </p:cTn>
                              </p:par>
                              <p:par>
                                <p:cTn id="129" presetID="1" presetClass="path" presetSubtype="0" repeatCount="indefinite" fill="hold" nodeType="withEffect">
                                  <p:stCondLst>
                                    <p:cond delay="0"/>
                                  </p:stCondLst>
                                  <p:childTnLst>
                                    <p:animMotion origin="layout" path="M 4.72222E-6 -4.67071E-6 C 0.02152 -4.67071E-6 0.03941 0.01544 0.03941 0.03445 C 0.03941 0.05374 0.02152 0.06945 4.72222E-6 0.06945 C -0.02171 0.06945 -0.03924 0.05374 -0.03924 0.03445 C -0.03924 0.01544 -0.02171 -4.67071E-6 4.72222E-6 -4.67071E-6 Z " pathEditMode="relative" rAng="0" ptsTypes="AAAAA">
                                      <p:cBhvr>
                                        <p:cTn id="130" dur="6000" fill="hold"/>
                                        <p:tgtEl>
                                          <p:spTgt spid="335"/>
                                        </p:tgtEl>
                                        <p:attrNameLst>
                                          <p:attrName>ppt_x</p:attrName>
                                          <p:attrName>ppt_y</p:attrName>
                                        </p:attrNameLst>
                                      </p:cBhvr>
                                      <p:rCtr x="0" y="3472"/>
                                    </p:animMotion>
                                  </p:childTnLst>
                                </p:cTn>
                              </p:par>
                              <p:par>
                                <p:cTn id="131" presetID="1" presetClass="path" presetSubtype="0" repeatCount="indefinite" fill="hold" grpId="0" nodeType="withEffect">
                                  <p:stCondLst>
                                    <p:cond delay="0"/>
                                  </p:stCondLst>
                                  <p:childTnLst>
                                    <p:animMotion origin="layout" path="M 5E-6 -1.69744E-6 C 0.02153 -1.69744E-6 0.03941 0.01543 0.03941 0.03445 C 0.03941 0.05374 0.02153 0.06944 5E-6 0.06944 C -0.02171 0.06944 -0.03924 0.05374 -0.03924 0.03445 C -0.03924 0.01543 -0.02171 -1.69744E-6 5E-6 -1.69744E-6 Z " pathEditMode="relative" rAng="0" ptsTypes="AAAAA">
                                      <p:cBhvr>
                                        <p:cTn id="132" dur="6000" fill="hold"/>
                                        <p:tgtEl>
                                          <p:spTgt spid="176"/>
                                        </p:tgtEl>
                                        <p:attrNameLst>
                                          <p:attrName>ppt_x</p:attrName>
                                          <p:attrName>ppt_y</p:attrName>
                                        </p:attrNameLst>
                                      </p:cBhvr>
                                      <p:rCtr x="0" y="3472"/>
                                    </p:animMotion>
                                  </p:childTnLst>
                                </p:cTn>
                              </p:par>
                              <p:par>
                                <p:cTn id="133" presetID="1" presetClass="path" presetSubtype="0" repeatCount="indefinite" fill="hold" grpId="0" nodeType="withEffect">
                                  <p:stCondLst>
                                    <p:cond delay="0"/>
                                  </p:stCondLst>
                                  <p:childTnLst>
                                    <p:animMotion origin="layout" path="M 3.33333E-6 3.37559E-6 C 0.02152 3.37559E-6 0.03941 0.01543 0.03941 0.03444 C 0.03941 0.05373 0.02152 0.06944 3.33333E-6 0.06944 C -0.0217 0.06944 -0.03924 0.05373 -0.03924 0.03444 C -0.03924 0.01543 -0.0217 3.37559E-6 3.33333E-6 3.37559E-6 Z " pathEditMode="relative" rAng="0" ptsTypes="AAAAA">
                                      <p:cBhvr>
                                        <p:cTn id="134" dur="6000" fill="hold"/>
                                        <p:tgtEl>
                                          <p:spTgt spid="175"/>
                                        </p:tgtEl>
                                        <p:attrNameLst>
                                          <p:attrName>ppt_x</p:attrName>
                                          <p:attrName>ppt_y</p:attrName>
                                        </p:attrNameLst>
                                      </p:cBhvr>
                                      <p:rCtr x="0" y="3472"/>
                                    </p:animMotion>
                                  </p:childTnLst>
                                </p:cTn>
                              </p:par>
                              <p:par>
                                <p:cTn id="135" presetID="1" presetClass="path" presetSubtype="0" repeatCount="indefinite" fill="hold" grpId="0" nodeType="withEffect">
                                  <p:stCondLst>
                                    <p:cond delay="0"/>
                                  </p:stCondLst>
                                  <p:childTnLst>
                                    <p:animMotion origin="layout" path="M 8.33333E-7 -2.14935E-7 C 0.02153 -2.14935E-7 0.03941 0.01543 0.03941 0.03444 C 0.03941 0.05373 0.02153 0.06944 8.33333E-7 0.06944 C -0.0217 0.06944 -0.03924 0.05373 -0.03924 0.03444 C -0.03924 0.01543 -0.0217 -2.14935E-7 8.33333E-7 -2.14935E-7 Z " pathEditMode="relative" rAng="0" ptsTypes="AAAAA">
                                      <p:cBhvr>
                                        <p:cTn id="136" dur="6000" fill="hold"/>
                                        <p:tgtEl>
                                          <p:spTgt spid="172"/>
                                        </p:tgtEl>
                                        <p:attrNameLst>
                                          <p:attrName>ppt_x</p:attrName>
                                          <p:attrName>ppt_y</p:attrName>
                                        </p:attrNameLst>
                                      </p:cBhvr>
                                      <p:rCtr x="0" y="3472"/>
                                    </p:animMotion>
                                  </p:childTnLst>
                                </p:cTn>
                              </p:par>
                              <p:par>
                                <p:cTn id="137" presetID="1" presetClass="path" presetSubtype="0" repeatCount="indefinite" fill="hold" grpId="0" nodeType="withEffect">
                                  <p:stCondLst>
                                    <p:cond delay="0"/>
                                  </p:stCondLst>
                                  <p:childTnLst>
                                    <p:animMotion origin="layout" path="M 1.66667E-6 3.17718E-6 C 0.02153 3.17718E-6 0.03941 0.01543 0.03941 0.03444 C 0.03941 0.05373 0.02153 0.06944 1.66667E-6 0.06944 C -0.0217 0.06944 -0.03924 0.05373 -0.03924 0.03444 C -0.03924 0.01543 -0.0217 3.17718E-6 1.66667E-6 3.17718E-6 Z " pathEditMode="relative" rAng="0" ptsTypes="AAAAA">
                                      <p:cBhvr>
                                        <p:cTn id="138" dur="6000" fill="hold"/>
                                        <p:tgtEl>
                                          <p:spTgt spid="177"/>
                                        </p:tgtEl>
                                        <p:attrNameLst>
                                          <p:attrName>ppt_x</p:attrName>
                                          <p:attrName>ppt_y</p:attrName>
                                        </p:attrNameLst>
                                      </p:cBhvr>
                                      <p:rCtr x="0" y="3472"/>
                                    </p:animMotion>
                                  </p:childTnLst>
                                </p:cTn>
                              </p:par>
                              <p:par>
                                <p:cTn id="139" presetID="1" presetClass="path" presetSubtype="0" repeatCount="indefinite" fill="hold" grpId="0" nodeType="withEffect">
                                  <p:stCondLst>
                                    <p:cond delay="0"/>
                                  </p:stCondLst>
                                  <p:childTnLst>
                                    <p:animMotion origin="layout" path="M -2.22222E-6 -3.10003E-6 C 0.02153 -3.10003E-6 0.03941 0.01543 0.03941 0.03445 C 0.03941 0.05374 0.02153 0.06944 -2.22222E-6 0.06944 C -0.0217 0.06944 -0.03923 0.05374 -0.03923 0.03445 C -0.03923 0.01543 -0.0217 -3.10003E-6 -2.22222E-6 -3.10003E-6 Z " pathEditMode="relative" rAng="0" ptsTypes="AAAAA">
                                      <p:cBhvr>
                                        <p:cTn id="140" dur="6000" fill="hold"/>
                                        <p:tgtEl>
                                          <p:spTgt spid="178"/>
                                        </p:tgtEl>
                                        <p:attrNameLst>
                                          <p:attrName>ppt_x</p:attrName>
                                          <p:attrName>ppt_y</p:attrName>
                                        </p:attrNameLst>
                                      </p:cBhvr>
                                      <p:rCtr x="0" y="3472"/>
                                    </p:animMotion>
                                  </p:childTnLst>
                                </p:cTn>
                              </p:par>
                              <p:par>
                                <p:cTn id="141" presetID="1" presetClass="path" presetSubtype="0" repeatCount="indefinite" fill="hold" nodeType="withEffect">
                                  <p:stCondLst>
                                    <p:cond delay="0"/>
                                  </p:stCondLst>
                                  <p:childTnLst>
                                    <p:animMotion origin="layout" path="M 4.72222E-6 -4.67071E-6 C 0.02152 -4.67071E-6 0.03941 0.01544 0.03941 0.03445 C 0.03941 0.05374 0.02152 0.06945 4.72222E-6 0.06945 C -0.02171 0.06945 -0.03924 0.05374 -0.03924 0.03445 C -0.03924 0.01544 -0.02171 -4.67071E-6 4.72222E-6 -4.67071E-6 Z " pathEditMode="relative" rAng="0" ptsTypes="AAAAA">
                                      <p:cBhvr>
                                        <p:cTn id="142" dur="6000" fill="hold"/>
                                        <p:tgtEl>
                                          <p:spTgt spid="336"/>
                                        </p:tgtEl>
                                        <p:attrNameLst>
                                          <p:attrName>ppt_x</p:attrName>
                                          <p:attrName>ppt_y</p:attrName>
                                        </p:attrNameLst>
                                      </p:cBhvr>
                                      <p:rCtr x="0" y="3472"/>
                                    </p:animMotion>
                                  </p:childTnLst>
                                </p:cTn>
                              </p:par>
                              <p:par>
                                <p:cTn id="143" presetID="1" presetClass="path" presetSubtype="0" repeatCount="indefinite" fill="hold" grpId="0" nodeType="withEffect">
                                  <p:stCondLst>
                                    <p:cond delay="0"/>
                                  </p:stCondLst>
                                  <p:childTnLst>
                                    <p:animMotion origin="layout" path="M 3.05556E-6 4.99862E-6 C 0.02152 4.99862E-6 0.03941 0.01543 0.03941 0.03444 C 0.03941 0.05373 0.02152 0.06944 3.05556E-6 0.06944 C -0.0217 0.06944 -0.03924 0.05373 -0.03924 0.03444 C -0.03924 0.01543 -0.0217 4.99862E-6 3.05556E-6 4.99862E-6 Z " pathEditMode="relative" rAng="0" ptsTypes="AAAAA">
                                      <p:cBhvr>
                                        <p:cTn id="144" dur="6000" fill="hold"/>
                                        <p:tgtEl>
                                          <p:spTgt spid="186"/>
                                        </p:tgtEl>
                                        <p:attrNameLst>
                                          <p:attrName>ppt_x</p:attrName>
                                          <p:attrName>ppt_y</p:attrName>
                                        </p:attrNameLst>
                                      </p:cBhvr>
                                      <p:rCtr x="0" y="3472"/>
                                    </p:animMotion>
                                  </p:childTnLst>
                                </p:cTn>
                              </p:par>
                              <p:par>
                                <p:cTn id="145" presetID="1" presetClass="path" presetSubtype="0" repeatCount="indefinite" fill="hold" grpId="0" nodeType="withEffect">
                                  <p:stCondLst>
                                    <p:cond delay="0"/>
                                  </p:stCondLst>
                                  <p:childTnLst>
                                    <p:animMotion origin="layout" path="M 5.55556E-7 7.16451E-8 C 0.02153 7.16451E-8 0.03941 0.01543 0.03941 0.03444 C 0.03941 0.05373 0.02153 0.06944 5.55556E-7 0.06944 C -0.0217 0.06944 -0.03924 0.05373 -0.03924 0.03444 C -0.03924 0.01543 -0.0217 7.16451E-8 5.55556E-7 7.16451E-8 Z " pathEditMode="relative" rAng="0" ptsTypes="AAAAA">
                                      <p:cBhvr>
                                        <p:cTn id="146" dur="6000" fill="hold"/>
                                        <p:tgtEl>
                                          <p:spTgt spid="185"/>
                                        </p:tgtEl>
                                        <p:attrNameLst>
                                          <p:attrName>ppt_x</p:attrName>
                                          <p:attrName>ppt_y</p:attrName>
                                        </p:attrNameLst>
                                      </p:cBhvr>
                                      <p:rCtr x="0" y="3472"/>
                                    </p:animMotion>
                                  </p:childTnLst>
                                </p:cTn>
                              </p:par>
                              <p:par>
                                <p:cTn id="147" presetID="1" presetClass="path" presetSubtype="0" repeatCount="indefinite" fill="hold" grpId="0" nodeType="withEffect">
                                  <p:stCondLst>
                                    <p:cond delay="0"/>
                                  </p:stCondLst>
                                  <p:childTnLst>
                                    <p:animMotion origin="layout" path="M -4.72222E-6 9.45164E-7 C 0.02153 9.45164E-7 0.03941 0.01543 0.03941 0.03444 C 0.03941 0.05373 0.02153 0.06944 -4.72222E-6 0.06944 C -0.0217 0.06944 -0.03923 0.05373 -0.03923 0.03444 C -0.03923 0.01543 -0.0217 9.45164E-7 -4.72222E-6 9.45164E-7 Z " pathEditMode="relative" rAng="0" ptsTypes="AAAAA">
                                      <p:cBhvr>
                                        <p:cTn id="148" dur="6000" fill="hold"/>
                                        <p:tgtEl>
                                          <p:spTgt spid="182"/>
                                        </p:tgtEl>
                                        <p:attrNameLst>
                                          <p:attrName>ppt_x</p:attrName>
                                          <p:attrName>ppt_y</p:attrName>
                                        </p:attrNameLst>
                                      </p:cBhvr>
                                      <p:rCtr x="0" y="3472"/>
                                    </p:animMotion>
                                  </p:childTnLst>
                                </p:cTn>
                              </p:par>
                              <p:par>
                                <p:cTn id="149" presetID="1" presetClass="path" presetSubtype="0" repeatCount="indefinite" fill="hold" grpId="0" nodeType="withEffect">
                                  <p:stCondLst>
                                    <p:cond delay="0"/>
                                  </p:stCondLst>
                                  <p:childTnLst>
                                    <p:animMotion origin="layout" path="M 0 4.33728E-6 C 0.02153 4.33728E-6 0.03941 0.01543 0.03941 0.03444 C 0.03941 0.05373 0.02153 0.06944 0 0.06944 C -0.0217 0.06944 -0.03924 0.05373 -0.03924 0.03444 C -0.03924 0.01543 -0.0217 4.33728E-6 0 4.33728E-6 Z " pathEditMode="relative" rAng="0" ptsTypes="AAAAA">
                                      <p:cBhvr>
                                        <p:cTn id="150" dur="6000" fill="hold"/>
                                        <p:tgtEl>
                                          <p:spTgt spid="187"/>
                                        </p:tgtEl>
                                        <p:attrNameLst>
                                          <p:attrName>ppt_x</p:attrName>
                                          <p:attrName>ppt_y</p:attrName>
                                        </p:attrNameLst>
                                      </p:cBhvr>
                                      <p:rCtr x="0" y="3472"/>
                                    </p:animMotion>
                                  </p:childTnLst>
                                </p:cTn>
                              </p:par>
                              <p:par>
                                <p:cTn id="151" presetID="1" presetClass="path" presetSubtype="0" repeatCount="indefinite" fill="hold" grpId="0" nodeType="withEffect">
                                  <p:stCondLst>
                                    <p:cond delay="0"/>
                                  </p:stCondLst>
                                  <p:childTnLst>
                                    <p:animMotion origin="layout" path="M -2.5E-6 3.59603E-6 C 0.02153 3.59603E-6 0.03941 0.01543 0.03941 0.03444 C 0.03941 0.05373 0.02153 0.06944 -2.5E-6 0.06944 C -0.0217 0.06944 -0.03923 0.05373 -0.03923 0.03444 C -0.03923 0.01543 -0.0217 3.59603E-6 -2.5E-6 3.59603E-6 Z " pathEditMode="relative" rAng="0" ptsTypes="AAAAA">
                                      <p:cBhvr>
                                        <p:cTn id="152" dur="6000" fill="hold"/>
                                        <p:tgtEl>
                                          <p:spTgt spid="188"/>
                                        </p:tgtEl>
                                        <p:attrNameLst>
                                          <p:attrName>ppt_x</p:attrName>
                                          <p:attrName>ppt_y</p:attrName>
                                        </p:attrNameLst>
                                      </p:cBhvr>
                                      <p:rCtr x="0" y="3472"/>
                                    </p:animMotion>
                                  </p:childTnLst>
                                </p:cTn>
                              </p:par>
                              <p:par>
                                <p:cTn id="153" presetID="1" presetClass="path" presetSubtype="0" repeatCount="indefinite" fill="hold" nodeType="withEffect">
                                  <p:stCondLst>
                                    <p:cond delay="0"/>
                                  </p:stCondLst>
                                  <p:childTnLst>
                                    <p:animMotion origin="layout" path="M 4.72222E-6 -4.67071E-6 C 0.02152 -4.67071E-6 0.03941 0.01544 0.03941 0.03445 C 0.03941 0.05374 0.02152 0.06945 4.72222E-6 0.06945 C -0.02171 0.06945 -0.03924 0.05374 -0.03924 0.03445 C -0.03924 0.01544 -0.02171 -4.67071E-6 4.72222E-6 -4.67071E-6 Z " pathEditMode="relative" rAng="0" ptsTypes="AAAAA">
                                      <p:cBhvr>
                                        <p:cTn id="154" dur="6000" fill="hold"/>
                                        <p:tgtEl>
                                          <p:spTgt spid="337"/>
                                        </p:tgtEl>
                                        <p:attrNameLst>
                                          <p:attrName>ppt_x</p:attrName>
                                          <p:attrName>ppt_y</p:attrName>
                                        </p:attrNameLst>
                                      </p:cBhvr>
                                      <p:rCtr x="0" y="3472"/>
                                    </p:animMotion>
                                  </p:childTnLst>
                                </p:cTn>
                              </p:par>
                              <p:par>
                                <p:cTn id="155" presetID="1" presetClass="path" presetSubtype="0" repeatCount="indefinite" fill="hold" grpId="0" nodeType="withEffect">
                                  <p:stCondLst>
                                    <p:cond delay="0"/>
                                  </p:stCondLst>
                                  <p:childTnLst>
                                    <p:animMotion origin="layout" path="M -3.33333E-6 1.76082E-6 C 0.02153 1.76082E-6 0.03941 0.01543 0.03941 0.03444 C 0.03941 0.05373 0.02153 0.06944 -3.33333E-6 0.06944 C -0.0217 0.06944 -0.03923 0.05373 -0.03923 0.03444 C -0.03923 0.01543 -0.0217 1.76082E-6 -3.33333E-6 1.76082E-6 Z " pathEditMode="relative" rAng="0" ptsTypes="AAAAA">
                                      <p:cBhvr>
                                        <p:cTn id="156" dur="6000" fill="hold"/>
                                        <p:tgtEl>
                                          <p:spTgt spid="195"/>
                                        </p:tgtEl>
                                        <p:attrNameLst>
                                          <p:attrName>ppt_x</p:attrName>
                                          <p:attrName>ppt_y</p:attrName>
                                        </p:attrNameLst>
                                      </p:cBhvr>
                                      <p:rCtr x="0" y="3472"/>
                                    </p:animMotion>
                                  </p:childTnLst>
                                </p:cTn>
                              </p:par>
                              <p:par>
                                <p:cTn id="157" presetID="1" presetClass="path" presetSubtype="0" repeatCount="indefinite" fill="hold" grpId="0" nodeType="withEffect">
                                  <p:stCondLst>
                                    <p:cond delay="0"/>
                                  </p:stCondLst>
                                  <p:childTnLst>
                                    <p:animMotion origin="layout" path="M -1.11111E-6 -1.85175E-6 C 0.02153 -1.85175E-6 0.03941 0.01543 0.03941 0.03445 C 0.03941 0.05374 0.02153 0.06944 -1.11111E-6 0.06944 C -0.0217 0.06944 -0.03923 0.05374 -0.03923 0.03445 C -0.03923 0.01543 -0.0217 -1.85175E-6 -1.11111E-6 -1.85175E-6 Z " pathEditMode="relative" rAng="0" ptsTypes="AAAAA">
                                      <p:cBhvr>
                                        <p:cTn id="158" dur="6000" fill="hold"/>
                                        <p:tgtEl>
                                          <p:spTgt spid="194"/>
                                        </p:tgtEl>
                                        <p:attrNameLst>
                                          <p:attrName>ppt_x</p:attrName>
                                          <p:attrName>ppt_y</p:attrName>
                                        </p:attrNameLst>
                                      </p:cBhvr>
                                      <p:rCtr x="0" y="3472"/>
                                    </p:animMotion>
                                  </p:childTnLst>
                                </p:cTn>
                              </p:par>
                              <p:par>
                                <p:cTn id="159" presetID="1" presetClass="path" presetSubtype="0" repeatCount="indefinite" fill="hold" grpId="0" nodeType="withEffect">
                                  <p:stCondLst>
                                    <p:cond delay="0"/>
                                  </p:stCondLst>
                                  <p:childTnLst>
                                    <p:animMotion origin="layout" path="M -3.05556E-6 -3.12207E-6 C 0.02153 -3.12207E-6 0.03941 0.01543 0.03941 0.03445 C 0.03941 0.05374 0.02153 0.06944 -3.05556E-6 0.06944 C -0.0217 0.06944 -0.03923 0.05374 -0.03923 0.03445 C -0.03923 0.01543 -0.0217 -3.12207E-6 -3.05556E-6 -3.12207E-6 Z " pathEditMode="relative" rAng="0" ptsTypes="AAAAA">
                                      <p:cBhvr>
                                        <p:cTn id="160" dur="6000" fill="hold"/>
                                        <p:tgtEl>
                                          <p:spTgt spid="191"/>
                                        </p:tgtEl>
                                        <p:attrNameLst>
                                          <p:attrName>ppt_x</p:attrName>
                                          <p:attrName>ppt_y</p:attrName>
                                        </p:attrNameLst>
                                      </p:cBhvr>
                                      <p:rCtr x="0" y="3472"/>
                                    </p:animMotion>
                                  </p:childTnLst>
                                </p:cTn>
                              </p:par>
                              <p:par>
                                <p:cTn id="161" presetID="1" presetClass="path" presetSubtype="0" repeatCount="indefinite" fill="hold" grpId="0" nodeType="withEffect">
                                  <p:stCondLst>
                                    <p:cond delay="0"/>
                                  </p:stCondLst>
                                  <p:childTnLst>
                                    <p:animMotion origin="layout" path="M -8.33333E-7 2.48002E-6 C 0.02153 2.48002E-6 0.03941 0.01543 0.03941 0.03444 C 0.03941 0.05373 0.02153 0.06944 -8.33333E-7 0.06944 C -0.0217 0.06944 -0.03924 0.05373 -0.03924 0.03444 C -0.03924 0.01543 -0.0217 2.48002E-6 -8.33333E-7 2.48002E-6 Z " pathEditMode="relative" rAng="0" ptsTypes="AAAAA">
                                      <p:cBhvr>
                                        <p:cTn id="162" dur="6000" fill="hold"/>
                                        <p:tgtEl>
                                          <p:spTgt spid="196"/>
                                        </p:tgtEl>
                                        <p:attrNameLst>
                                          <p:attrName>ppt_x</p:attrName>
                                          <p:attrName>ppt_y</p:attrName>
                                        </p:attrNameLst>
                                      </p:cBhvr>
                                      <p:rCtr x="0" y="3472"/>
                                    </p:animMotion>
                                  </p:childTnLst>
                                </p:cTn>
                              </p:par>
                              <p:par>
                                <p:cTn id="163" presetID="1" presetClass="path" presetSubtype="0" repeatCount="indefinite" fill="hold" grpId="0" nodeType="withEffect">
                                  <p:stCondLst>
                                    <p:cond delay="0"/>
                                  </p:stCondLst>
                                  <p:childTnLst>
                                    <p:animMotion origin="layout" path="M -2.22222E-6 -1.74153E-6 C 0.02153 -1.74153E-6 0.03941 0.01543 0.03941 0.03445 C 0.03941 0.05374 0.02153 0.06944 -2.22222E-6 0.06944 C -0.0217 0.06944 -0.03923 0.05374 -0.03923 0.03445 C -0.03923 0.01543 -0.0217 -1.74153E-6 -2.22222E-6 -1.74153E-6 Z " pathEditMode="relative" rAng="0" ptsTypes="AAAAA">
                                      <p:cBhvr>
                                        <p:cTn id="164" dur="6000" fill="hold"/>
                                        <p:tgtEl>
                                          <p:spTgt spid="197"/>
                                        </p:tgtEl>
                                        <p:attrNameLst>
                                          <p:attrName>ppt_x</p:attrName>
                                          <p:attrName>ppt_y</p:attrName>
                                        </p:attrNameLst>
                                      </p:cBhvr>
                                      <p:rCtr x="0" y="3472"/>
                                    </p:animMotion>
                                  </p:childTnLst>
                                </p:cTn>
                              </p:par>
                              <p:par>
                                <p:cTn id="165" presetID="1" presetClass="path" presetSubtype="0" repeatCount="indefinite" fill="hold" nodeType="withEffect">
                                  <p:stCondLst>
                                    <p:cond delay="0"/>
                                  </p:stCondLst>
                                  <p:childTnLst>
                                    <p:animMotion origin="layout" path="M 4.72222E-6 -4.67071E-6 C 0.02152 -4.67071E-6 0.03941 0.01544 0.03941 0.03445 C 0.03941 0.05374 0.02152 0.06945 4.72222E-6 0.06945 C -0.02171 0.06945 -0.03924 0.05374 -0.03924 0.03445 C -0.03924 0.01544 -0.02171 -4.67071E-6 4.72222E-6 -4.67071E-6 Z " pathEditMode="relative" rAng="0" ptsTypes="AAAAA">
                                      <p:cBhvr>
                                        <p:cTn id="166" dur="6000" fill="hold"/>
                                        <p:tgtEl>
                                          <p:spTgt spid="338"/>
                                        </p:tgtEl>
                                        <p:attrNameLst>
                                          <p:attrName>ppt_x</p:attrName>
                                          <p:attrName>ppt_y</p:attrName>
                                        </p:attrNameLst>
                                      </p:cBhvr>
                                      <p:rCtr x="0" y="3472"/>
                                    </p:animMotion>
                                  </p:childTnLst>
                                </p:cTn>
                              </p:par>
                              <p:par>
                                <p:cTn id="167" presetID="1" presetClass="path" presetSubtype="0" repeatCount="indefinite" fill="hold" grpId="0" nodeType="withEffect">
                                  <p:stCondLst>
                                    <p:cond delay="0"/>
                                  </p:stCondLst>
                                  <p:childTnLst>
                                    <p:animMotion origin="layout" path="M -5.55556E-7 1.69468E-6 C 0.02153 1.69468E-6 0.03941 0.01543 0.03941 0.03444 C 0.03941 0.05373 0.02153 0.06944 -5.55556E-7 0.06944 C -0.0217 0.06944 -0.03924 0.05373 -0.03924 0.03444 C -0.03924 0.01543 -0.0217 1.69468E-6 -5.55556E-7 1.69468E-6 Z " pathEditMode="relative" rAng="0" ptsTypes="AAAAA">
                                      <p:cBhvr>
                                        <p:cTn id="168" dur="6000" fill="hold"/>
                                        <p:tgtEl>
                                          <p:spTgt spid="205"/>
                                        </p:tgtEl>
                                        <p:attrNameLst>
                                          <p:attrName>ppt_x</p:attrName>
                                          <p:attrName>ppt_y</p:attrName>
                                        </p:attrNameLst>
                                      </p:cBhvr>
                                      <p:rCtr x="0" y="3472"/>
                                    </p:animMotion>
                                  </p:childTnLst>
                                </p:cTn>
                              </p:par>
                              <p:par>
                                <p:cTn id="169" presetID="1" presetClass="path" presetSubtype="0" repeatCount="indefinite" fill="hold" grpId="0" nodeType="withEffect">
                                  <p:stCondLst>
                                    <p:cond delay="0"/>
                                  </p:stCondLst>
                                  <p:childTnLst>
                                    <p:animMotion origin="layout" path="M -8.33333E-7 1.29788E-6 C 0.02153 1.29788E-6 0.03941 0.01543 0.03941 0.03444 C 0.03941 0.05373 0.02153 0.06944 -8.33333E-7 0.06944 C -0.0217 0.06944 -0.03924 0.05373 -0.03924 0.03444 C -0.03924 0.01543 -0.0217 1.29788E-6 -8.33333E-7 1.29788E-6 Z " pathEditMode="relative" rAng="0" ptsTypes="AAAAA">
                                      <p:cBhvr>
                                        <p:cTn id="170" dur="6000" fill="hold"/>
                                        <p:tgtEl>
                                          <p:spTgt spid="204"/>
                                        </p:tgtEl>
                                        <p:attrNameLst>
                                          <p:attrName>ppt_x</p:attrName>
                                          <p:attrName>ppt_y</p:attrName>
                                        </p:attrNameLst>
                                      </p:cBhvr>
                                      <p:rCtr x="0" y="3472"/>
                                    </p:animMotion>
                                  </p:childTnLst>
                                </p:cTn>
                              </p:par>
                              <p:par>
                                <p:cTn id="171" presetID="1" presetClass="path" presetSubtype="0" repeatCount="indefinite" fill="hold" grpId="0" nodeType="withEffect">
                                  <p:stCondLst>
                                    <p:cond delay="0"/>
                                  </p:stCondLst>
                                  <p:childTnLst>
                                    <p:animMotion origin="layout" path="M 3.05556E-6 -2.24855E-6 C 0.02152 -2.24855E-6 0.03941 0.01543 0.03941 0.03445 C 0.03941 0.05374 0.02152 0.06944 3.05556E-6 0.06944 C -0.0217 0.06944 -0.03924 0.05374 -0.03924 0.03445 C -0.03924 0.01543 -0.0217 -2.24855E-6 3.05556E-6 -2.24855E-6 Z " pathEditMode="relative" rAng="0" ptsTypes="AAAAA">
                                      <p:cBhvr>
                                        <p:cTn id="172" dur="6000" fill="hold"/>
                                        <p:tgtEl>
                                          <p:spTgt spid="201"/>
                                        </p:tgtEl>
                                        <p:attrNameLst>
                                          <p:attrName>ppt_x</p:attrName>
                                          <p:attrName>ppt_y</p:attrName>
                                        </p:attrNameLst>
                                      </p:cBhvr>
                                      <p:rCtr x="0" y="3472"/>
                                    </p:animMotion>
                                  </p:childTnLst>
                                </p:cTn>
                              </p:par>
                              <p:par>
                                <p:cTn id="173" presetID="1" presetClass="path" presetSubtype="0" repeatCount="indefinite" fill="hold" grpId="0" nodeType="withEffect">
                                  <p:stCondLst>
                                    <p:cond delay="0"/>
                                  </p:stCondLst>
                                  <p:childTnLst>
                                    <p:animMotion origin="layout" path="M -4.72222E-6 3.35354E-6 C 0.02153 3.35354E-6 0.03941 0.01543 0.03941 0.03444 C 0.03941 0.05373 0.02153 0.06944 -4.72222E-6 0.06944 C -0.0217 0.06944 -0.03923 0.05373 -0.03923 0.03444 C -0.03923 0.01543 -0.0217 3.35354E-6 -4.72222E-6 3.35354E-6 Z " pathEditMode="relative" rAng="0" ptsTypes="AAAAA">
                                      <p:cBhvr>
                                        <p:cTn id="174" dur="6000" fill="hold"/>
                                        <p:tgtEl>
                                          <p:spTgt spid="206"/>
                                        </p:tgtEl>
                                        <p:attrNameLst>
                                          <p:attrName>ppt_x</p:attrName>
                                          <p:attrName>ppt_y</p:attrName>
                                        </p:attrNameLst>
                                      </p:cBhvr>
                                      <p:rCtr x="0" y="3472"/>
                                    </p:animMotion>
                                  </p:childTnLst>
                                </p:cTn>
                              </p:par>
                              <p:par>
                                <p:cTn id="175" presetID="1" presetClass="path" presetSubtype="0" repeatCount="indefinite" fill="hold" grpId="0" nodeType="withEffect">
                                  <p:stCondLst>
                                    <p:cond delay="0"/>
                                  </p:stCondLst>
                                  <p:childTnLst>
                                    <p:animMotion origin="layout" path="M -2.5E-6 -1.87379E-6 C 0.02153 -1.87379E-6 0.03941 0.01543 0.03941 0.03445 C 0.03941 0.05374 0.02153 0.06944 -2.5E-6 0.06944 C -0.0217 0.06944 -0.03923 0.05374 -0.03923 0.03445 C -0.03923 0.01543 -0.0217 -1.87379E-6 -2.5E-6 -1.87379E-6 Z " pathEditMode="relative" rAng="0" ptsTypes="AAAAA">
                                      <p:cBhvr>
                                        <p:cTn id="176" dur="6000" fill="hold"/>
                                        <p:tgtEl>
                                          <p:spTgt spid="207"/>
                                        </p:tgtEl>
                                        <p:attrNameLst>
                                          <p:attrName>ppt_x</p:attrName>
                                          <p:attrName>ppt_y</p:attrName>
                                        </p:attrNameLst>
                                      </p:cBhvr>
                                      <p:rCtr x="0" y="3472"/>
                                    </p:animMotion>
                                  </p:childTnLst>
                                </p:cTn>
                              </p:par>
                              <p:par>
                                <p:cTn id="177" presetID="1" presetClass="path" presetSubtype="0" repeatCount="indefinite" fill="hold" nodeType="withEffect">
                                  <p:stCondLst>
                                    <p:cond delay="0"/>
                                  </p:stCondLst>
                                  <p:childTnLst>
                                    <p:animMotion origin="layout" path="M 4.72222E-6 -4.67071E-6 C 0.02152 -4.67071E-6 0.03941 0.01544 0.03941 0.03445 C 0.03941 0.05374 0.02152 0.06945 4.72222E-6 0.06945 C -0.02171 0.06945 -0.03924 0.05374 -0.03924 0.03445 C -0.03924 0.01544 -0.02171 -4.67071E-6 4.72222E-6 -4.67071E-6 Z " pathEditMode="relative" rAng="0" ptsTypes="AAAAA">
                                      <p:cBhvr>
                                        <p:cTn id="178" dur="6000" fill="hold"/>
                                        <p:tgtEl>
                                          <p:spTgt spid="339"/>
                                        </p:tgtEl>
                                        <p:attrNameLst>
                                          <p:attrName>ppt_x</p:attrName>
                                          <p:attrName>ppt_y</p:attrName>
                                        </p:attrNameLst>
                                      </p:cBhvr>
                                      <p:rCtr x="0" y="3472"/>
                                    </p:animMotion>
                                  </p:childTnLst>
                                </p:cTn>
                              </p:par>
                              <p:par>
                                <p:cTn id="179" presetID="1" presetClass="path" presetSubtype="0" repeatCount="indefinite" fill="hold" grpId="0" nodeType="withEffect">
                                  <p:stCondLst>
                                    <p:cond delay="0"/>
                                  </p:stCondLst>
                                  <p:childTnLst>
                                    <p:animMotion origin="layout" path="M 2.5E-6 7.55029E-7 C 0.02153 7.55029E-7 0.03941 0.01543 0.03941 0.03444 C 0.03941 0.05373 0.02153 0.06944 2.5E-6 0.06944 C -0.0217 0.06944 -0.03924 0.05373 -0.03924 0.03444 C -0.03924 0.01543 -0.0217 7.55029E-7 2.5E-6 7.55029E-7 Z " pathEditMode="relative" rAng="0" ptsTypes="AAAAA">
                                      <p:cBhvr>
                                        <p:cTn id="180" dur="6000" fill="hold"/>
                                        <p:tgtEl>
                                          <p:spTgt spid="215"/>
                                        </p:tgtEl>
                                        <p:attrNameLst>
                                          <p:attrName>ppt_x</p:attrName>
                                          <p:attrName>ppt_y</p:attrName>
                                        </p:attrNameLst>
                                      </p:cBhvr>
                                      <p:rCtr x="0" y="3472"/>
                                    </p:animMotion>
                                  </p:childTnLst>
                                </p:cTn>
                              </p:par>
                              <p:par>
                                <p:cTn id="181" presetID="1" presetClass="path" presetSubtype="0" repeatCount="indefinite" fill="hold" grpId="0" nodeType="withEffect">
                                  <p:stCondLst>
                                    <p:cond delay="0"/>
                                  </p:stCondLst>
                                  <p:childTnLst>
                                    <p:animMotion origin="layout" path="M 5E-6 6.00716E-7 C 0.02153 6.00716E-7 0.03941 0.01543 0.03941 0.03444 C 0.03941 0.05373 0.02153 0.06944 5E-6 0.06944 C -0.02171 0.06944 -0.03924 0.05373 -0.03924 0.03444 C -0.03924 0.01543 -0.02171 6.00716E-7 5E-6 6.00716E-7 Z " pathEditMode="relative" rAng="0" ptsTypes="AAAAA">
                                      <p:cBhvr>
                                        <p:cTn id="182" dur="6000" fill="hold"/>
                                        <p:tgtEl>
                                          <p:spTgt spid="214"/>
                                        </p:tgtEl>
                                        <p:attrNameLst>
                                          <p:attrName>ppt_x</p:attrName>
                                          <p:attrName>ppt_y</p:attrName>
                                        </p:attrNameLst>
                                      </p:cBhvr>
                                      <p:rCtr x="0" y="3472"/>
                                    </p:animMotion>
                                  </p:childTnLst>
                                </p:cTn>
                              </p:par>
                              <p:par>
                                <p:cTn id="183" presetID="1" presetClass="path" presetSubtype="0" repeatCount="indefinite" fill="hold" grpId="0" nodeType="withEffect">
                                  <p:stCondLst>
                                    <p:cond delay="0"/>
                                  </p:stCondLst>
                                  <p:childTnLst>
                                    <p:animMotion origin="layout" path="M 2.5E-6 3.83852E-6 C 0.02153 3.83852E-6 0.03941 0.01543 0.03941 0.03444 C 0.03941 0.05373 0.02153 0.06944 2.5E-6 0.06944 C -0.0217 0.06944 -0.03924 0.05373 -0.03924 0.03444 C -0.03924 0.01543 -0.0217 3.83852E-6 2.5E-6 3.83852E-6 Z " pathEditMode="relative" rAng="0" ptsTypes="AAAAA">
                                      <p:cBhvr>
                                        <p:cTn id="184" dur="6000" fill="hold"/>
                                        <p:tgtEl>
                                          <p:spTgt spid="212"/>
                                        </p:tgtEl>
                                        <p:attrNameLst>
                                          <p:attrName>ppt_x</p:attrName>
                                          <p:attrName>ppt_y</p:attrName>
                                        </p:attrNameLst>
                                      </p:cBhvr>
                                      <p:rCtr x="0" y="3472"/>
                                    </p:animMotion>
                                  </p:childTnLst>
                                </p:cTn>
                              </p:par>
                              <p:par>
                                <p:cTn id="185" presetID="1" presetClass="path" presetSubtype="0" repeatCount="indefinite" fill="hold" grpId="0" nodeType="withEffect">
                                  <p:stCondLst>
                                    <p:cond delay="0"/>
                                  </p:stCondLst>
                                  <p:childTnLst>
                                    <p:animMotion origin="layout" path="M -3.33333E-6 1.65059E-6 C 0.02153 1.65059E-6 0.03941 0.01543 0.03941 0.03444 C 0.03941 0.05373 0.02153 0.06944 -3.33333E-6 0.06944 C -0.0217 0.06944 -0.03923 0.05373 -0.03923 0.03444 C -0.03923 0.01543 -0.0217 1.65059E-6 -3.33333E-6 1.65059E-6 Z " pathEditMode="relative" rAng="0" ptsTypes="AAAAA">
                                      <p:cBhvr>
                                        <p:cTn id="186" dur="6000" fill="hold"/>
                                        <p:tgtEl>
                                          <p:spTgt spid="216"/>
                                        </p:tgtEl>
                                        <p:attrNameLst>
                                          <p:attrName>ppt_x</p:attrName>
                                          <p:attrName>ppt_y</p:attrName>
                                        </p:attrNameLst>
                                      </p:cBhvr>
                                      <p:rCtr x="0" y="3472"/>
                                    </p:animMotion>
                                  </p:childTnLst>
                                </p:cTn>
                              </p:par>
                              <p:par>
                                <p:cTn id="187" presetID="1" presetClass="path" presetSubtype="0" repeatCount="indefinite" fill="hold" grpId="0" nodeType="withEffect">
                                  <p:stCondLst>
                                    <p:cond delay="0"/>
                                  </p:stCondLst>
                                  <p:childTnLst>
                                    <p:animMotion origin="layout" path="M -3.05556E-6 -3.79719E-6 C 0.02153 -3.79719E-6 0.03941 0.01544 0.03941 0.03445 C 0.03941 0.05374 0.02153 0.06944 -3.05556E-6 0.06944 C -0.0217 0.06944 -0.03923 0.05374 -0.03923 0.03445 C -0.03923 0.01544 -0.0217 -3.79719E-6 -3.05556E-6 -3.79719E-6 Z " pathEditMode="relative" rAng="0" ptsTypes="AAAAA">
                                      <p:cBhvr>
                                        <p:cTn id="188" dur="6000" fill="hold"/>
                                        <p:tgtEl>
                                          <p:spTgt spid="217"/>
                                        </p:tgtEl>
                                        <p:attrNameLst>
                                          <p:attrName>ppt_x</p:attrName>
                                          <p:attrName>ppt_y</p:attrName>
                                        </p:attrNameLst>
                                      </p:cBhvr>
                                      <p:rCtr x="0" y="3472"/>
                                    </p:animMotion>
                                  </p:childTnLst>
                                </p:cTn>
                              </p:par>
                              <p:par>
                                <p:cTn id="189" presetID="1" presetClass="path" presetSubtype="0" repeatCount="indefinite" fill="hold" nodeType="withEffect">
                                  <p:stCondLst>
                                    <p:cond delay="0"/>
                                  </p:stCondLst>
                                  <p:childTnLst>
                                    <p:animMotion origin="layout" path="M 4.72222E-6 -4.67071E-6 C 0.02152 -4.67071E-6 0.03941 0.01544 0.03941 0.03445 C 0.03941 0.05374 0.02152 0.06945 4.72222E-6 0.06945 C -0.02171 0.06945 -0.03924 0.05374 -0.03924 0.03445 C -0.03924 0.01544 -0.02171 -4.67071E-6 4.72222E-6 -4.67071E-6 Z " pathEditMode="relative" rAng="0" ptsTypes="AAAAA">
                                      <p:cBhvr>
                                        <p:cTn id="190" dur="6000" fill="hold"/>
                                        <p:tgtEl>
                                          <p:spTgt spid="340"/>
                                        </p:tgtEl>
                                        <p:attrNameLst>
                                          <p:attrName>ppt_x</p:attrName>
                                          <p:attrName>ppt_y</p:attrName>
                                        </p:attrNameLst>
                                      </p:cBhvr>
                                      <p:rCtr x="0" y="3472"/>
                                    </p:animMotion>
                                  </p:childTnLst>
                                </p:cTn>
                              </p:par>
                              <p:par>
                                <p:cTn id="191" presetID="1" presetClass="path" presetSubtype="0" repeatCount="indefinite" fill="hold" grpId="0" nodeType="withEffect">
                                  <p:stCondLst>
                                    <p:cond delay="0"/>
                                  </p:stCondLst>
                                  <p:childTnLst>
                                    <p:animMotion origin="layout" path="M -4.16667E-6 -4.69275E-6 C 0.02153 -4.69275E-6 0.03941 0.01544 0.03941 0.03445 C 0.03941 0.05374 0.02153 0.06945 -4.16667E-6 0.06945 C -0.0217 0.06945 -0.03923 0.05374 -0.03923 0.03445 C -0.03923 0.01544 -0.0217 -4.69275E-6 -4.16667E-6 -4.69275E-6 Z " pathEditMode="relative" rAng="0" ptsTypes="AAAAA">
                                      <p:cBhvr>
                                        <p:cTn id="192" dur="6000" fill="hold"/>
                                        <p:tgtEl>
                                          <p:spTgt spid="225"/>
                                        </p:tgtEl>
                                        <p:attrNameLst>
                                          <p:attrName>ppt_x</p:attrName>
                                          <p:attrName>ppt_y</p:attrName>
                                        </p:attrNameLst>
                                      </p:cBhvr>
                                      <p:rCtr x="0" y="3472"/>
                                    </p:animMotion>
                                  </p:childTnLst>
                                </p:cTn>
                              </p:par>
                              <p:par>
                                <p:cTn id="193" presetID="1" presetClass="path" presetSubtype="0" repeatCount="indefinite" fill="hold" grpId="0" nodeType="withEffect">
                                  <p:stCondLst>
                                    <p:cond delay="0"/>
                                  </p:stCondLst>
                                  <p:childTnLst>
                                    <p:animMotion origin="layout" path="M 1.94444E-6 8.43207E-7 C 0.02153 8.43207E-7 0.03941 0.01543 0.03941 0.03444 C 0.03941 0.05373 0.02153 0.06944 1.94444E-6 0.06944 C -0.0217 0.06944 -0.03924 0.05373 -0.03924 0.03444 C -0.03924 0.01543 -0.0217 8.43207E-7 1.94444E-6 8.43207E-7 Z " pathEditMode="relative" rAng="0" ptsTypes="AAAAA">
                                      <p:cBhvr>
                                        <p:cTn id="194" dur="6000" fill="hold"/>
                                        <p:tgtEl>
                                          <p:spTgt spid="224"/>
                                        </p:tgtEl>
                                        <p:attrNameLst>
                                          <p:attrName>ppt_x</p:attrName>
                                          <p:attrName>ppt_y</p:attrName>
                                        </p:attrNameLst>
                                      </p:cBhvr>
                                      <p:rCtr x="0" y="3472"/>
                                    </p:animMotion>
                                  </p:childTnLst>
                                </p:cTn>
                              </p:par>
                              <p:par>
                                <p:cTn id="195" presetID="1" presetClass="path" presetSubtype="0" repeatCount="indefinite" fill="hold" grpId="0" nodeType="withEffect">
                                  <p:stCondLst>
                                    <p:cond delay="0"/>
                                  </p:stCondLst>
                                  <p:childTnLst>
                                    <p:animMotion origin="layout" path="M -8.33333E-7 8.43207E-7 C 0.02153 8.43207E-7 0.03941 0.01543 0.03941 0.03444 C 0.03941 0.05373 0.02153 0.06944 -8.33333E-7 0.06944 C -0.0217 0.06944 -0.03924 0.05373 -0.03924 0.03444 C -0.03924 0.01543 -0.0217 8.43207E-7 -8.33333E-7 8.43207E-7 Z " pathEditMode="relative" rAng="0" ptsTypes="AAAAA">
                                      <p:cBhvr>
                                        <p:cTn id="196" dur="6000" fill="hold"/>
                                        <p:tgtEl>
                                          <p:spTgt spid="222"/>
                                        </p:tgtEl>
                                        <p:attrNameLst>
                                          <p:attrName>ppt_x</p:attrName>
                                          <p:attrName>ppt_y</p:attrName>
                                        </p:attrNameLst>
                                      </p:cBhvr>
                                      <p:rCtr x="0" y="3472"/>
                                    </p:animMotion>
                                  </p:childTnLst>
                                </p:cTn>
                              </p:par>
                              <p:par>
                                <p:cTn id="197" presetID="1" presetClass="path" presetSubtype="0" repeatCount="indefinite" fill="hold" grpId="0" nodeType="withEffect">
                                  <p:stCondLst>
                                    <p:cond delay="0"/>
                                  </p:stCondLst>
                                  <p:childTnLst>
                                    <p:animMotion origin="layout" path="M -1.11111E-6 4.16919E-6 C 0.02153 4.16919E-6 0.03941 0.01543 0.03941 0.03444 C 0.03941 0.05373 0.02153 0.06944 -1.11111E-6 0.06944 C -0.0217 0.06944 -0.03923 0.05373 -0.03923 0.03444 C -0.03923 0.01543 -0.0217 4.16919E-6 -1.11111E-6 4.16919E-6 Z " pathEditMode="relative" rAng="0" ptsTypes="AAAAA">
                                      <p:cBhvr>
                                        <p:cTn id="198" dur="6000" fill="hold"/>
                                        <p:tgtEl>
                                          <p:spTgt spid="226"/>
                                        </p:tgtEl>
                                        <p:attrNameLst>
                                          <p:attrName>ppt_x</p:attrName>
                                          <p:attrName>ppt_y</p:attrName>
                                        </p:attrNameLst>
                                      </p:cBhvr>
                                      <p:rCtr x="0" y="3472"/>
                                    </p:animMotion>
                                  </p:childTnLst>
                                </p:cTn>
                              </p:par>
                              <p:par>
                                <p:cTn id="199" presetID="1" presetClass="path" presetSubtype="0" repeatCount="indefinite" fill="hold" grpId="0" nodeType="withEffect">
                                  <p:stCondLst>
                                    <p:cond delay="0"/>
                                  </p:stCondLst>
                                  <p:childTnLst>
                                    <p:animMotion origin="layout" path="M -4.44444E-6 8.43207E-7 C 0.02153 8.43207E-7 0.03941 0.01543 0.03941 0.03444 C 0.03941 0.05373 0.02153 0.06944 -4.44444E-6 0.06944 C -0.0217 0.06944 -0.03923 0.05373 -0.03923 0.03444 C -0.03923 0.01543 -0.0217 8.43207E-7 -4.44444E-6 8.43207E-7 Z " pathEditMode="relative" rAng="0" ptsTypes="AAAAA">
                                      <p:cBhvr>
                                        <p:cTn id="200" dur="6000" fill="hold"/>
                                        <p:tgtEl>
                                          <p:spTgt spid="227"/>
                                        </p:tgtEl>
                                        <p:attrNameLst>
                                          <p:attrName>ppt_x</p:attrName>
                                          <p:attrName>ppt_y</p:attrName>
                                        </p:attrNameLst>
                                      </p:cBhvr>
                                      <p:rCtr x="0" y="3472"/>
                                    </p:animMotion>
                                  </p:childTnLst>
                                </p:cTn>
                              </p:par>
                              <p:par>
                                <p:cTn id="201" presetID="1" presetClass="path" presetSubtype="0" repeatCount="indefinite" fill="hold" nodeType="withEffect">
                                  <p:stCondLst>
                                    <p:cond delay="0"/>
                                  </p:stCondLst>
                                  <p:childTnLst>
                                    <p:animMotion origin="layout" path="M 4.72222E-6 -4.67071E-6 C 0.02152 -4.67071E-6 0.03941 0.01544 0.03941 0.03445 C 0.03941 0.05374 0.02152 0.06945 4.72222E-6 0.06945 C -0.02171 0.06945 -0.03924 0.05374 -0.03924 0.03445 C -0.03924 0.01544 -0.02171 -4.67071E-6 4.72222E-6 -4.67071E-6 Z " pathEditMode="relative" rAng="0" ptsTypes="AAAAA">
                                      <p:cBhvr>
                                        <p:cTn id="202" dur="6000" fill="hold"/>
                                        <p:tgtEl>
                                          <p:spTgt spid="341"/>
                                        </p:tgtEl>
                                        <p:attrNameLst>
                                          <p:attrName>ppt_x</p:attrName>
                                          <p:attrName>ppt_y</p:attrName>
                                        </p:attrNameLst>
                                      </p:cBhvr>
                                      <p:rCtr x="0" y="3472"/>
                                    </p:animMotion>
                                  </p:childTnLst>
                                </p:cTn>
                              </p:par>
                              <p:par>
                                <p:cTn id="203" presetID="1" presetClass="path" presetSubtype="0" repeatCount="indefinite" fill="hold" grpId="0" nodeType="withEffect">
                                  <p:stCondLst>
                                    <p:cond delay="0"/>
                                  </p:stCondLst>
                                  <p:childTnLst>
                                    <p:animMotion origin="layout" path="M 5.55556E-7 4.30146E-6 C 0.02153 4.30146E-6 0.03941 0.01543 0.03941 0.03444 C 0.03941 0.05373 0.02153 0.06944 5.55556E-7 0.06944 C -0.0217 0.06944 -0.03924 0.05373 -0.03924 0.03444 C -0.03924 0.01543 -0.0217 4.30146E-6 5.55556E-7 4.30146E-6 Z " pathEditMode="relative" rAng="0" ptsTypes="AAAAA">
                                      <p:cBhvr>
                                        <p:cTn id="204" dur="6000" fill="hold"/>
                                        <p:tgtEl>
                                          <p:spTgt spid="235"/>
                                        </p:tgtEl>
                                        <p:attrNameLst>
                                          <p:attrName>ppt_x</p:attrName>
                                          <p:attrName>ppt_y</p:attrName>
                                        </p:attrNameLst>
                                      </p:cBhvr>
                                      <p:rCtr x="0" y="3472"/>
                                    </p:animMotion>
                                  </p:childTnLst>
                                </p:cTn>
                              </p:par>
                              <p:par>
                                <p:cTn id="205" presetID="1" presetClass="path" presetSubtype="0" repeatCount="indefinite" fill="hold" grpId="0" nodeType="withEffect">
                                  <p:stCondLst>
                                    <p:cond delay="0"/>
                                  </p:stCondLst>
                                  <p:childTnLst>
                                    <p:animMotion origin="layout" path="M 2.77778E-7 -3.33425E-6 C 0.02153 -3.33425E-6 0.03941 0.01543 0.03941 0.03445 C 0.03941 0.05374 0.02153 0.06944 2.77778E-7 0.06944 C -0.0217 0.06944 -0.03924 0.05374 -0.03924 0.03445 C -0.03924 0.01543 -0.0217 -3.33425E-6 2.77778E-7 -3.33425E-6 Z " pathEditMode="relative" rAng="0" ptsTypes="AAAAA">
                                      <p:cBhvr>
                                        <p:cTn id="206" dur="6000" fill="hold"/>
                                        <p:tgtEl>
                                          <p:spTgt spid="234"/>
                                        </p:tgtEl>
                                        <p:attrNameLst>
                                          <p:attrName>ppt_x</p:attrName>
                                          <p:attrName>ppt_y</p:attrName>
                                        </p:attrNameLst>
                                      </p:cBhvr>
                                      <p:rCtr x="0" y="3472"/>
                                    </p:animMotion>
                                  </p:childTnLst>
                                </p:cTn>
                              </p:par>
                              <p:par>
                                <p:cTn id="207" presetID="1" presetClass="path" presetSubtype="0" repeatCount="indefinite" fill="hold" grpId="0" nodeType="withEffect">
                                  <p:stCondLst>
                                    <p:cond delay="0"/>
                                  </p:stCondLst>
                                  <p:childTnLst>
                                    <p:animMotion origin="layout" path="M -4.16667E-6 -1.0361E-6 C 0.02153 -1.0361E-6 0.03941 0.01543 0.03941 0.03445 C 0.03941 0.05373 0.02153 0.06944 -4.16667E-6 0.06944 C -0.0217 0.06944 -0.03923 0.05373 -0.03923 0.03445 C -0.03923 0.01543 -0.0217 -1.0361E-6 -4.16667E-6 -1.0361E-6 Z " pathEditMode="relative" rAng="0" ptsTypes="AAAAA">
                                      <p:cBhvr>
                                        <p:cTn id="208" dur="6000" fill="hold"/>
                                        <p:tgtEl>
                                          <p:spTgt spid="232"/>
                                        </p:tgtEl>
                                        <p:attrNameLst>
                                          <p:attrName>ppt_x</p:attrName>
                                          <p:attrName>ppt_y</p:attrName>
                                        </p:attrNameLst>
                                      </p:cBhvr>
                                      <p:rCtr x="0" y="3472"/>
                                    </p:animMotion>
                                  </p:childTnLst>
                                </p:cTn>
                              </p:par>
                              <p:par>
                                <p:cTn id="209" presetID="1" presetClass="path" presetSubtype="0" repeatCount="indefinite" fill="hold" grpId="0" nodeType="withEffect">
                                  <p:stCondLst>
                                    <p:cond delay="0"/>
                                  </p:stCondLst>
                                  <p:childTnLst>
                                    <p:animMotion origin="layout" path="M -8.33333E-7 2.28989E-6 C 0.02153 2.28989E-6 0.03941 0.01543 0.03941 0.03444 C 0.03941 0.05373 0.02153 0.06944 -8.33333E-7 0.06944 C -0.0217 0.06944 -0.03924 0.05373 -0.03924 0.03444 C -0.03924 0.01543 -0.0217 2.28989E-6 -8.33333E-7 2.28989E-6 Z " pathEditMode="relative" rAng="0" ptsTypes="AAAAA">
                                      <p:cBhvr>
                                        <p:cTn id="210" dur="6000" fill="hold"/>
                                        <p:tgtEl>
                                          <p:spTgt spid="236"/>
                                        </p:tgtEl>
                                        <p:attrNameLst>
                                          <p:attrName>ppt_x</p:attrName>
                                          <p:attrName>ppt_y</p:attrName>
                                        </p:attrNameLst>
                                      </p:cBhvr>
                                      <p:rCtr x="0" y="3472"/>
                                    </p:animMotion>
                                  </p:childTnLst>
                                </p:cTn>
                              </p:par>
                              <p:par>
                                <p:cTn id="211" presetID="1" presetClass="path" presetSubtype="0" repeatCount="indefinite" fill="hold" grpId="0" nodeType="withEffect">
                                  <p:stCondLst>
                                    <p:cond delay="0"/>
                                  </p:stCondLst>
                                  <p:childTnLst>
                                    <p:animMotion origin="layout" path="M -1.38889E-6 -1.14632E-6 C 0.02153 -1.14632E-6 0.03941 0.01543 0.03941 0.03445 C 0.03941 0.05373 0.02153 0.06944 -1.38889E-6 0.06944 C -0.0217 0.06944 -0.03923 0.05373 -0.03923 0.03445 C -0.03923 0.01543 -0.0217 -1.14632E-6 -1.38889E-6 -1.14632E-6 Z " pathEditMode="relative" rAng="0" ptsTypes="AAAAA">
                                      <p:cBhvr>
                                        <p:cTn id="212" dur="6000" fill="hold"/>
                                        <p:tgtEl>
                                          <p:spTgt spid="237"/>
                                        </p:tgtEl>
                                        <p:attrNameLst>
                                          <p:attrName>ppt_x</p:attrName>
                                          <p:attrName>ppt_y</p:attrName>
                                        </p:attrNameLst>
                                      </p:cBhvr>
                                      <p:rCtr x="0" y="3472"/>
                                    </p:animMotion>
                                  </p:childTnLst>
                                </p:cTn>
                              </p:par>
                              <p:par>
                                <p:cTn id="213" presetID="1" presetClass="path" presetSubtype="0" repeatCount="indefinite" fill="hold" nodeType="withEffect">
                                  <p:stCondLst>
                                    <p:cond delay="0"/>
                                  </p:stCondLst>
                                  <p:childTnLst>
                                    <p:animMotion origin="layout" path="M 4.72222E-6 -4.67071E-6 C 0.02152 -4.67071E-6 0.03941 0.01544 0.03941 0.03445 C 0.03941 0.05374 0.02152 0.06945 4.72222E-6 0.06945 C -0.02171 0.06945 -0.03924 0.05374 -0.03924 0.03445 C -0.03924 0.01544 -0.02171 -4.67071E-6 4.72222E-6 -4.67071E-6 Z " pathEditMode="relative" rAng="0" ptsTypes="AAAAA">
                                      <p:cBhvr>
                                        <p:cTn id="214" dur="6000" fill="hold"/>
                                        <p:tgtEl>
                                          <p:spTgt spid="342"/>
                                        </p:tgtEl>
                                        <p:attrNameLst>
                                          <p:attrName>ppt_x</p:attrName>
                                          <p:attrName>ppt_y</p:attrName>
                                        </p:attrNameLst>
                                      </p:cBhvr>
                                      <p:rCtr x="0" y="3472"/>
                                    </p:animMotion>
                                  </p:childTnLst>
                                </p:cTn>
                              </p:par>
                              <p:par>
                                <p:cTn id="215" presetID="1" presetClass="path" presetSubtype="0" repeatCount="indefinite" fill="hold" grpId="0" nodeType="withEffect">
                                  <p:stCondLst>
                                    <p:cond delay="0"/>
                                  </p:stCondLst>
                                  <p:childTnLst>
                                    <p:animMotion origin="layout" path="M -1.66667E-6 -5.2356E-8 C 0.02153 -5.2356E-8 0.03941 0.01543 0.03941 0.03444 C 0.03941 0.05373 0.02153 0.06944 -1.66667E-6 0.06944 C -0.0217 0.06944 -0.03923 0.05373 -0.03923 0.03444 C -0.03923 0.01543 -0.0217 -5.2356E-8 -1.66667E-6 -5.2356E-8 Z " pathEditMode="relative" rAng="0" ptsTypes="AAAAA">
                                      <p:cBhvr>
                                        <p:cTn id="216" dur="6000" fill="hold"/>
                                        <p:tgtEl>
                                          <p:spTgt spid="245"/>
                                        </p:tgtEl>
                                        <p:attrNameLst>
                                          <p:attrName>ppt_x</p:attrName>
                                          <p:attrName>ppt_y</p:attrName>
                                        </p:attrNameLst>
                                      </p:cBhvr>
                                      <p:rCtr x="0" y="3472"/>
                                    </p:animMotion>
                                  </p:childTnLst>
                                </p:cTn>
                              </p:par>
                              <p:par>
                                <p:cTn id="217" presetID="1" presetClass="path" presetSubtype="0" repeatCount="indefinite" fill="hold" grpId="0" nodeType="withEffect">
                                  <p:stCondLst>
                                    <p:cond delay="0"/>
                                  </p:stCondLst>
                                  <p:childTnLst>
                                    <p:animMotion origin="layout" path="M 2.5E-6 1.35023E-6 C 0.02153 1.35023E-6 0.03941 0.01543 0.03941 0.03444 C 0.03941 0.05373 0.02153 0.06944 2.5E-6 0.06944 C -0.0217 0.06944 -0.03924 0.05373 -0.03924 0.03444 C -0.03924 0.01543 -0.0217 1.35023E-6 2.5E-6 1.35023E-6 Z " pathEditMode="relative" rAng="0" ptsTypes="AAAAA">
                                      <p:cBhvr>
                                        <p:cTn id="218" dur="6000" fill="hold"/>
                                        <p:tgtEl>
                                          <p:spTgt spid="244"/>
                                        </p:tgtEl>
                                        <p:attrNameLst>
                                          <p:attrName>ppt_x</p:attrName>
                                          <p:attrName>ppt_y</p:attrName>
                                        </p:attrNameLst>
                                      </p:cBhvr>
                                      <p:rCtr x="0" y="3472"/>
                                    </p:animMotion>
                                  </p:childTnLst>
                                </p:cTn>
                              </p:par>
                              <p:par>
                                <p:cTn id="219" presetID="1" presetClass="path" presetSubtype="0" repeatCount="indefinite" fill="hold" grpId="0" nodeType="withEffect">
                                  <p:stCondLst>
                                    <p:cond delay="0"/>
                                  </p:stCondLst>
                                  <p:childTnLst>
                                    <p:animMotion origin="layout" path="M 1.94444E-6 -1.84348E-6 C 0.02153 -1.84348E-6 0.03941 0.01543 0.03941 0.03445 C 0.03941 0.05374 0.02153 0.06944 1.94444E-6 0.06944 C -0.0217 0.06944 -0.03924 0.05374 -0.03924 0.03445 C -0.03924 0.01543 -0.0217 -1.84348E-6 1.94444E-6 -1.84348E-6 Z " pathEditMode="relative" rAng="0" ptsTypes="AAAAA">
                                      <p:cBhvr>
                                        <p:cTn id="220" dur="6000" fill="hold"/>
                                        <p:tgtEl>
                                          <p:spTgt spid="242"/>
                                        </p:tgtEl>
                                        <p:attrNameLst>
                                          <p:attrName>ppt_x</p:attrName>
                                          <p:attrName>ppt_y</p:attrName>
                                        </p:attrNameLst>
                                      </p:cBhvr>
                                      <p:rCtr x="0" y="3472"/>
                                    </p:animMotion>
                                  </p:childTnLst>
                                </p:cTn>
                              </p:par>
                              <p:par>
                                <p:cTn id="221" presetID="1" presetClass="path" presetSubtype="0" repeatCount="indefinite" fill="hold" grpId="0" nodeType="withEffect">
                                  <p:stCondLst>
                                    <p:cond delay="0"/>
                                  </p:stCondLst>
                                  <p:childTnLst>
                                    <p:animMotion origin="layout" path="M 1.66667E-6 4.78644E-6 C 0.02153 4.78644E-6 0.03941 0.01543 0.03941 0.03444 C 0.03941 0.05373 0.02153 0.06944 1.66667E-6 0.06944 C -0.0217 0.06944 -0.03924 0.05373 -0.03924 0.03444 C -0.03924 0.01543 -0.0217 4.78644E-6 1.66667E-6 4.78644E-6 Z " pathEditMode="relative" rAng="0" ptsTypes="AAAAA">
                                      <p:cBhvr>
                                        <p:cTn id="222" dur="6000" fill="hold"/>
                                        <p:tgtEl>
                                          <p:spTgt spid="246"/>
                                        </p:tgtEl>
                                        <p:attrNameLst>
                                          <p:attrName>ppt_x</p:attrName>
                                          <p:attrName>ppt_y</p:attrName>
                                        </p:attrNameLst>
                                      </p:cBhvr>
                                      <p:rCtr x="0" y="3472"/>
                                    </p:animMotion>
                                  </p:childTnLst>
                                </p:cTn>
                              </p:par>
                              <p:par>
                                <p:cTn id="223" presetID="1" presetClass="path" presetSubtype="0" repeatCount="indefinite" fill="hold" grpId="0" nodeType="withEffect">
                                  <p:stCondLst>
                                    <p:cond delay="0"/>
                                  </p:stCondLst>
                                  <p:childTnLst>
                                    <p:animMotion origin="layout" path="M 2.77778E-7 -3.22403E-6 C 0.02153 -3.22403E-6 0.03941 0.01543 0.03941 0.03445 C 0.03941 0.05374 0.02153 0.06944 2.77778E-7 0.06944 C -0.0217 0.06944 -0.03924 0.05374 -0.03924 0.03445 C -0.03924 0.01543 -0.0217 -3.22403E-6 2.77778E-7 -3.22403E-6 Z " pathEditMode="relative" rAng="0" ptsTypes="AAAAA">
                                      <p:cBhvr>
                                        <p:cTn id="224" dur="6000" fill="hold"/>
                                        <p:tgtEl>
                                          <p:spTgt spid="247"/>
                                        </p:tgtEl>
                                        <p:attrNameLst>
                                          <p:attrName>ppt_x</p:attrName>
                                          <p:attrName>ppt_y</p:attrName>
                                        </p:attrNameLst>
                                      </p:cBhvr>
                                      <p:rCtr x="0" y="3472"/>
                                    </p:animMotion>
                                  </p:childTnLst>
                                </p:cTn>
                              </p:par>
                              <p:par>
                                <p:cTn id="225" presetID="1" presetClass="path" presetSubtype="0" repeatCount="indefinite" fill="hold" nodeType="withEffect">
                                  <p:stCondLst>
                                    <p:cond delay="0"/>
                                  </p:stCondLst>
                                  <p:childTnLst>
                                    <p:animMotion origin="layout" path="M 4.72222E-6 -4.67071E-6 C 0.02152 -4.67071E-6 0.03941 0.01544 0.03941 0.03445 C 0.03941 0.05374 0.02152 0.06945 4.72222E-6 0.06945 C -0.02171 0.06945 -0.03924 0.05374 -0.03924 0.03445 C -0.03924 0.01544 -0.02171 -4.67071E-6 4.72222E-6 -4.67071E-6 Z " pathEditMode="relative" rAng="0" ptsTypes="AAAAA">
                                      <p:cBhvr>
                                        <p:cTn id="226" dur="6000" fill="hold"/>
                                        <p:tgtEl>
                                          <p:spTgt spid="343"/>
                                        </p:tgtEl>
                                        <p:attrNameLst>
                                          <p:attrName>ppt_x</p:attrName>
                                          <p:attrName>ppt_y</p:attrName>
                                        </p:attrNameLst>
                                      </p:cBhvr>
                                      <p:rCtr x="0" y="3472"/>
                                    </p:animMotion>
                                  </p:childTnLst>
                                </p:cTn>
                              </p:par>
                              <p:par>
                                <p:cTn id="227" presetID="1" presetClass="path" presetSubtype="0" repeatCount="indefinite" fill="hold" grpId="0" nodeType="withEffect">
                                  <p:stCondLst>
                                    <p:cond delay="0"/>
                                  </p:stCondLst>
                                  <p:childTnLst>
                                    <p:animMotion origin="layout" path="M 2.77778E-6 3.58225E-8 C 0.02153 3.58225E-8 0.03941 0.01543 0.03941 0.03444 C 0.03941 0.05373 0.02153 0.06944 2.77778E-6 0.06944 C -0.0217 0.06944 -0.03924 0.05373 -0.03924 0.03444 C -0.03924 0.01543 -0.0217 3.58225E-8 2.77778E-6 3.58225E-8 Z " pathEditMode="relative" rAng="0" ptsTypes="AAAAA">
                                      <p:cBhvr>
                                        <p:cTn id="228" dur="6000" fill="hold"/>
                                        <p:tgtEl>
                                          <p:spTgt spid="282"/>
                                        </p:tgtEl>
                                        <p:attrNameLst>
                                          <p:attrName>ppt_x</p:attrName>
                                          <p:attrName>ppt_y</p:attrName>
                                        </p:attrNameLst>
                                      </p:cBhvr>
                                      <p:rCtr x="0" y="3472"/>
                                    </p:animMotion>
                                  </p:childTnLst>
                                </p:cTn>
                              </p:par>
                              <p:par>
                                <p:cTn id="229" presetID="1" presetClass="path" presetSubtype="0" repeatCount="indefinite" fill="hold" grpId="0" nodeType="withEffect">
                                  <p:stCondLst>
                                    <p:cond delay="0"/>
                                  </p:stCondLst>
                                  <p:childTnLst>
                                    <p:animMotion origin="layout" path="M 5.55556E-7 2.6426E-6 C 0.02153 2.6426E-6 0.03941 0.01543 0.03941 0.03444 C 0.03941 0.05373 0.02153 0.06944 5.55556E-7 0.06944 C -0.0217 0.06944 -0.03924 0.05373 -0.03924 0.03444 C -0.03924 0.01543 -0.0217 2.6426E-6 5.55556E-7 2.6426E-6 Z " pathEditMode="relative" rAng="0" ptsTypes="AAAAA">
                                      <p:cBhvr>
                                        <p:cTn id="230" dur="6000" fill="hold"/>
                                        <p:tgtEl>
                                          <p:spTgt spid="281"/>
                                        </p:tgtEl>
                                        <p:attrNameLst>
                                          <p:attrName>ppt_x</p:attrName>
                                          <p:attrName>ppt_y</p:attrName>
                                        </p:attrNameLst>
                                      </p:cBhvr>
                                      <p:rCtr x="0" y="3472"/>
                                    </p:animMotion>
                                  </p:childTnLst>
                                </p:cTn>
                              </p:par>
                              <p:par>
                                <p:cTn id="231" presetID="1" presetClass="path" presetSubtype="0" repeatCount="indefinite" fill="hold" grpId="0" nodeType="withEffect">
                                  <p:stCondLst>
                                    <p:cond delay="0"/>
                                  </p:stCondLst>
                                  <p:childTnLst>
                                    <p:animMotion origin="layout" path="M 3.05556E-6 1.70295E-6 C 0.02152 1.70295E-6 0.03941 0.01543 0.03941 0.03444 C 0.03941 0.05373 0.02152 0.06944 3.05556E-6 0.06944 C -0.0217 0.06944 -0.03924 0.05373 -0.03924 0.03444 C -0.03924 0.01543 -0.0217 1.70295E-6 3.05556E-6 1.70295E-6 Z " pathEditMode="relative" rAng="0" ptsTypes="AAAAA">
                                      <p:cBhvr>
                                        <p:cTn id="232" dur="6000" fill="hold"/>
                                        <p:tgtEl>
                                          <p:spTgt spid="283"/>
                                        </p:tgtEl>
                                        <p:attrNameLst>
                                          <p:attrName>ppt_x</p:attrName>
                                          <p:attrName>ppt_y</p:attrName>
                                        </p:attrNameLst>
                                      </p:cBhvr>
                                      <p:rCtr x="0" y="3472"/>
                                    </p:animMotion>
                                  </p:childTnLst>
                                </p:cTn>
                              </p:par>
                              <p:par>
                                <p:cTn id="233" presetID="1" presetClass="path" presetSubtype="0" repeatCount="indefinite" fill="hold" grpId="0" nodeType="withEffect">
                                  <p:stCondLst>
                                    <p:cond delay="0"/>
                                  </p:stCondLst>
                                  <p:childTnLst>
                                    <p:animMotion origin="layout" path="M -8.33333E-7 -3.06972E-6 C 0.02153 -3.06972E-6 0.03941 0.01543 0.03941 0.03445 C 0.03941 0.05374 0.02153 0.06944 -8.33333E-7 0.06944 C -0.0217 0.06944 -0.03924 0.05374 -0.03924 0.03445 C -0.03924 0.01543 -0.0217 -3.06972E-6 -8.33333E-7 -3.06972E-6 Z " pathEditMode="relative" rAng="0" ptsTypes="AAAAA">
                                      <p:cBhvr>
                                        <p:cTn id="234" dur="6000" fill="hold"/>
                                        <p:tgtEl>
                                          <p:spTgt spid="284"/>
                                        </p:tgtEl>
                                        <p:attrNameLst>
                                          <p:attrName>ppt_x</p:attrName>
                                          <p:attrName>ppt_y</p:attrName>
                                        </p:attrNameLst>
                                      </p:cBhvr>
                                      <p:rCtr x="0" y="3472"/>
                                    </p:animMotion>
                                  </p:childTnLst>
                                </p:cTn>
                              </p:par>
                              <p:par>
                                <p:cTn id="235" presetID="1" presetClass="path" presetSubtype="0" repeatCount="indefinite" fill="hold" nodeType="withEffect">
                                  <p:stCondLst>
                                    <p:cond delay="0"/>
                                  </p:stCondLst>
                                  <p:childTnLst>
                                    <p:animMotion origin="layout" path="M 4.72222E-6 -4.67071E-6 C 0.02152 -4.67071E-6 0.03941 0.01544 0.03941 0.03445 C 0.03941 0.05374 0.02152 0.06945 4.72222E-6 0.06945 C -0.02171 0.06945 -0.03924 0.05374 -0.03924 0.03445 C -0.03924 0.01544 -0.02171 -4.67071E-6 4.72222E-6 -4.67071E-6 Z " pathEditMode="relative" rAng="0" ptsTypes="AAAAA">
                                      <p:cBhvr>
                                        <p:cTn id="236" dur="6000" fill="hold"/>
                                        <p:tgtEl>
                                          <p:spTgt spid="344"/>
                                        </p:tgtEl>
                                        <p:attrNameLst>
                                          <p:attrName>ppt_x</p:attrName>
                                          <p:attrName>ppt_y</p:attrName>
                                        </p:attrNameLst>
                                      </p:cBhvr>
                                      <p:rCtr x="0" y="3472"/>
                                    </p:animMotion>
                                  </p:childTnLst>
                                </p:cTn>
                              </p:par>
                              <p:par>
                                <p:cTn id="237" presetID="1" presetClass="path" presetSubtype="0" repeatCount="indefinite" fill="hold" grpId="0" nodeType="withEffect">
                                  <p:stCondLst>
                                    <p:cond delay="0"/>
                                  </p:stCondLst>
                                  <p:childTnLst>
                                    <p:animMotion origin="layout" path="M 1.38778E-17 7.99118E-8 C 0.02153 7.99118E-8 0.03941 0.01543 0.03941 0.03444 C 0.03941 0.05373 0.02153 0.06944 1.38778E-17 0.06944 C -0.0217 0.06944 -0.03924 0.05373 -0.03924 0.03444 C -0.03924 0.01543 -0.0217 7.99118E-8 1.38778E-17 7.99118E-8 Z " pathEditMode="relative" rAng="0" ptsTypes="AAAAA">
                                      <p:cBhvr>
                                        <p:cTn id="238" dur="6000" fill="hold"/>
                                        <p:tgtEl>
                                          <p:spTgt spid="290"/>
                                        </p:tgtEl>
                                        <p:attrNameLst>
                                          <p:attrName>ppt_x</p:attrName>
                                          <p:attrName>ppt_y</p:attrName>
                                        </p:attrNameLst>
                                      </p:cBhvr>
                                      <p:rCtr x="0" y="3472"/>
                                    </p:animMotion>
                                  </p:childTnLst>
                                </p:cTn>
                              </p:par>
                              <p:par>
                                <p:cTn id="239" presetID="1" presetClass="path" presetSubtype="0" repeatCount="indefinite" fill="hold" grpId="0" nodeType="withEffect">
                                  <p:stCondLst>
                                    <p:cond delay="0"/>
                                  </p:stCondLst>
                                  <p:childTnLst>
                                    <p:animMotion origin="layout" path="M 3.88889E-6 -3.89915E-6 C 0.02152 -3.89915E-6 0.03941 0.01544 0.03941 0.03445 C 0.03941 0.05374 0.02152 0.06944 3.88889E-6 0.06944 C -0.02171 0.06944 -0.03924 0.05374 -0.03924 0.03445 C -0.03924 0.01544 -0.02171 -3.89915E-6 3.88889E-6 -3.89915E-6 Z " pathEditMode="relative" rAng="0" ptsTypes="AAAAA">
                                      <p:cBhvr>
                                        <p:cTn id="240" dur="6000" fill="hold"/>
                                        <p:tgtEl>
                                          <p:spTgt spid="289"/>
                                        </p:tgtEl>
                                        <p:attrNameLst>
                                          <p:attrName>ppt_x</p:attrName>
                                          <p:attrName>ppt_y</p:attrName>
                                        </p:attrNameLst>
                                      </p:cBhvr>
                                      <p:rCtr x="0" y="3472"/>
                                    </p:animMotion>
                                  </p:childTnLst>
                                </p:cTn>
                              </p:par>
                              <p:par>
                                <p:cTn id="241" presetID="1" presetClass="path" presetSubtype="0" repeatCount="indefinite" fill="hold" grpId="0" nodeType="withEffect">
                                  <p:stCondLst>
                                    <p:cond delay="0"/>
                                  </p:stCondLst>
                                  <p:childTnLst>
                                    <p:animMotion origin="layout" path="M -1.66667E-6 4.15541E-6 C 0.02153 4.15541E-6 0.03941 0.01543 0.03941 0.03444 C 0.03941 0.05373 0.02153 0.06944 -1.66667E-6 0.06944 C -0.0217 0.06944 -0.03923 0.05373 -0.03923 0.03444 C -0.03923 0.01543 -0.0217 4.15541E-6 -1.66667E-6 4.15541E-6 Z " pathEditMode="relative" rAng="0" ptsTypes="AAAAA">
                                      <p:cBhvr>
                                        <p:cTn id="242" dur="6000" fill="hold"/>
                                        <p:tgtEl>
                                          <p:spTgt spid="288"/>
                                        </p:tgtEl>
                                        <p:attrNameLst>
                                          <p:attrName>ppt_x</p:attrName>
                                          <p:attrName>ppt_y</p:attrName>
                                        </p:attrNameLst>
                                      </p:cBhvr>
                                      <p:rCtr x="0" y="3472"/>
                                    </p:animMotion>
                                  </p:childTnLst>
                                </p:cTn>
                              </p:par>
                              <p:par>
                                <p:cTn id="243" presetID="1" presetClass="path" presetSubtype="0" repeatCount="indefinite" fill="hold" grpId="0" nodeType="withEffect">
                                  <p:stCondLst>
                                    <p:cond delay="0"/>
                                  </p:stCondLst>
                                  <p:childTnLst>
                                    <p:animMotion origin="layout" path="M 5.55556E-7 2.97327E-6 C 0.02153 2.97327E-6 0.03941 0.01543 0.03941 0.03444 C 0.03941 0.05373 0.02153 0.06944 5.55556E-7 0.06944 C -0.0217 0.06944 -0.03924 0.05373 -0.03924 0.03444 C -0.03924 0.01543 -0.0217 2.97327E-6 5.55556E-7 2.97327E-6 Z " pathEditMode="relative" rAng="0" ptsTypes="AAAAA">
                                      <p:cBhvr>
                                        <p:cTn id="244" dur="6000" fill="hold"/>
                                        <p:tgtEl>
                                          <p:spTgt spid="291"/>
                                        </p:tgtEl>
                                        <p:attrNameLst>
                                          <p:attrName>ppt_x</p:attrName>
                                          <p:attrName>ppt_y</p:attrName>
                                        </p:attrNameLst>
                                      </p:cBhvr>
                                      <p:rCtr x="0" y="3472"/>
                                    </p:animMotion>
                                  </p:childTnLst>
                                </p:cTn>
                              </p:par>
                              <p:par>
                                <p:cTn id="245" presetID="1" presetClass="path" presetSubtype="0" repeatCount="indefinite" fill="hold" grpId="0" nodeType="withEffect">
                                  <p:stCondLst>
                                    <p:cond delay="0"/>
                                  </p:stCondLst>
                                  <p:childTnLst>
                                    <p:animMotion origin="layout" path="M -1.66667E-6 3.66492E-7 C 0.02153 3.66492E-7 0.03941 0.01543 0.03941 0.03444 C 0.03941 0.05373 0.02153 0.06944 -1.66667E-6 0.06944 C -0.0217 0.06944 -0.03923 0.05373 -0.03923 0.03444 C -0.03923 0.01543 -0.0217 3.66492E-7 -1.66667E-6 3.66492E-7 Z " pathEditMode="relative" rAng="0" ptsTypes="AAAAA">
                                      <p:cBhvr>
                                        <p:cTn id="246" dur="6000" fill="hold"/>
                                        <p:tgtEl>
                                          <p:spTgt spid="292"/>
                                        </p:tgtEl>
                                        <p:attrNameLst>
                                          <p:attrName>ppt_x</p:attrName>
                                          <p:attrName>ppt_y</p:attrName>
                                        </p:attrNameLst>
                                      </p:cBhvr>
                                      <p:rCtr x="0" y="3472"/>
                                    </p:animMotion>
                                  </p:childTnLst>
                                </p:cTn>
                              </p:par>
                              <p:par>
                                <p:cTn id="247" presetID="1" presetClass="path" presetSubtype="0" repeatCount="indefinite" fill="hold" nodeType="withEffect">
                                  <p:stCondLst>
                                    <p:cond delay="0"/>
                                  </p:stCondLst>
                                  <p:childTnLst>
                                    <p:animMotion origin="layout" path="M 4.72222E-6 -4.67071E-6 C 0.02152 -4.67071E-6 0.03941 0.01544 0.03941 0.03445 C 0.03941 0.05374 0.02152 0.06945 4.72222E-6 0.06945 C -0.02171 0.06945 -0.03924 0.05374 -0.03924 0.03445 C -0.03924 0.01544 -0.02171 -4.67071E-6 4.72222E-6 -4.67071E-6 Z " pathEditMode="relative" rAng="0" ptsTypes="AAAAA">
                                      <p:cBhvr>
                                        <p:cTn id="248" dur="6000" fill="hold"/>
                                        <p:tgtEl>
                                          <p:spTgt spid="345"/>
                                        </p:tgtEl>
                                        <p:attrNameLst>
                                          <p:attrName>ppt_x</p:attrName>
                                          <p:attrName>ppt_y</p:attrName>
                                        </p:attrNameLst>
                                      </p:cBhvr>
                                      <p:rCtr x="0" y="3472"/>
                                    </p:animMotion>
                                  </p:childTnLst>
                                </p:cTn>
                              </p:par>
                              <p:par>
                                <p:cTn id="249" presetID="1" presetClass="path" presetSubtype="0" repeatCount="indefinite" fill="hold" grpId="0" nodeType="withEffect">
                                  <p:stCondLst>
                                    <p:cond delay="0"/>
                                  </p:stCondLst>
                                  <p:childTnLst>
                                    <p:animMotion origin="layout" path="M -4.16667E-6 -2.28713E-7 C 0.02153 -2.28713E-7 0.03941 0.01543 0.03941 0.03444 C 0.03941 0.05373 0.02153 0.06944 -4.16667E-6 0.06944 C -0.0217 0.06944 -0.03923 0.05373 -0.03923 0.03444 C -0.03923 0.01543 -0.0217 -2.28713E-7 -4.16667E-6 -2.28713E-7 Z " pathEditMode="relative" rAng="0" ptsTypes="AAAAA">
                                      <p:cBhvr>
                                        <p:cTn id="250" dur="6000" fill="hold"/>
                                        <p:tgtEl>
                                          <p:spTgt spid="298"/>
                                        </p:tgtEl>
                                        <p:attrNameLst>
                                          <p:attrName>ppt_x</p:attrName>
                                          <p:attrName>ppt_y</p:attrName>
                                        </p:attrNameLst>
                                      </p:cBhvr>
                                      <p:rCtr x="0" y="3472"/>
                                    </p:animMotion>
                                  </p:childTnLst>
                                </p:cTn>
                              </p:par>
                              <p:par>
                                <p:cTn id="251" presetID="1" presetClass="path" presetSubtype="0" repeatCount="indefinite" fill="hold" grpId="0" nodeType="withEffect">
                                  <p:stCondLst>
                                    <p:cond delay="0"/>
                                  </p:stCondLst>
                                  <p:childTnLst>
                                    <p:animMotion origin="layout" path="M -4.16667E-6 -2.28713E-7 C 0.02153 -2.28713E-7 0.03941 0.01543 0.03941 0.03444 C 0.03941 0.05373 0.02153 0.06944 -4.16667E-6 0.06944 C -0.0217 0.06944 -0.03923 0.05373 -0.03923 0.03444 C -0.03923 0.01543 -0.0217 -2.28713E-7 -4.16667E-6 -2.28713E-7 Z " pathEditMode="relative" rAng="0" ptsTypes="AAAAA">
                                      <p:cBhvr>
                                        <p:cTn id="252" dur="6000" fill="hold"/>
                                        <p:tgtEl>
                                          <p:spTgt spid="297"/>
                                        </p:tgtEl>
                                        <p:attrNameLst>
                                          <p:attrName>ppt_x</p:attrName>
                                          <p:attrName>ppt_y</p:attrName>
                                        </p:attrNameLst>
                                      </p:cBhvr>
                                      <p:rCtr x="0" y="3472"/>
                                    </p:animMotion>
                                  </p:childTnLst>
                                </p:cTn>
                              </p:par>
                              <p:par>
                                <p:cTn id="253" presetID="1" presetClass="path" presetSubtype="0" repeatCount="indefinite" fill="hold" nodeType="withEffect">
                                  <p:stCondLst>
                                    <p:cond delay="0"/>
                                  </p:stCondLst>
                                  <p:childTnLst>
                                    <p:animMotion origin="layout" path="M 4.72222E-6 -4.67071E-6 C 0.02152 -4.67071E-6 0.03941 0.01544 0.03941 0.03445 C 0.03941 0.05374 0.02152 0.06945 4.72222E-6 0.06945 C -0.02171 0.06945 -0.03924 0.05374 -0.03924 0.03445 C -0.03924 0.01544 -0.02171 -4.67071E-6 4.72222E-6 -4.67071E-6 Z " pathEditMode="relative" rAng="0" ptsTypes="AAAAA">
                                      <p:cBhvr>
                                        <p:cTn id="254" dur="6000" fill="hold"/>
                                        <p:tgtEl>
                                          <p:spTgt spid="346"/>
                                        </p:tgtEl>
                                        <p:attrNameLst>
                                          <p:attrName>ppt_x</p:attrName>
                                          <p:attrName>ppt_y</p:attrName>
                                        </p:attrNameLst>
                                      </p:cBhvr>
                                      <p:rCtr x="0" y="3472"/>
                                    </p:animMotion>
                                  </p:childTnLst>
                                </p:cTn>
                              </p:par>
                              <p:par>
                                <p:cTn id="255" presetID="1" presetClass="path" presetSubtype="0" repeatCount="indefinite" fill="hold" grpId="0" nodeType="withEffect">
                                  <p:stCondLst>
                                    <p:cond delay="0"/>
                                  </p:stCondLst>
                                  <p:childTnLst>
                                    <p:animMotion origin="layout" path="M 1.38889E-6 -2.69496E-6 C 0.02153 -2.69496E-6 0.03941 0.01543 0.03941 0.03445 C 0.03941 0.05374 0.02153 0.06944 1.38889E-6 0.06944 C -0.0217 0.06944 -0.03924 0.05374 -0.03924 0.03445 C -0.03924 0.01543 -0.0217 -2.69496E-6 1.38889E-6 -2.69496E-6 Z " pathEditMode="relative" rAng="0" ptsTypes="AAAAA">
                                      <p:cBhvr>
                                        <p:cTn id="256" dur="6000" fill="hold"/>
                                        <p:tgtEl>
                                          <p:spTgt spid="279"/>
                                        </p:tgtEl>
                                        <p:attrNameLst>
                                          <p:attrName>ppt_x</p:attrName>
                                          <p:attrName>ppt_y</p:attrName>
                                        </p:attrNameLst>
                                      </p:cBhvr>
                                      <p:rCtr x="0" y="3472"/>
                                    </p:animMotion>
                                  </p:childTnLst>
                                </p:cTn>
                              </p:par>
                              <p:par>
                                <p:cTn id="257" presetID="1" presetClass="path" presetSubtype="0" repeatCount="indefinite" fill="hold" nodeType="withEffect">
                                  <p:stCondLst>
                                    <p:cond delay="0"/>
                                  </p:stCondLst>
                                  <p:childTnLst>
                                    <p:animMotion origin="layout" path="M -1.38889E-6 1.41361E-6 C 0.02153 1.41361E-6 0.03941 0.01543 0.03941 0.03444 C 0.03941 0.05373 0.02153 0.06944 -1.38889E-6 0.06944 C -0.0217 0.06944 -0.03923 0.05373 -0.03923 0.03444 C -0.03923 0.01543 -0.0217 1.41361E-6 -1.38889E-6 1.41361E-6 Z " pathEditMode="relative" rAng="0" ptsTypes="AAAAA">
                                      <p:cBhvr>
                                        <p:cTn id="258" dur="6000" fill="hold"/>
                                        <p:tgtEl>
                                          <p:spTgt spid="353"/>
                                        </p:tgtEl>
                                        <p:attrNameLst>
                                          <p:attrName>ppt_x</p:attrName>
                                          <p:attrName>ppt_y</p:attrName>
                                        </p:attrNameLst>
                                      </p:cBhvr>
                                      <p:rCtr x="0" y="3472"/>
                                    </p:animMotion>
                                  </p:childTnLst>
                                </p:cTn>
                              </p:par>
                              <p:par>
                                <p:cTn id="259" presetID="1" presetClass="path" presetSubtype="0" repeatCount="indefinite" fill="hold" grpId="0" nodeType="withEffect">
                                  <p:stCondLst>
                                    <p:cond delay="0"/>
                                  </p:stCondLst>
                                  <p:childTnLst>
                                    <p:animMotion origin="layout" path="M 2.22222E-6 -1.55966E-6 C 0.02153 -1.55966E-6 0.03941 0.01543 0.03941 0.03445 C 0.03941 0.05374 0.02153 0.06944 2.22222E-6 0.06944 C -0.0217 0.06944 -0.03924 0.05374 -0.03924 0.03445 C -0.03924 0.01543 -0.0217 -1.55966E-6 2.22222E-6 -1.55966E-6 Z " pathEditMode="relative" rAng="0" ptsTypes="AAAAA">
                                      <p:cBhvr>
                                        <p:cTn id="260" dur="6000" fill="hold"/>
                                        <p:tgtEl>
                                          <p:spTgt spid="360"/>
                                        </p:tgtEl>
                                        <p:attrNameLst>
                                          <p:attrName>ppt_x</p:attrName>
                                          <p:attrName>ppt_y</p:attrName>
                                        </p:attrNameLst>
                                      </p:cBhvr>
                                      <p:rCtr x="0" y="3472"/>
                                    </p:animMotion>
                                  </p:childTnLst>
                                </p:cTn>
                              </p:par>
                              <p:par>
                                <p:cTn id="261" presetID="1" presetClass="path" presetSubtype="0" repeatCount="indefinite" fill="hold" grpId="0" nodeType="withEffect">
                                  <p:stCondLst>
                                    <p:cond delay="0"/>
                                  </p:stCondLst>
                                  <p:childTnLst>
                                    <p:animMotion origin="layout" path="M -2.5E-6 -2.19069E-6 C 0.02153 -2.19069E-6 0.03941 0.01543 0.03941 0.03445 C 0.03941 0.05374 0.02153 0.06944 -2.5E-6 0.06944 C -0.0217 0.06944 -0.03923 0.05374 -0.03923 0.03445 C -0.03923 0.01543 -0.0217 -2.19069E-6 -2.5E-6 -2.19069E-6 Z " pathEditMode="relative" rAng="0" ptsTypes="AAAAA">
                                      <p:cBhvr>
                                        <p:cTn id="262" dur="6000" fill="hold"/>
                                        <p:tgtEl>
                                          <p:spTgt spid="359"/>
                                        </p:tgtEl>
                                        <p:attrNameLst>
                                          <p:attrName>ppt_x</p:attrName>
                                          <p:attrName>ppt_y</p:attrName>
                                        </p:attrNameLst>
                                      </p:cBhvr>
                                      <p:rCtr x="0" y="3472"/>
                                    </p:animMotion>
                                  </p:childTnLst>
                                </p:cTn>
                              </p:par>
                              <p:par>
                                <p:cTn id="263" presetID="1" presetClass="path" presetSubtype="0" repeatCount="indefinite" fill="hold" grpId="0" nodeType="withEffect">
                                  <p:stCondLst>
                                    <p:cond delay="0"/>
                                  </p:stCondLst>
                                  <p:childTnLst>
                                    <p:animMotion origin="layout" path="M 2.77778E-7 -4.13613E-6 C 0.02153 -4.13613E-6 0.03941 0.01544 0.03941 0.03445 C 0.03941 0.05374 0.02153 0.06944 2.77778E-7 0.06944 C -0.0217 0.06944 -0.03924 0.05374 -0.03924 0.03445 C -0.03924 0.01544 -0.0217 -4.13613E-6 2.77778E-7 -4.13613E-6 Z " pathEditMode="relative" rAng="0" ptsTypes="AAAAA">
                                      <p:cBhvr>
                                        <p:cTn id="264" dur="6000" fill="hold"/>
                                        <p:tgtEl>
                                          <p:spTgt spid="354"/>
                                        </p:tgtEl>
                                        <p:attrNameLst>
                                          <p:attrName>ppt_x</p:attrName>
                                          <p:attrName>ppt_y</p:attrName>
                                        </p:attrNameLst>
                                      </p:cBhvr>
                                      <p:rCtr x="0" y="3472"/>
                                    </p:animMotion>
                                  </p:childTnLst>
                                </p:cTn>
                              </p:par>
                              <p:par>
                                <p:cTn id="265" presetID="1" presetClass="path" presetSubtype="0" repeatCount="indefinite" fill="hold" grpId="0" nodeType="withEffect">
                                  <p:stCondLst>
                                    <p:cond delay="0"/>
                                  </p:stCondLst>
                                  <p:childTnLst>
                                    <p:animMotion origin="layout" path="M 4.72222E-6 4.68173E-6 C 0.02152 4.68173E-6 0.03941 0.01543 0.03941 0.03444 C 0.03941 0.05373 0.02152 0.06944 4.72222E-6 0.06944 C -0.02171 0.06944 -0.03924 0.05373 -0.03924 0.03444 C -0.03924 0.01543 -0.02171 4.68173E-6 4.72222E-6 4.68173E-6 Z " pathEditMode="relative" rAng="0" ptsTypes="AAAAA">
                                      <p:cBhvr>
                                        <p:cTn id="266" dur="6000" fill="hold"/>
                                        <p:tgtEl>
                                          <p:spTgt spid="361"/>
                                        </p:tgtEl>
                                        <p:attrNameLst>
                                          <p:attrName>ppt_x</p:attrName>
                                          <p:attrName>ppt_y</p:attrName>
                                        </p:attrNameLst>
                                      </p:cBhvr>
                                      <p:rCtr x="0" y="3472"/>
                                    </p:animMotion>
                                  </p:childTnLst>
                                </p:cTn>
                              </p:par>
                              <p:par>
                                <p:cTn id="267" presetID="1" presetClass="path" presetSubtype="0" repeatCount="indefinite" fill="hold" grpId="0" nodeType="withEffect">
                                  <p:stCondLst>
                                    <p:cond delay="0"/>
                                  </p:stCondLst>
                                  <p:childTnLst>
                                    <p:animMotion origin="layout" path="M 2.77778E-7 -2.38909E-6 C 0.02153 -2.38909E-6 0.03941 0.01543 0.03941 0.03445 C 0.03941 0.05374 0.02153 0.06944 2.77778E-7 0.06944 C -0.0217 0.06944 -0.03924 0.05374 -0.03924 0.03445 C -0.03924 0.01543 -0.0217 -2.38909E-6 2.77778E-7 -2.38909E-6 Z " pathEditMode="relative" rAng="0" ptsTypes="AAAAA">
                                      <p:cBhvr>
                                        <p:cTn id="268" dur="6000" fill="hold"/>
                                        <p:tgtEl>
                                          <p:spTgt spid="357"/>
                                        </p:tgtEl>
                                        <p:attrNameLst>
                                          <p:attrName>ppt_x</p:attrName>
                                          <p:attrName>ppt_y</p:attrName>
                                        </p:attrNameLst>
                                      </p:cBhvr>
                                      <p:rCtr x="0" y="3472"/>
                                    </p:animMotion>
                                  </p:childTnLst>
                                </p:cTn>
                              </p:par>
                              <p:par>
                                <p:cTn id="269" presetID="1" presetClass="path" presetSubtype="0" repeatCount="indefinite" fill="hold" nodeType="withEffect">
                                  <p:stCondLst>
                                    <p:cond delay="0"/>
                                  </p:stCondLst>
                                  <p:childTnLst>
                                    <p:animMotion origin="layout" path="M 5.55556E-7 2.75558E-7 C 0.02153 2.75558E-7 0.03941 0.01543 0.03941 0.03444 C 0.03941 0.05373 0.02153 0.06944 5.55556E-7 0.06944 C -0.0217 0.06944 -0.03924 0.05373 -0.03924 0.03444 C -0.03924 0.01543 -0.0217 2.75558E-7 5.55556E-7 2.75558E-7 Z " pathEditMode="relative" rAng="0" ptsTypes="AAAAA">
                                      <p:cBhvr>
                                        <p:cTn id="270" dur="6000" fill="hold"/>
                                        <p:tgtEl>
                                          <p:spTgt spid="552"/>
                                        </p:tgtEl>
                                        <p:attrNameLst>
                                          <p:attrName>ppt_x</p:attrName>
                                          <p:attrName>ppt_y</p:attrName>
                                        </p:attrNameLst>
                                      </p:cBhvr>
                                      <p:rCtr x="0" y="3472"/>
                                    </p:animMotion>
                                  </p:childTnLst>
                                </p:cTn>
                              </p:par>
                              <p:par>
                                <p:cTn id="271" presetID="1" presetClass="path" presetSubtype="0" repeatCount="indefinite" fill="hold" grpId="0" nodeType="withEffect">
                                  <p:stCondLst>
                                    <p:cond delay="0"/>
                                  </p:stCondLst>
                                  <p:childTnLst>
                                    <p:animMotion origin="layout" path="M 5.55556E-7 6.50317E-7 C 0.02153 6.50317E-7 0.03941 0.01543 0.03941 0.03444 C 0.03941 0.05373 0.02153 0.06944 5.55556E-7 0.06944 C -0.0217 0.06944 -0.03924 0.05373 -0.03924 0.03444 C -0.03924 0.01543 -0.0217 6.50317E-7 5.55556E-7 6.50317E-7 Z " pathEditMode="relative" rAng="0" ptsTypes="AAAAA">
                                      <p:cBhvr>
                                        <p:cTn id="272" dur="6000" fill="hold"/>
                                        <p:tgtEl>
                                          <p:spTgt spid="369"/>
                                        </p:tgtEl>
                                        <p:attrNameLst>
                                          <p:attrName>ppt_x</p:attrName>
                                          <p:attrName>ppt_y</p:attrName>
                                        </p:attrNameLst>
                                      </p:cBhvr>
                                      <p:rCtr x="0" y="3472"/>
                                    </p:animMotion>
                                  </p:childTnLst>
                                </p:cTn>
                              </p:par>
                              <p:par>
                                <p:cTn id="273" presetID="1" presetClass="path" presetSubtype="0" repeatCount="indefinite" fill="hold" grpId="0" nodeType="withEffect">
                                  <p:stCondLst>
                                    <p:cond delay="0"/>
                                  </p:stCondLst>
                                  <p:childTnLst>
                                    <p:animMotion origin="layout" path="M 1.11111E-6 -1.11877E-6 C 0.02153 -1.11877E-6 0.03941 0.01543 0.03941 0.03445 C 0.03941 0.05373 0.02153 0.06944 1.11111E-6 0.06944 C -0.0217 0.06944 -0.03924 0.05373 -0.03924 0.03445 C -0.03924 0.01543 -0.0217 -1.11877E-6 1.11111E-6 -1.11877E-6 Z " pathEditMode="relative" rAng="0" ptsTypes="AAAAA">
                                      <p:cBhvr>
                                        <p:cTn id="274" dur="6000" fill="hold"/>
                                        <p:tgtEl>
                                          <p:spTgt spid="368"/>
                                        </p:tgtEl>
                                        <p:attrNameLst>
                                          <p:attrName>ppt_x</p:attrName>
                                          <p:attrName>ppt_y</p:attrName>
                                        </p:attrNameLst>
                                      </p:cBhvr>
                                      <p:rCtr x="0" y="3472"/>
                                    </p:animMotion>
                                  </p:childTnLst>
                                </p:cTn>
                              </p:par>
                              <p:par>
                                <p:cTn id="275" presetID="1" presetClass="path" presetSubtype="0" repeatCount="indefinite" fill="hold" grpId="0" nodeType="withEffect">
                                  <p:stCondLst>
                                    <p:cond delay="0"/>
                                  </p:stCondLst>
                                  <p:childTnLst>
                                    <p:animMotion origin="layout" path="M 3.61111E-6 -1.97024E-6 C 0.02152 -1.97024E-6 0.03941 0.01543 0.03941 0.03445 C 0.03941 0.05374 0.02152 0.06944 3.61111E-6 0.06944 C -0.0217 0.06944 -0.03924 0.05374 -0.03924 0.03445 C -0.03924 0.01543 -0.0217 -1.97024E-6 3.61111E-6 -1.97024E-6 Z " pathEditMode="relative" rAng="0" ptsTypes="AAAAA">
                                      <p:cBhvr>
                                        <p:cTn id="276" dur="6000" fill="hold"/>
                                        <p:tgtEl>
                                          <p:spTgt spid="364"/>
                                        </p:tgtEl>
                                        <p:attrNameLst>
                                          <p:attrName>ppt_x</p:attrName>
                                          <p:attrName>ppt_y</p:attrName>
                                        </p:attrNameLst>
                                      </p:cBhvr>
                                      <p:rCtr x="0" y="3472"/>
                                    </p:animMotion>
                                  </p:childTnLst>
                                </p:cTn>
                              </p:par>
                              <p:par>
                                <p:cTn id="277" presetID="1" presetClass="path" presetSubtype="0" repeatCount="indefinite" fill="hold" grpId="0" nodeType="withEffect">
                                  <p:stCondLst>
                                    <p:cond delay="0"/>
                                  </p:stCondLst>
                                  <p:childTnLst>
                                    <p:animMotion origin="layout" path="M 1.66667E-6 3.52163E-6 C 0.02153 3.52163E-6 0.03941 0.01543 0.03941 0.03444 C 0.03941 0.05373 0.02153 0.06944 1.66667E-6 0.06944 C -0.0217 0.06944 -0.03924 0.05373 -0.03924 0.03444 C -0.03924 0.01543 -0.0217 3.52163E-6 1.66667E-6 3.52163E-6 Z " pathEditMode="relative" rAng="0" ptsTypes="AAAAA">
                                      <p:cBhvr>
                                        <p:cTn id="278" dur="6000" fill="hold"/>
                                        <p:tgtEl>
                                          <p:spTgt spid="370"/>
                                        </p:tgtEl>
                                        <p:attrNameLst>
                                          <p:attrName>ppt_x</p:attrName>
                                          <p:attrName>ppt_y</p:attrName>
                                        </p:attrNameLst>
                                      </p:cBhvr>
                                      <p:rCtr x="0" y="3472"/>
                                    </p:animMotion>
                                  </p:childTnLst>
                                </p:cTn>
                              </p:par>
                              <p:par>
                                <p:cTn id="279" presetID="1" presetClass="path" presetSubtype="0" repeatCount="indefinite" fill="hold" grpId="0" nodeType="withEffect">
                                  <p:stCondLst>
                                    <p:cond delay="0"/>
                                  </p:stCondLst>
                                  <p:childTnLst>
                                    <p:animMotion origin="layout" path="M -2.22222E-6 -2.41113E-6 C 0.02153 -2.41113E-6 0.03941 0.01543 0.03941 0.03445 C 0.03941 0.05374 0.02153 0.06944 -2.22222E-6 0.06944 C -0.0217 0.06944 -0.03923 0.05374 -0.03923 0.03445 C -0.03923 0.01543 -0.0217 -2.41113E-6 -2.22222E-6 -2.41113E-6 Z " pathEditMode="relative" rAng="0" ptsTypes="AAAAA">
                                      <p:cBhvr>
                                        <p:cTn id="280" dur="6000" fill="hold"/>
                                        <p:tgtEl>
                                          <p:spTgt spid="366"/>
                                        </p:tgtEl>
                                        <p:attrNameLst>
                                          <p:attrName>ppt_x</p:attrName>
                                          <p:attrName>ppt_y</p:attrName>
                                        </p:attrNameLst>
                                      </p:cBhvr>
                                      <p:rCtr x="0" y="3472"/>
                                    </p:animMotion>
                                  </p:childTnLst>
                                </p:cTn>
                              </p:par>
                              <p:par>
                                <p:cTn id="281" presetID="1" presetClass="path" presetSubtype="0" repeatCount="indefinite" fill="hold" nodeType="withEffect">
                                  <p:stCondLst>
                                    <p:cond delay="0"/>
                                  </p:stCondLst>
                                  <p:childTnLst>
                                    <p:animMotion origin="layout" path="M 5.55556E-7 2.75558E-7 C 0.02153 2.75558E-7 0.03941 0.01543 0.03941 0.03417 C 0.03941 0.05318 0.02153 0.06944 5.55556E-7 0.06944 C -0.0217 0.06944 -0.03924 0.05318 -0.03924 0.03417 C -0.03924 0.01543 -0.0217 2.75558E-7 5.55556E-7 2.75558E-7 Z " pathEditMode="relative" rAng="0" ptsTypes="AAAAA">
                                      <p:cBhvr>
                                        <p:cTn id="282" dur="6000" fill="hold"/>
                                        <p:tgtEl>
                                          <p:spTgt spid="553"/>
                                        </p:tgtEl>
                                        <p:attrNameLst>
                                          <p:attrName>ppt_x</p:attrName>
                                          <p:attrName>ppt_y</p:attrName>
                                        </p:attrNameLst>
                                      </p:cBhvr>
                                      <p:rCtr x="0" y="3472"/>
                                    </p:animMotion>
                                  </p:childTnLst>
                                </p:cTn>
                              </p:par>
                              <p:par>
                                <p:cTn id="283" presetID="1" presetClass="path" presetSubtype="0" repeatCount="indefinite" fill="hold" grpId="0" nodeType="withEffect">
                                  <p:stCondLst>
                                    <p:cond delay="0"/>
                                  </p:stCondLst>
                                  <p:childTnLst>
                                    <p:animMotion origin="layout" path="M 2.5E-6 3.93221E-6 C 0.02153 3.93221E-6 0.03941 0.01543 0.03941 0.03444 C 0.03941 0.05373 0.02153 0.06944 2.5E-6 0.06944 C -0.0217 0.06944 -0.03924 0.05373 -0.03924 0.03444 C -0.03924 0.01543 -0.0217 3.93221E-6 2.5E-6 3.93221E-6 Z " pathEditMode="relative" rAng="0" ptsTypes="AAAAA">
                                      <p:cBhvr>
                                        <p:cTn id="284" dur="6000" fill="hold"/>
                                        <p:tgtEl>
                                          <p:spTgt spid="378"/>
                                        </p:tgtEl>
                                        <p:attrNameLst>
                                          <p:attrName>ppt_x</p:attrName>
                                          <p:attrName>ppt_y</p:attrName>
                                        </p:attrNameLst>
                                      </p:cBhvr>
                                      <p:rCtr x="0" y="3472"/>
                                    </p:animMotion>
                                  </p:childTnLst>
                                </p:cTn>
                              </p:par>
                              <p:par>
                                <p:cTn id="285" presetID="1" presetClass="path" presetSubtype="0" repeatCount="indefinite" fill="hold" grpId="0" nodeType="withEffect">
                                  <p:stCondLst>
                                    <p:cond delay="0"/>
                                  </p:stCondLst>
                                  <p:childTnLst>
                                    <p:animMotion origin="layout" path="M 4.44444E-6 -3.46101E-6 C 0.02152 -3.46101E-6 0.03941 0.01543 0.03941 0.03445 C 0.03941 0.05374 0.02152 0.06944 4.44444E-6 0.06944 C -0.02171 0.06944 -0.03924 0.05374 -0.03924 0.03445 C -0.03924 0.01543 -0.02171 -3.46101E-6 4.44444E-6 -3.46101E-6 Z " pathEditMode="relative" rAng="0" ptsTypes="AAAAA">
                                      <p:cBhvr>
                                        <p:cTn id="286" dur="6000" fill="hold"/>
                                        <p:tgtEl>
                                          <p:spTgt spid="377"/>
                                        </p:tgtEl>
                                        <p:attrNameLst>
                                          <p:attrName>ppt_x</p:attrName>
                                          <p:attrName>ppt_y</p:attrName>
                                        </p:attrNameLst>
                                      </p:cBhvr>
                                      <p:rCtr x="0" y="3472"/>
                                    </p:animMotion>
                                  </p:childTnLst>
                                </p:cTn>
                              </p:par>
                              <p:par>
                                <p:cTn id="287" presetID="1" presetClass="path" presetSubtype="0" repeatCount="indefinite" fill="hold" grpId="0" nodeType="withEffect">
                                  <p:stCondLst>
                                    <p:cond delay="0"/>
                                  </p:stCondLst>
                                  <p:childTnLst>
                                    <p:animMotion origin="layout" path="M 4.16667E-6 6.33783E-8 C 0.02152 6.33783E-8 0.03941 0.01543 0.03941 0.03444 C 0.03941 0.05373 0.02152 0.06944 4.16667E-6 0.06944 C -0.02171 0.06944 -0.03924 0.05373 -0.03924 0.03444 C -0.03924 0.01543 -0.02171 6.33783E-8 4.16667E-6 6.33783E-8 Z " pathEditMode="relative" rAng="0" ptsTypes="AAAAA">
                                      <p:cBhvr>
                                        <p:cTn id="288" dur="6000" fill="hold"/>
                                        <p:tgtEl>
                                          <p:spTgt spid="374"/>
                                        </p:tgtEl>
                                        <p:attrNameLst>
                                          <p:attrName>ppt_x</p:attrName>
                                          <p:attrName>ppt_y</p:attrName>
                                        </p:attrNameLst>
                                      </p:cBhvr>
                                      <p:rCtr x="0" y="3472"/>
                                    </p:animMotion>
                                  </p:childTnLst>
                                </p:cTn>
                              </p:par>
                              <p:par>
                                <p:cTn id="289" presetID="1" presetClass="path" presetSubtype="0" repeatCount="indefinite" fill="hold" grpId="0" nodeType="withEffect">
                                  <p:stCondLst>
                                    <p:cond delay="0"/>
                                  </p:stCondLst>
                                  <p:childTnLst>
                                    <p:animMotion origin="layout" path="M 1.94444E-6 -3.3067E-6 C 0.02153 -3.3067E-6 0.03941 0.01543 0.03941 0.03445 C 0.03941 0.05374 0.02153 0.06944 1.94444E-6 0.06944 C -0.0217 0.06944 -0.03924 0.05374 -0.03924 0.03445 C -0.03924 0.01543 -0.0217 -3.3067E-6 1.94444E-6 -3.3067E-6 Z " pathEditMode="relative" rAng="0" ptsTypes="AAAAA">
                                      <p:cBhvr>
                                        <p:cTn id="290" dur="6000" fill="hold"/>
                                        <p:tgtEl>
                                          <p:spTgt spid="379"/>
                                        </p:tgtEl>
                                        <p:attrNameLst>
                                          <p:attrName>ppt_x</p:attrName>
                                          <p:attrName>ppt_y</p:attrName>
                                        </p:attrNameLst>
                                      </p:cBhvr>
                                      <p:rCtr x="0" y="3472"/>
                                    </p:animMotion>
                                  </p:childTnLst>
                                </p:cTn>
                              </p:par>
                              <p:par>
                                <p:cTn id="291" presetID="1" presetClass="path" presetSubtype="0" repeatCount="indefinite" fill="hold" grpId="0" nodeType="withEffect">
                                  <p:stCondLst>
                                    <p:cond delay="0"/>
                                  </p:stCondLst>
                                  <p:childTnLst>
                                    <p:animMotion origin="layout" path="M 5.55556E-7 8.26674E-7 C 0.02153 8.26674E-7 0.03941 0.01543 0.03941 0.03444 C 0.03941 0.05373 0.02153 0.06944 5.55556E-7 0.06944 C -0.0217 0.06944 -0.03924 0.05373 -0.03924 0.03444 C -0.03924 0.01543 -0.0217 8.26674E-7 5.55556E-7 8.26674E-7 Z " pathEditMode="relative" rAng="0" ptsTypes="AAAAA">
                                      <p:cBhvr>
                                        <p:cTn id="292" dur="6000" fill="hold"/>
                                        <p:tgtEl>
                                          <p:spTgt spid="380"/>
                                        </p:tgtEl>
                                        <p:attrNameLst>
                                          <p:attrName>ppt_x</p:attrName>
                                          <p:attrName>ppt_y</p:attrName>
                                        </p:attrNameLst>
                                      </p:cBhvr>
                                      <p:rCtr x="0" y="3472"/>
                                    </p:animMotion>
                                  </p:childTnLst>
                                </p:cTn>
                              </p:par>
                              <p:par>
                                <p:cTn id="293" presetID="1" presetClass="path" presetSubtype="0" repeatCount="indefinite" fill="hold" nodeType="withEffect">
                                  <p:stCondLst>
                                    <p:cond delay="0"/>
                                  </p:stCondLst>
                                  <p:childTnLst>
                                    <p:animMotion origin="layout" path="M 5.55556E-7 2.75558E-7 C 0.02153 2.75558E-7 0.03941 0.01543 0.03941 0.03417 C 0.03941 0.05346 0.02153 0.06944 5.55556E-7 0.06944 C -0.0217 0.06944 -0.03924 0.05346 -0.03924 0.03417 C -0.03924 0.01543 -0.0217 2.75558E-7 5.55556E-7 2.75558E-7 Z " pathEditMode="relative" rAng="0" ptsTypes="AAAAA">
                                      <p:cBhvr>
                                        <p:cTn id="294" dur="6000" fill="hold"/>
                                        <p:tgtEl>
                                          <p:spTgt spid="554"/>
                                        </p:tgtEl>
                                        <p:attrNameLst>
                                          <p:attrName>ppt_x</p:attrName>
                                          <p:attrName>ppt_y</p:attrName>
                                        </p:attrNameLst>
                                      </p:cBhvr>
                                      <p:rCtr x="0" y="3472"/>
                                    </p:animMotion>
                                  </p:childTnLst>
                                </p:cTn>
                              </p:par>
                              <p:par>
                                <p:cTn id="295" presetID="1" presetClass="path" presetSubtype="0" repeatCount="indefinite" fill="hold" grpId="0" nodeType="withEffect">
                                  <p:stCondLst>
                                    <p:cond delay="0"/>
                                  </p:stCondLst>
                                  <p:childTnLst>
                                    <p:animMotion origin="layout" path="M 5.55556E-7 4.96004E-6 C 0.02153 4.96004E-6 0.03941 0.01543 0.03941 0.03444 C 0.03941 0.05373 0.02153 0.06944 5.55556E-7 0.06944 C -0.0217 0.06944 -0.03924 0.05373 -0.03924 0.03444 C -0.03924 0.01543 -0.0217 4.96004E-6 5.55556E-7 4.96004E-6 Z " pathEditMode="relative" rAng="0" ptsTypes="AAAAA">
                                      <p:cBhvr>
                                        <p:cTn id="296" dur="6000" fill="hold"/>
                                        <p:tgtEl>
                                          <p:spTgt spid="389"/>
                                        </p:tgtEl>
                                        <p:attrNameLst>
                                          <p:attrName>ppt_x</p:attrName>
                                          <p:attrName>ppt_y</p:attrName>
                                        </p:attrNameLst>
                                      </p:cBhvr>
                                      <p:rCtr x="0" y="3472"/>
                                    </p:animMotion>
                                  </p:childTnLst>
                                </p:cTn>
                              </p:par>
                              <p:par>
                                <p:cTn id="297" presetID="1" presetClass="path" presetSubtype="0" repeatCount="indefinite" fill="hold" grpId="0" nodeType="withEffect">
                                  <p:stCondLst>
                                    <p:cond delay="0"/>
                                  </p:stCondLst>
                                  <p:childTnLst>
                                    <p:animMotion origin="layout" path="M 2.77778E-6 4.13061E-6 C 0.02153 4.13061E-6 0.03941 0.01543 0.03941 0.03444 C 0.03941 0.05373 0.02153 0.06944 2.77778E-6 0.06944 C -0.0217 0.06944 -0.03924 0.05373 -0.03924 0.03444 C -0.03924 0.01543 -0.0217 4.13061E-6 2.77778E-6 4.13061E-6 Z " pathEditMode="relative" rAng="0" ptsTypes="AAAAA">
                                      <p:cBhvr>
                                        <p:cTn id="298" dur="6000" fill="hold"/>
                                        <p:tgtEl>
                                          <p:spTgt spid="388"/>
                                        </p:tgtEl>
                                        <p:attrNameLst>
                                          <p:attrName>ppt_x</p:attrName>
                                          <p:attrName>ppt_y</p:attrName>
                                        </p:attrNameLst>
                                      </p:cBhvr>
                                      <p:rCtr x="0" y="3472"/>
                                    </p:animMotion>
                                  </p:childTnLst>
                                </p:cTn>
                              </p:par>
                              <p:par>
                                <p:cTn id="299" presetID="1" presetClass="path" presetSubtype="0" repeatCount="indefinite" fill="hold" grpId="0" nodeType="withEffect">
                                  <p:stCondLst>
                                    <p:cond delay="0"/>
                                  </p:stCondLst>
                                  <p:childTnLst>
                                    <p:animMotion origin="layout" path="M -2.5E-6 -1.27308E-6 C 0.02153 -1.27308E-6 0.03941 0.01543 0.03941 0.03445 C 0.03941 0.05374 0.02153 0.06944 -2.5E-6 0.06944 C -0.0217 0.06944 -0.03923 0.05374 -0.03923 0.03445 C -0.03923 0.01543 -0.0217 -1.27308E-6 -2.5E-6 -1.27308E-6 Z " pathEditMode="relative" rAng="0" ptsTypes="AAAAA">
                                      <p:cBhvr>
                                        <p:cTn id="300" dur="6000" fill="hold"/>
                                        <p:tgtEl>
                                          <p:spTgt spid="383"/>
                                        </p:tgtEl>
                                        <p:attrNameLst>
                                          <p:attrName>ppt_x</p:attrName>
                                          <p:attrName>ppt_y</p:attrName>
                                        </p:attrNameLst>
                                      </p:cBhvr>
                                      <p:rCtr x="0" y="3472"/>
                                    </p:animMotion>
                                  </p:childTnLst>
                                </p:cTn>
                              </p:par>
                              <p:par>
                                <p:cTn id="301" presetID="1" presetClass="path" presetSubtype="0" repeatCount="indefinite" fill="hold" grpId="0" nodeType="withEffect">
                                  <p:stCondLst>
                                    <p:cond delay="0"/>
                                  </p:stCondLst>
                                  <p:childTnLst>
                                    <p:animMotion origin="layout" path="M -4.72222E-6 -4.64315E-6 C 0.02153 -4.64315E-6 0.03941 0.01544 0.03941 0.03445 C 0.03941 0.05374 0.02153 0.06945 -4.72222E-6 0.06945 C -0.0217 0.06945 -0.03923 0.05374 -0.03923 0.03445 C -0.03923 0.01544 -0.0217 -4.64315E-6 -4.72222E-6 -4.64315E-6 Z " pathEditMode="relative" rAng="0" ptsTypes="AAAAA">
                                      <p:cBhvr>
                                        <p:cTn id="302" dur="6000" fill="hold"/>
                                        <p:tgtEl>
                                          <p:spTgt spid="390"/>
                                        </p:tgtEl>
                                        <p:attrNameLst>
                                          <p:attrName>ppt_x</p:attrName>
                                          <p:attrName>ppt_y</p:attrName>
                                        </p:attrNameLst>
                                      </p:cBhvr>
                                      <p:rCtr x="0" y="3472"/>
                                    </p:animMotion>
                                  </p:childTnLst>
                                </p:cTn>
                              </p:par>
                              <p:par>
                                <p:cTn id="303" presetID="1" presetClass="path" presetSubtype="0" repeatCount="indefinite" fill="hold" grpId="0" nodeType="withEffect">
                                  <p:stCondLst>
                                    <p:cond delay="0"/>
                                  </p:stCondLst>
                                  <p:childTnLst>
                                    <p:animMotion origin="layout" path="M -3.33333E-6 -4.88564E-6 C 0.02153 -4.88564E-6 0.03941 0.01544 0.03941 0.03445 C 0.03941 0.05374 0.02153 0.06945 -3.33333E-6 0.06945 C -0.0217 0.06945 -0.03923 0.05374 -0.03923 0.03445 C -0.03923 0.01544 -0.0217 -4.88564E-6 -3.33333E-6 -4.88564E-6 Z " pathEditMode="relative" rAng="0" ptsTypes="AAAAA">
                                      <p:cBhvr>
                                        <p:cTn id="304" dur="6000" fill="hold"/>
                                        <p:tgtEl>
                                          <p:spTgt spid="386"/>
                                        </p:tgtEl>
                                        <p:attrNameLst>
                                          <p:attrName>ppt_x</p:attrName>
                                          <p:attrName>ppt_y</p:attrName>
                                        </p:attrNameLst>
                                      </p:cBhvr>
                                      <p:rCtr x="0" y="3472"/>
                                    </p:animMotion>
                                  </p:childTnLst>
                                </p:cTn>
                              </p:par>
                              <p:par>
                                <p:cTn id="305" presetID="1" presetClass="path" presetSubtype="0" repeatCount="indefinite" fill="hold" nodeType="withEffect">
                                  <p:stCondLst>
                                    <p:cond delay="0"/>
                                  </p:stCondLst>
                                  <p:childTnLst>
                                    <p:animMotion origin="layout" path="M 5.55556E-7 2.75558E-7 C 0.02153 2.75558E-7 0.03941 0.01543 0.03941 0.03417 C 0.03941 0.05346 0.02153 0.06944 5.55556E-7 0.06944 C -0.0217 0.06944 -0.03924 0.05346 -0.03924 0.03417 C -0.03924 0.01543 -0.0217 2.75558E-7 5.55556E-7 2.75558E-7 Z " pathEditMode="relative" rAng="0" ptsTypes="AAAAA">
                                      <p:cBhvr>
                                        <p:cTn id="306" dur="6000" fill="hold"/>
                                        <p:tgtEl>
                                          <p:spTgt spid="555"/>
                                        </p:tgtEl>
                                        <p:attrNameLst>
                                          <p:attrName>ppt_x</p:attrName>
                                          <p:attrName>ppt_y</p:attrName>
                                        </p:attrNameLst>
                                      </p:cBhvr>
                                      <p:rCtr x="0" y="3472"/>
                                    </p:animMotion>
                                  </p:childTnLst>
                                </p:cTn>
                              </p:par>
                              <p:par>
                                <p:cTn id="307" presetID="1" presetClass="path" presetSubtype="0" repeatCount="indefinite" fill="hold" grpId="0" nodeType="withEffect">
                                  <p:stCondLst>
                                    <p:cond delay="0"/>
                                  </p:stCondLst>
                                  <p:childTnLst>
                                    <p:animMotion origin="layout" path="M -3.33333E-6 4.84982E-6 C 0.02153 4.84982E-6 0.03941 0.01543 0.03941 0.03444 C 0.03941 0.05373 0.02153 0.06944 -3.33333E-6 0.06944 C -0.0217 0.06944 -0.03923 0.05373 -0.03923 0.03444 C -0.03923 0.01543 -0.0217 4.84982E-6 -3.33333E-6 4.84982E-6 Z " pathEditMode="relative" rAng="0" ptsTypes="AAAAA">
                                      <p:cBhvr>
                                        <p:cTn id="308" dur="6000" fill="hold"/>
                                        <p:tgtEl>
                                          <p:spTgt spid="397"/>
                                        </p:tgtEl>
                                        <p:attrNameLst>
                                          <p:attrName>ppt_x</p:attrName>
                                          <p:attrName>ppt_y</p:attrName>
                                        </p:attrNameLst>
                                      </p:cBhvr>
                                      <p:rCtr x="0" y="3472"/>
                                    </p:animMotion>
                                  </p:childTnLst>
                                </p:cTn>
                              </p:par>
                              <p:par>
                                <p:cTn id="309" presetID="1" presetClass="path" presetSubtype="0" repeatCount="indefinite" fill="hold" grpId="0" nodeType="withEffect">
                                  <p:stCondLst>
                                    <p:cond delay="0"/>
                                  </p:stCondLst>
                                  <p:childTnLst>
                                    <p:animMotion origin="layout" path="M -3.33333E-6 -4.99587E-6 C 0.02153 -4.99587E-6 0.03941 0.01544 0.03941 0.03445 C 0.03941 0.05374 0.02153 0.06945 -3.33333E-6 0.06945 C -0.0217 0.06945 -0.03923 0.05374 -0.03923 0.03445 C -0.03923 0.01544 -0.0217 -4.99587E-6 -3.33333E-6 -4.99587E-6 Z " pathEditMode="relative" rAng="0" ptsTypes="AAAAA">
                                      <p:cBhvr>
                                        <p:cTn id="310" dur="6000" fill="hold"/>
                                        <p:tgtEl>
                                          <p:spTgt spid="396"/>
                                        </p:tgtEl>
                                        <p:attrNameLst>
                                          <p:attrName>ppt_x</p:attrName>
                                          <p:attrName>ppt_y</p:attrName>
                                        </p:attrNameLst>
                                      </p:cBhvr>
                                      <p:rCtr x="0" y="3472"/>
                                    </p:animMotion>
                                  </p:childTnLst>
                                </p:cTn>
                              </p:par>
                              <p:par>
                                <p:cTn id="311" presetID="1" presetClass="path" presetSubtype="0" repeatCount="indefinite" fill="hold" grpId="0" nodeType="withEffect">
                                  <p:stCondLst>
                                    <p:cond delay="0"/>
                                  </p:stCondLst>
                                  <p:childTnLst>
                                    <p:animMotion origin="layout" path="M -5.55556E-7 -1.5817E-6 C 0.02153 -1.5817E-6 0.03941 0.01543 0.03941 0.03445 C 0.03941 0.05374 0.02153 0.06944 -5.55556E-7 0.06944 C -0.0217 0.06944 -0.03924 0.05374 -0.03924 0.03445 C -0.03924 0.01543 -0.0217 -1.5817E-6 -5.55556E-7 -1.5817E-6 Z " pathEditMode="relative" rAng="0" ptsTypes="AAAAA">
                                      <p:cBhvr>
                                        <p:cTn id="312" dur="6000" fill="hold"/>
                                        <p:tgtEl>
                                          <p:spTgt spid="393"/>
                                        </p:tgtEl>
                                        <p:attrNameLst>
                                          <p:attrName>ppt_x</p:attrName>
                                          <p:attrName>ppt_y</p:attrName>
                                        </p:attrNameLst>
                                      </p:cBhvr>
                                      <p:rCtr x="0" y="3472"/>
                                    </p:animMotion>
                                  </p:childTnLst>
                                </p:cTn>
                              </p:par>
                              <p:par>
                                <p:cTn id="313" presetID="1" presetClass="path" presetSubtype="0" repeatCount="indefinite" fill="hold" grpId="0" nodeType="withEffect">
                                  <p:stCondLst>
                                    <p:cond delay="0"/>
                                  </p:stCondLst>
                                  <p:childTnLst>
                                    <p:animMotion origin="layout" path="M -1.38889E-6 1.74428E-6 C 0.02153 1.74428E-6 0.03941 0.01543 0.03941 0.03444 C 0.03941 0.05373 0.02153 0.06944 -1.38889E-6 0.06944 C -0.0217 0.06944 -0.03923 0.05373 -0.03923 0.03444 C -0.03923 0.01543 -0.0217 1.74428E-6 -1.38889E-6 1.74428E-6 Z " pathEditMode="relative" rAng="0" ptsTypes="AAAAA">
                                      <p:cBhvr>
                                        <p:cTn id="314" dur="6000" fill="hold"/>
                                        <p:tgtEl>
                                          <p:spTgt spid="398"/>
                                        </p:tgtEl>
                                        <p:attrNameLst>
                                          <p:attrName>ppt_x</p:attrName>
                                          <p:attrName>ppt_y</p:attrName>
                                        </p:attrNameLst>
                                      </p:cBhvr>
                                      <p:rCtr x="0" y="3472"/>
                                    </p:animMotion>
                                  </p:childTnLst>
                                </p:cTn>
                              </p:par>
                              <p:par>
                                <p:cTn id="315" presetID="1" presetClass="path" presetSubtype="0" repeatCount="indefinite" fill="hold" grpId="0" nodeType="withEffect">
                                  <p:stCondLst>
                                    <p:cond delay="0"/>
                                  </p:stCondLst>
                                  <p:childTnLst>
                                    <p:animMotion origin="layout" path="M -2.5E-6 -2.85203E-6 C 0.02153 -2.85203E-6 0.03941 0.01543 0.03941 0.03445 C 0.03941 0.05374 0.02153 0.06944 -2.5E-6 0.06944 C -0.0217 0.06944 -0.03923 0.05374 -0.03923 0.03445 C -0.03923 0.01543 -0.0217 -2.85203E-6 -2.5E-6 -2.85203E-6 Z " pathEditMode="relative" rAng="0" ptsTypes="AAAAA">
                                      <p:cBhvr>
                                        <p:cTn id="316" dur="6000" fill="hold"/>
                                        <p:tgtEl>
                                          <p:spTgt spid="399"/>
                                        </p:tgtEl>
                                        <p:attrNameLst>
                                          <p:attrName>ppt_x</p:attrName>
                                          <p:attrName>ppt_y</p:attrName>
                                        </p:attrNameLst>
                                      </p:cBhvr>
                                      <p:rCtr x="0" y="3472"/>
                                    </p:animMotion>
                                  </p:childTnLst>
                                </p:cTn>
                              </p:par>
                              <p:par>
                                <p:cTn id="317" presetID="1" presetClass="path" presetSubtype="0" repeatCount="indefinite" fill="hold" nodeType="withEffect">
                                  <p:stCondLst>
                                    <p:cond delay="0"/>
                                  </p:stCondLst>
                                  <p:childTnLst>
                                    <p:animMotion origin="layout" path="M 5.55556E-7 2.75558E-7 C 0.02153 2.75558E-7 0.03941 0.01543 0.03941 0.03417 C 0.03941 0.05346 0.02153 0.06944 5.55556E-7 0.06944 C -0.0217 0.06944 -0.03924 0.05346 -0.03924 0.03417 C -0.03924 0.01543 -0.0217 2.75558E-7 5.55556E-7 2.75558E-7 Z " pathEditMode="relative" rAng="0" ptsTypes="AAAAA">
                                      <p:cBhvr>
                                        <p:cTn id="318" dur="6000" fill="hold"/>
                                        <p:tgtEl>
                                          <p:spTgt spid="556"/>
                                        </p:tgtEl>
                                        <p:attrNameLst>
                                          <p:attrName>ppt_x</p:attrName>
                                          <p:attrName>ppt_y</p:attrName>
                                        </p:attrNameLst>
                                      </p:cBhvr>
                                      <p:rCtr x="0" y="3472"/>
                                    </p:animMotion>
                                  </p:childTnLst>
                                </p:cTn>
                              </p:par>
                              <p:par>
                                <p:cTn id="319" presetID="1" presetClass="path" presetSubtype="0" repeatCount="indefinite" fill="hold" grpId="0" nodeType="withEffect">
                                  <p:stCondLst>
                                    <p:cond delay="0"/>
                                  </p:stCondLst>
                                  <p:childTnLst>
                                    <p:animMotion origin="layout" path="M -3.05556E-6 1.41361E-6 C 0.02153 1.41361E-6 0.03941 0.01543 0.03941 0.03444 C 0.03941 0.05373 0.02153 0.06944 -3.05556E-6 0.06944 C -0.0217 0.06944 -0.03923 0.05373 -0.03923 0.03444 C -0.03923 0.01543 -0.0217 1.41361E-6 -3.05556E-6 1.41361E-6 Z " pathEditMode="relative" rAng="0" ptsTypes="AAAAA">
                                      <p:cBhvr>
                                        <p:cTn id="320" dur="6000" fill="hold"/>
                                        <p:tgtEl>
                                          <p:spTgt spid="405"/>
                                        </p:tgtEl>
                                        <p:attrNameLst>
                                          <p:attrName>ppt_x</p:attrName>
                                          <p:attrName>ppt_y</p:attrName>
                                        </p:attrNameLst>
                                      </p:cBhvr>
                                      <p:rCtr x="0" y="3472"/>
                                    </p:animMotion>
                                  </p:childTnLst>
                                </p:cTn>
                              </p:par>
                              <p:par>
                                <p:cTn id="321" presetID="1" presetClass="path" presetSubtype="0" repeatCount="indefinite" fill="hold" grpId="0" nodeType="withEffect">
                                  <p:stCondLst>
                                    <p:cond delay="0"/>
                                  </p:stCondLst>
                                  <p:childTnLst>
                                    <p:animMotion origin="layout" path="M 2.77778E-6 1.41361E-6 C 0.02153 1.41361E-6 0.03941 0.01543 0.03941 0.03444 C 0.03941 0.05373 0.02153 0.06944 2.77778E-6 0.06944 C -0.0217 0.06944 -0.03924 0.05373 -0.03924 0.03444 C -0.03924 0.01543 -0.0217 1.41361E-6 2.77778E-6 1.41361E-6 Z " pathEditMode="relative" rAng="0" ptsTypes="AAAAA">
                                      <p:cBhvr>
                                        <p:cTn id="322" dur="6000" fill="hold"/>
                                        <p:tgtEl>
                                          <p:spTgt spid="404"/>
                                        </p:tgtEl>
                                        <p:attrNameLst>
                                          <p:attrName>ppt_x</p:attrName>
                                          <p:attrName>ppt_y</p:attrName>
                                        </p:attrNameLst>
                                      </p:cBhvr>
                                      <p:rCtr x="0" y="3472"/>
                                    </p:animMotion>
                                  </p:childTnLst>
                                </p:cTn>
                              </p:par>
                              <p:par>
                                <p:cTn id="323" presetID="1" presetClass="path" presetSubtype="0" repeatCount="indefinite" fill="hold" grpId="0" nodeType="withEffect">
                                  <p:stCondLst>
                                    <p:cond delay="0"/>
                                  </p:stCondLst>
                                  <p:childTnLst>
                                    <p:animMotion origin="layout" path="M -4.44444E-6 1.39157E-6 C 0.02153 1.39157E-6 0.03941 0.01543 0.03941 0.03444 C 0.03941 0.05373 0.02153 0.06944 -4.44444E-6 0.06944 C -0.0217 0.06944 -0.03923 0.05373 -0.03923 0.03444 C -0.03923 0.01543 -0.0217 1.39157E-6 -4.44444E-6 1.39157E-6 Z " pathEditMode="relative" rAng="0" ptsTypes="AAAAA">
                                      <p:cBhvr>
                                        <p:cTn id="324" dur="6000" fill="hold"/>
                                        <p:tgtEl>
                                          <p:spTgt spid="402"/>
                                        </p:tgtEl>
                                        <p:attrNameLst>
                                          <p:attrName>ppt_x</p:attrName>
                                          <p:attrName>ppt_y</p:attrName>
                                        </p:attrNameLst>
                                      </p:cBhvr>
                                      <p:rCtr x="0" y="3472"/>
                                    </p:animMotion>
                                  </p:childTnLst>
                                </p:cTn>
                              </p:par>
                              <p:par>
                                <p:cTn id="325" presetID="1" presetClass="path" presetSubtype="0" repeatCount="indefinite" fill="hold" grpId="0" nodeType="withEffect">
                                  <p:stCondLst>
                                    <p:cond delay="0"/>
                                  </p:stCondLst>
                                  <p:childTnLst>
                                    <p:animMotion origin="layout" path="M 1.94444E-6 4.7396E-6 C 0.02153 4.7396E-6 0.03941 0.01543 0.03941 0.03444 C 0.03941 0.05373 0.02153 0.06944 1.94444E-6 0.06944 C -0.0217 0.06944 -0.03924 0.05373 -0.03924 0.03444 C -0.03924 0.01543 -0.0217 4.7396E-6 1.94444E-6 4.7396E-6 Z " pathEditMode="relative" rAng="0" ptsTypes="AAAAA">
                                      <p:cBhvr>
                                        <p:cTn id="326" dur="6000" fill="hold"/>
                                        <p:tgtEl>
                                          <p:spTgt spid="406"/>
                                        </p:tgtEl>
                                        <p:attrNameLst>
                                          <p:attrName>ppt_x</p:attrName>
                                          <p:attrName>ppt_y</p:attrName>
                                        </p:attrNameLst>
                                      </p:cBhvr>
                                      <p:rCtr x="0" y="3472"/>
                                    </p:animMotion>
                                  </p:childTnLst>
                                </p:cTn>
                              </p:par>
                              <p:par>
                                <p:cTn id="327" presetID="1" presetClass="path" presetSubtype="0" repeatCount="indefinite" fill="hold" grpId="0" nodeType="withEffect">
                                  <p:stCondLst>
                                    <p:cond delay="0"/>
                                  </p:stCondLst>
                                  <p:childTnLst>
                                    <p:animMotion origin="layout" path="M 1.38889E-6 2.50758E-6 C 0.02153 2.50758E-6 0.03941 0.01543 0.03941 0.03444 C 0.03941 0.05373 0.02153 0.06944 1.38889E-6 0.06944 C -0.0217 0.06944 -0.03924 0.05373 -0.03924 0.03444 C -0.03924 0.01543 -0.0217 2.50758E-6 1.38889E-6 2.50758E-6 Z " pathEditMode="relative" rAng="0" ptsTypes="AAAAA">
                                      <p:cBhvr>
                                        <p:cTn id="328" dur="6000" fill="hold"/>
                                        <p:tgtEl>
                                          <p:spTgt spid="410"/>
                                        </p:tgtEl>
                                        <p:attrNameLst>
                                          <p:attrName>ppt_x</p:attrName>
                                          <p:attrName>ppt_y</p:attrName>
                                        </p:attrNameLst>
                                      </p:cBhvr>
                                      <p:rCtr x="0" y="3472"/>
                                    </p:animMotion>
                                  </p:childTnLst>
                                </p:cTn>
                              </p:par>
                              <p:par>
                                <p:cTn id="329" presetID="1" presetClass="path" presetSubtype="0" repeatCount="indefinite" fill="hold" nodeType="withEffect">
                                  <p:stCondLst>
                                    <p:cond delay="0"/>
                                  </p:stCondLst>
                                  <p:childTnLst>
                                    <p:animMotion origin="layout" path="M 5.55556E-7 2.75558E-7 C 0.02153 2.75558E-7 0.03941 0.01543 0.03941 0.03444 C 0.03941 0.05373 0.02153 0.06944 5.55556E-7 0.06944 C -0.0217 0.06944 -0.03924 0.05373 -0.03924 0.03444 C -0.03924 0.01543 -0.0217 2.75558E-7 5.55556E-7 2.75558E-7 Z " pathEditMode="relative" rAng="0" ptsTypes="AAAAA">
                                      <p:cBhvr>
                                        <p:cTn id="330" dur="6000" fill="hold"/>
                                        <p:tgtEl>
                                          <p:spTgt spid="557"/>
                                        </p:tgtEl>
                                        <p:attrNameLst>
                                          <p:attrName>ppt_x</p:attrName>
                                          <p:attrName>ppt_y</p:attrName>
                                        </p:attrNameLst>
                                      </p:cBhvr>
                                      <p:rCtr x="0" y="3472"/>
                                    </p:animMotion>
                                  </p:childTnLst>
                                </p:cTn>
                              </p:par>
                              <p:par>
                                <p:cTn id="331" presetID="1" presetClass="path" presetSubtype="0" repeatCount="indefinite" fill="hold" grpId="0" nodeType="withEffect">
                                  <p:stCondLst>
                                    <p:cond delay="0"/>
                                  </p:stCondLst>
                                  <p:childTnLst>
                                    <p:animMotion origin="layout" path="M -3.33333E-6 1.87379E-7 C 0.02153 1.87379E-7 0.03941 0.01543 0.03941 0.03444 C 0.03941 0.05373 0.02153 0.06944 -3.33333E-6 0.06944 C -0.0217 0.06944 -0.03923 0.05373 -0.03923 0.03444 C -0.03923 0.01543 -0.0217 1.87379E-7 -3.33333E-6 1.87379E-7 Z " pathEditMode="relative" rAng="0" ptsTypes="AAAAA">
                                      <p:cBhvr>
                                        <p:cTn id="332" dur="6000" fill="hold"/>
                                        <p:tgtEl>
                                          <p:spTgt spid="418"/>
                                        </p:tgtEl>
                                        <p:attrNameLst>
                                          <p:attrName>ppt_x</p:attrName>
                                          <p:attrName>ppt_y</p:attrName>
                                        </p:attrNameLst>
                                      </p:cBhvr>
                                      <p:rCtr x="0" y="3472"/>
                                    </p:animMotion>
                                  </p:childTnLst>
                                </p:cTn>
                              </p:par>
                              <p:par>
                                <p:cTn id="333" presetID="1" presetClass="path" presetSubtype="0" repeatCount="indefinite" fill="hold" grpId="0" nodeType="withEffect">
                                  <p:stCondLst>
                                    <p:cond delay="0"/>
                                  </p:stCondLst>
                                  <p:childTnLst>
                                    <p:animMotion origin="layout" path="M 5.55556E-7 3.3811E-6 C 0.02153 3.3811E-6 0.03941 0.01543 0.03941 0.03444 C 0.03941 0.05373 0.02153 0.06944 5.55556E-7 0.06944 C -0.0217 0.06944 -0.03924 0.05373 -0.03924 0.03444 C -0.03924 0.01543 -0.0217 3.3811E-6 5.55556E-7 3.3811E-6 Z " pathEditMode="relative" rAng="0" ptsTypes="AAAAA">
                                      <p:cBhvr>
                                        <p:cTn id="334" dur="6000" fill="hold"/>
                                        <p:tgtEl>
                                          <p:spTgt spid="417"/>
                                        </p:tgtEl>
                                        <p:attrNameLst>
                                          <p:attrName>ppt_x</p:attrName>
                                          <p:attrName>ppt_y</p:attrName>
                                        </p:attrNameLst>
                                      </p:cBhvr>
                                      <p:rCtr x="0" y="3472"/>
                                    </p:animMotion>
                                  </p:childTnLst>
                                </p:cTn>
                              </p:par>
                              <p:par>
                                <p:cTn id="335" presetID="1" presetClass="path" presetSubtype="0" repeatCount="indefinite" fill="hold" grpId="0" nodeType="withEffect">
                                  <p:stCondLst>
                                    <p:cond delay="0"/>
                                  </p:stCondLst>
                                  <p:childTnLst>
                                    <p:animMotion origin="layout" path="M 5E-6 -4.45302E-6 C 0.02153 -4.45302E-6 0.03941 0.01544 0.03941 0.03445 C 0.03941 0.05374 0.02153 0.06945 5E-6 0.06945 C -0.02171 0.06945 -0.03924 0.05374 -0.03924 0.03445 C -0.03924 0.01544 -0.02171 -4.45302E-6 5E-6 -4.45302E-6 Z " pathEditMode="relative" rAng="0" ptsTypes="AAAAA">
                                      <p:cBhvr>
                                        <p:cTn id="336" dur="6000" fill="hold"/>
                                        <p:tgtEl>
                                          <p:spTgt spid="413"/>
                                        </p:tgtEl>
                                        <p:attrNameLst>
                                          <p:attrName>ppt_x</p:attrName>
                                          <p:attrName>ppt_y</p:attrName>
                                        </p:attrNameLst>
                                      </p:cBhvr>
                                      <p:rCtr x="0" y="3472"/>
                                    </p:animMotion>
                                  </p:childTnLst>
                                </p:cTn>
                              </p:par>
                              <p:par>
                                <p:cTn id="337" presetID="1" presetClass="path" presetSubtype="0" repeatCount="indefinite" fill="hold" grpId="0" nodeType="withEffect">
                                  <p:stCondLst>
                                    <p:cond delay="0"/>
                                  </p:stCondLst>
                                  <p:childTnLst>
                                    <p:animMotion origin="layout" path="M 8.33333E-7 3.33701E-6 C 0.02153 3.33701E-6 0.03941 0.01543 0.03941 0.03444 C 0.03941 0.05373 0.02153 0.06944 8.33333E-7 0.06944 C -0.0217 0.06944 -0.03924 0.05373 -0.03924 0.03444 C -0.03924 0.01543 -0.0217 3.33701E-6 8.33333E-7 3.33701E-6 Z " pathEditMode="relative" rAng="0" ptsTypes="AAAAA">
                                      <p:cBhvr>
                                        <p:cTn id="338" dur="6000" fill="hold"/>
                                        <p:tgtEl>
                                          <p:spTgt spid="419"/>
                                        </p:tgtEl>
                                        <p:attrNameLst>
                                          <p:attrName>ppt_x</p:attrName>
                                          <p:attrName>ppt_y</p:attrName>
                                        </p:attrNameLst>
                                      </p:cBhvr>
                                      <p:rCtr x="0" y="3472"/>
                                    </p:animMotion>
                                  </p:childTnLst>
                                </p:cTn>
                              </p:par>
                              <p:par>
                                <p:cTn id="339" presetID="1" presetClass="path" presetSubtype="0" repeatCount="indefinite" fill="hold" grpId="0" nodeType="withEffect">
                                  <p:stCondLst>
                                    <p:cond delay="0"/>
                                  </p:stCondLst>
                                  <p:childTnLst>
                                    <p:animMotion origin="layout" path="M -3.33333E-6 3.44723E-6 C 0.02153 3.44723E-6 0.03941 0.01543 0.03941 0.03444 C 0.03941 0.05373 0.02153 0.06944 -3.33333E-6 0.06944 C -0.0217 0.06944 -0.03923 0.05373 -0.03923 0.03444 C -0.03923 0.01543 -0.0217 3.44723E-6 -3.33333E-6 3.44723E-6 Z " pathEditMode="relative" rAng="0" ptsTypes="AAAAA">
                                      <p:cBhvr>
                                        <p:cTn id="340" dur="6000" fill="hold"/>
                                        <p:tgtEl>
                                          <p:spTgt spid="415"/>
                                        </p:tgtEl>
                                        <p:attrNameLst>
                                          <p:attrName>ppt_x</p:attrName>
                                          <p:attrName>ppt_y</p:attrName>
                                        </p:attrNameLst>
                                      </p:cBhvr>
                                      <p:rCtr x="0" y="3472"/>
                                    </p:animMotion>
                                  </p:childTnLst>
                                </p:cTn>
                              </p:par>
                              <p:par>
                                <p:cTn id="341" presetID="1" presetClass="path" presetSubtype="0" repeatCount="indefinite" fill="hold" nodeType="withEffect">
                                  <p:stCondLst>
                                    <p:cond delay="0"/>
                                  </p:stCondLst>
                                  <p:childTnLst>
                                    <p:animMotion origin="layout" path="M 5.55556E-7 2.75558E-7 C 0.02153 2.75558E-7 0.03941 0.01543 0.03941 0.03444 C 0.03941 0.05373 0.02153 0.06944 5.55556E-7 0.06944 C -0.0217 0.06944 -0.03924 0.05373 -0.03924 0.03444 C -0.03924 0.01543 -0.0217 2.75558E-7 5.55556E-7 2.75558E-7 Z " pathEditMode="relative" rAng="0" ptsTypes="AAAAA">
                                      <p:cBhvr>
                                        <p:cTn id="342" dur="6000" fill="hold"/>
                                        <p:tgtEl>
                                          <p:spTgt spid="558"/>
                                        </p:tgtEl>
                                        <p:attrNameLst>
                                          <p:attrName>ppt_x</p:attrName>
                                          <p:attrName>ppt_y</p:attrName>
                                        </p:attrNameLst>
                                      </p:cBhvr>
                                      <p:rCtr x="0" y="3472"/>
                                    </p:animMotion>
                                  </p:childTnLst>
                                </p:cTn>
                              </p:par>
                              <p:par>
                                <p:cTn id="343" presetID="1" presetClass="path" presetSubtype="0" repeatCount="indefinite" fill="hold" grpId="0" nodeType="withEffect">
                                  <p:stCondLst>
                                    <p:cond delay="0"/>
                                  </p:stCondLst>
                                  <p:childTnLst>
                                    <p:animMotion origin="layout" path="M -4.72222E-6 2.30918E-6 C 0.02153 2.30918E-6 0.03941 0.01543 0.03941 0.03444 C 0.03941 0.05373 0.02153 0.06944 -4.72222E-6 0.06944 C -0.0217 0.06944 -0.03923 0.05373 -0.03923 0.03444 C -0.03923 0.01543 -0.0217 2.30918E-6 -4.72222E-6 2.30918E-6 Z " pathEditMode="relative" rAng="0" ptsTypes="AAAAA">
                                      <p:cBhvr>
                                        <p:cTn id="344" dur="6000" fill="hold"/>
                                        <p:tgtEl>
                                          <p:spTgt spid="429"/>
                                        </p:tgtEl>
                                        <p:attrNameLst>
                                          <p:attrName>ppt_x</p:attrName>
                                          <p:attrName>ppt_y</p:attrName>
                                        </p:attrNameLst>
                                      </p:cBhvr>
                                      <p:rCtr x="0" y="3472"/>
                                    </p:animMotion>
                                  </p:childTnLst>
                                </p:cTn>
                              </p:par>
                              <p:par>
                                <p:cTn id="345" presetID="1" presetClass="path" presetSubtype="0" repeatCount="indefinite" fill="hold" grpId="0" nodeType="withEffect">
                                  <p:stCondLst>
                                    <p:cond delay="0"/>
                                  </p:stCondLst>
                                  <p:childTnLst>
                                    <p:animMotion origin="layout" path="M 2.22222E-6 -2.39735E-6 C 0.02153 -2.39735E-6 0.03941 0.01543 0.03941 0.03445 C 0.03941 0.05374 0.02153 0.06944 2.22222E-6 0.06944 C -0.0217 0.06944 -0.03924 0.05374 -0.03924 0.03445 C -0.03924 0.01543 -0.0217 -2.39735E-6 2.22222E-6 -2.39735E-6 Z " pathEditMode="relative" rAng="0" ptsTypes="AAAAA">
                                      <p:cBhvr>
                                        <p:cTn id="346" dur="6000" fill="hold"/>
                                        <p:tgtEl>
                                          <p:spTgt spid="428"/>
                                        </p:tgtEl>
                                        <p:attrNameLst>
                                          <p:attrName>ppt_x</p:attrName>
                                          <p:attrName>ppt_y</p:attrName>
                                        </p:attrNameLst>
                                      </p:cBhvr>
                                      <p:rCtr x="0" y="3472"/>
                                    </p:animMotion>
                                  </p:childTnLst>
                                </p:cTn>
                              </p:par>
                              <p:par>
                                <p:cTn id="347" presetID="1" presetClass="path" presetSubtype="0" repeatCount="indefinite" fill="hold" grpId="0" nodeType="withEffect">
                                  <p:stCondLst>
                                    <p:cond delay="0"/>
                                  </p:stCondLst>
                                  <p:childTnLst>
                                    <p:animMotion origin="layout" path="M 2.5E-6 1.89033E-6 C 0.02153 1.89033E-6 0.03941 0.01543 0.03941 0.03444 C 0.03941 0.05373 0.02153 0.06944 2.5E-6 0.06944 C -0.0217 0.06944 -0.03924 0.05373 -0.03924 0.03444 C -0.03924 0.01543 -0.0217 1.89033E-6 2.5E-6 1.89033E-6 Z " pathEditMode="relative" rAng="0" ptsTypes="AAAAA">
                                      <p:cBhvr>
                                        <p:cTn id="348" dur="6000" fill="hold"/>
                                        <p:tgtEl>
                                          <p:spTgt spid="424"/>
                                        </p:tgtEl>
                                        <p:attrNameLst>
                                          <p:attrName>ppt_x</p:attrName>
                                          <p:attrName>ppt_y</p:attrName>
                                        </p:attrNameLst>
                                      </p:cBhvr>
                                      <p:rCtr x="0" y="3472"/>
                                    </p:animMotion>
                                  </p:childTnLst>
                                </p:cTn>
                              </p:par>
                              <p:par>
                                <p:cTn id="349" presetID="1" presetClass="path" presetSubtype="0" repeatCount="indefinite" fill="hold" grpId="0" nodeType="withEffect">
                                  <p:stCondLst>
                                    <p:cond delay="0"/>
                                  </p:stCondLst>
                                  <p:childTnLst>
                                    <p:animMotion origin="layout" path="M -1.66667E-6 -4.76164E-6 C 0.02153 -4.76164E-6 0.03941 0.01544 0.03941 0.03445 C 0.03941 0.05374 0.02153 0.06945 -1.66667E-6 0.06945 C -0.0217 0.06945 -0.03923 0.05374 -0.03923 0.03445 C -0.03923 0.01544 -0.0217 -4.76164E-6 -1.66667E-6 -4.76164E-6 Z " pathEditMode="relative" rAng="0" ptsTypes="AAAAA">
                                      <p:cBhvr>
                                        <p:cTn id="350" dur="6000" fill="hold"/>
                                        <p:tgtEl>
                                          <p:spTgt spid="430"/>
                                        </p:tgtEl>
                                        <p:attrNameLst>
                                          <p:attrName>ppt_x</p:attrName>
                                          <p:attrName>ppt_y</p:attrName>
                                        </p:attrNameLst>
                                      </p:cBhvr>
                                      <p:rCtr x="0" y="3472"/>
                                    </p:animMotion>
                                  </p:childTnLst>
                                </p:cTn>
                              </p:par>
                              <p:par>
                                <p:cTn id="351" presetID="1" presetClass="path" presetSubtype="0" repeatCount="indefinite" fill="hold" grpId="0" nodeType="withEffect">
                                  <p:stCondLst>
                                    <p:cond delay="0"/>
                                  </p:stCondLst>
                                  <p:childTnLst>
                                    <p:animMotion origin="layout" path="M 1.38889E-6 -2.30918E-6 C 0.02153 -2.30918E-6 0.03941 0.01543 0.03941 0.03445 C 0.03941 0.05374 0.02153 0.06944 1.38889E-6 0.06944 C -0.0217 0.06944 -0.03924 0.05374 -0.03924 0.03445 C -0.03924 0.01543 -0.0217 -2.30918E-6 1.38889E-6 -2.30918E-6 Z " pathEditMode="relative" rAng="0" ptsTypes="AAAAA">
                                      <p:cBhvr>
                                        <p:cTn id="352" dur="6000" fill="hold"/>
                                        <p:tgtEl>
                                          <p:spTgt spid="426"/>
                                        </p:tgtEl>
                                        <p:attrNameLst>
                                          <p:attrName>ppt_x</p:attrName>
                                          <p:attrName>ppt_y</p:attrName>
                                        </p:attrNameLst>
                                      </p:cBhvr>
                                      <p:rCtr x="0" y="3472"/>
                                    </p:animMotion>
                                  </p:childTnLst>
                                </p:cTn>
                              </p:par>
                              <p:par>
                                <p:cTn id="353" presetID="1" presetClass="path" presetSubtype="0" repeatCount="indefinite" fill="hold" nodeType="withEffect">
                                  <p:stCondLst>
                                    <p:cond delay="0"/>
                                  </p:stCondLst>
                                  <p:childTnLst>
                                    <p:animMotion origin="layout" path="M 5.55556E-7 2.75558E-7 C 0.02153 2.75558E-7 0.03941 0.01543 0.03941 0.03444 C 0.03941 0.05373 0.02153 0.06944 5.55556E-7 0.06944 C -0.0217 0.06944 -0.03924 0.05373 -0.03924 0.03444 C -0.03924 0.01543 -0.0217 2.75558E-7 5.55556E-7 2.75558E-7 Z " pathEditMode="relative" rAng="0" ptsTypes="AAAAA">
                                      <p:cBhvr>
                                        <p:cTn id="354" dur="6000" fill="hold"/>
                                        <p:tgtEl>
                                          <p:spTgt spid="559"/>
                                        </p:tgtEl>
                                        <p:attrNameLst>
                                          <p:attrName>ppt_x</p:attrName>
                                          <p:attrName>ppt_y</p:attrName>
                                        </p:attrNameLst>
                                      </p:cBhvr>
                                      <p:rCtr x="0" y="3472"/>
                                    </p:animMotion>
                                  </p:childTnLst>
                                </p:cTn>
                              </p:par>
                              <p:par>
                                <p:cTn id="355" presetID="1" presetClass="path" presetSubtype="0" repeatCount="indefinite" fill="hold" grpId="0" nodeType="withEffect">
                                  <p:stCondLst>
                                    <p:cond delay="0"/>
                                  </p:stCondLst>
                                  <p:childTnLst>
                                    <p:animMotion origin="layout" path="M 0 1.10223E-8 C 0.02153 1.10223E-8 0.03941 0.01543 0.03941 0.03444 C 0.03941 0.05373 0.02153 0.06944 0 0.06944 C -0.0217 0.06944 -0.03924 0.05373 -0.03924 0.03444 C -0.03924 0.01543 -0.0217 1.10223E-8 0 1.10223E-8 Z " pathEditMode="relative" rAng="0" ptsTypes="AAAAA">
                                      <p:cBhvr>
                                        <p:cTn id="356" dur="6000" fill="hold"/>
                                        <p:tgtEl>
                                          <p:spTgt spid="438"/>
                                        </p:tgtEl>
                                        <p:attrNameLst>
                                          <p:attrName>ppt_x</p:attrName>
                                          <p:attrName>ppt_y</p:attrName>
                                        </p:attrNameLst>
                                      </p:cBhvr>
                                      <p:rCtr x="0" y="3472"/>
                                    </p:animMotion>
                                  </p:childTnLst>
                                </p:cTn>
                              </p:par>
                              <p:par>
                                <p:cTn id="357" presetID="1" presetClass="path" presetSubtype="0" repeatCount="indefinite" fill="hold" grpId="0" nodeType="withEffect">
                                  <p:stCondLst>
                                    <p:cond delay="0"/>
                                  </p:stCondLst>
                                  <p:childTnLst>
                                    <p:animMotion origin="layout" path="M 2.77778E-7 7.30229E-7 C 0.02153 7.30229E-7 0.03941 0.01543 0.03941 0.03444 C 0.03941 0.05373 0.02153 0.06944 2.77778E-7 0.06944 C -0.0217 0.06944 -0.03924 0.05373 -0.03924 0.03444 C -0.03924 0.01543 -0.0217 7.30229E-7 2.77778E-7 7.30229E-7 Z " pathEditMode="relative" rAng="0" ptsTypes="AAAAA">
                                      <p:cBhvr>
                                        <p:cTn id="358" dur="6000" fill="hold"/>
                                        <p:tgtEl>
                                          <p:spTgt spid="437"/>
                                        </p:tgtEl>
                                        <p:attrNameLst>
                                          <p:attrName>ppt_x</p:attrName>
                                          <p:attrName>ppt_y</p:attrName>
                                        </p:attrNameLst>
                                      </p:cBhvr>
                                      <p:rCtr x="0" y="3472"/>
                                    </p:animMotion>
                                  </p:childTnLst>
                                </p:cTn>
                              </p:par>
                              <p:par>
                                <p:cTn id="359" presetID="1" presetClass="path" presetSubtype="0" repeatCount="indefinite" fill="hold" grpId="0" nodeType="withEffect">
                                  <p:stCondLst>
                                    <p:cond delay="0"/>
                                  </p:stCondLst>
                                  <p:childTnLst>
                                    <p:animMotion origin="layout" path="M 3.05556E-6 3.85781E-6 C 0.02152 3.85781E-6 0.03941 0.01543 0.03941 0.03444 C 0.03941 0.05373 0.02152 0.06944 3.05556E-6 0.06944 C -0.0217 0.06944 -0.03924 0.05373 -0.03924 0.03444 C -0.03924 0.01543 -0.0217 3.85781E-6 3.05556E-6 3.85781E-6 Z " pathEditMode="relative" rAng="0" ptsTypes="AAAAA">
                                      <p:cBhvr>
                                        <p:cTn id="360" dur="6000" fill="hold"/>
                                        <p:tgtEl>
                                          <p:spTgt spid="434"/>
                                        </p:tgtEl>
                                        <p:attrNameLst>
                                          <p:attrName>ppt_x</p:attrName>
                                          <p:attrName>ppt_y</p:attrName>
                                        </p:attrNameLst>
                                      </p:cBhvr>
                                      <p:rCtr x="0" y="3472"/>
                                    </p:animMotion>
                                  </p:childTnLst>
                                </p:cTn>
                              </p:par>
                              <p:par>
                                <p:cTn id="361" presetID="1" presetClass="path" presetSubtype="0" repeatCount="indefinite" fill="hold" grpId="0" nodeType="withEffect">
                                  <p:stCondLst>
                                    <p:cond delay="0"/>
                                  </p:stCondLst>
                                  <p:childTnLst>
                                    <p:animMotion origin="layout" path="M 4.44444E-6 1.66988E-6 C 0.02152 1.66988E-6 0.03941 0.01543 0.03941 0.03444 C 0.03941 0.05373 0.02152 0.06944 4.44444E-6 0.06944 C -0.02171 0.06944 -0.03924 0.05373 -0.03924 0.03444 C -0.03924 0.01543 -0.02171 1.66988E-6 4.44444E-6 1.66988E-6 Z " pathEditMode="relative" rAng="0" ptsTypes="AAAAA">
                                      <p:cBhvr>
                                        <p:cTn id="362" dur="6000" fill="hold"/>
                                        <p:tgtEl>
                                          <p:spTgt spid="439"/>
                                        </p:tgtEl>
                                        <p:attrNameLst>
                                          <p:attrName>ppt_x</p:attrName>
                                          <p:attrName>ppt_y</p:attrName>
                                        </p:attrNameLst>
                                      </p:cBhvr>
                                      <p:rCtr x="0" y="3472"/>
                                    </p:animMotion>
                                  </p:childTnLst>
                                </p:cTn>
                              </p:par>
                              <p:par>
                                <p:cTn id="363" presetID="1" presetClass="path" presetSubtype="0" repeatCount="indefinite" fill="hold" grpId="0" nodeType="withEffect">
                                  <p:stCondLst>
                                    <p:cond delay="0"/>
                                  </p:stCondLst>
                                  <p:childTnLst>
                                    <p:animMotion origin="layout" path="M -2.77778E-6 -1.32543E-6 C 0.02153 -1.32543E-6 0.03941 0.01543 0.03941 0.03445 C 0.03941 0.05374 0.02153 0.06944 -2.77778E-6 0.06944 C -0.0217 0.06944 -0.03923 0.05374 -0.03923 0.03445 C -0.03923 0.01543 -0.0217 -1.32543E-6 -2.77778E-6 -1.32543E-6 Z " pathEditMode="relative" rAng="0" ptsTypes="AAAAA">
                                      <p:cBhvr>
                                        <p:cTn id="364" dur="6000" fill="hold"/>
                                        <p:tgtEl>
                                          <p:spTgt spid="440"/>
                                        </p:tgtEl>
                                        <p:attrNameLst>
                                          <p:attrName>ppt_x</p:attrName>
                                          <p:attrName>ppt_y</p:attrName>
                                        </p:attrNameLst>
                                      </p:cBhvr>
                                      <p:rCtr x="0" y="3472"/>
                                    </p:animMotion>
                                  </p:childTnLst>
                                </p:cTn>
                              </p:par>
                              <p:par>
                                <p:cTn id="365" presetID="1" presetClass="path" presetSubtype="0" repeatCount="indefinite" fill="hold" nodeType="withEffect">
                                  <p:stCondLst>
                                    <p:cond delay="0"/>
                                  </p:stCondLst>
                                  <p:childTnLst>
                                    <p:animMotion origin="layout" path="M 5.55556E-7 2.75558E-7 C 0.02153 2.75558E-7 0.03941 0.01543 0.03941 0.03444 C 0.03941 0.05373 0.02153 0.06944 5.55556E-7 0.06944 C -0.0217 0.06944 -0.03924 0.05373 -0.03924 0.03444 C -0.03924 0.01543 -0.0217 2.75558E-7 5.55556E-7 2.75558E-7 Z " pathEditMode="relative" rAng="0" ptsTypes="AAAAA">
                                      <p:cBhvr>
                                        <p:cTn id="366" dur="6000" fill="hold"/>
                                        <p:tgtEl>
                                          <p:spTgt spid="560"/>
                                        </p:tgtEl>
                                        <p:attrNameLst>
                                          <p:attrName>ppt_x</p:attrName>
                                          <p:attrName>ppt_y</p:attrName>
                                        </p:attrNameLst>
                                      </p:cBhvr>
                                      <p:rCtr x="0" y="3472"/>
                                    </p:animMotion>
                                  </p:childTnLst>
                                </p:cTn>
                              </p:par>
                              <p:par>
                                <p:cTn id="367" presetID="1" presetClass="path" presetSubtype="0" repeatCount="indefinite" fill="hold" grpId="0" nodeType="withEffect">
                                  <p:stCondLst>
                                    <p:cond delay="0"/>
                                  </p:stCondLst>
                                  <p:childTnLst>
                                    <p:animMotion origin="layout" path="M -1.94444E-6 3.29292E-6 C 0.02153 3.29292E-6 0.03941 0.01543 0.03941 0.03444 C 0.03941 0.05373 0.02153 0.06944 -1.94444E-6 0.06944 C -0.0217 0.06944 -0.03923 0.05373 -0.03923 0.03444 C -0.03923 0.01543 -0.0217 3.29292E-6 -1.94444E-6 3.29292E-6 Z " pathEditMode="relative" rAng="0" ptsTypes="AAAAA">
                                      <p:cBhvr>
                                        <p:cTn id="368" dur="6000" fill="hold"/>
                                        <p:tgtEl>
                                          <p:spTgt spid="448"/>
                                        </p:tgtEl>
                                        <p:attrNameLst>
                                          <p:attrName>ppt_x</p:attrName>
                                          <p:attrName>ppt_y</p:attrName>
                                        </p:attrNameLst>
                                      </p:cBhvr>
                                      <p:rCtr x="0" y="3472"/>
                                    </p:animMotion>
                                  </p:childTnLst>
                                </p:cTn>
                              </p:par>
                              <p:par>
                                <p:cTn id="369" presetID="1" presetClass="path" presetSubtype="0" repeatCount="indefinite" fill="hold" grpId="0" nodeType="withEffect">
                                  <p:stCondLst>
                                    <p:cond delay="0"/>
                                  </p:stCondLst>
                                  <p:childTnLst>
                                    <p:animMotion origin="layout" path="M -2.77778E-7 -5.18049E-7 C 0.02153 -5.18049E-7 0.03941 0.01543 0.03941 0.03445 C 0.03941 0.05373 0.02153 0.06944 -2.77778E-7 0.06944 C -0.0217 0.06944 -0.03924 0.05373 -0.03924 0.03445 C -0.03924 0.01543 -0.0217 -5.18049E-7 -2.77778E-7 -5.18049E-7 Z " pathEditMode="relative" rAng="0" ptsTypes="AAAAA">
                                      <p:cBhvr>
                                        <p:cTn id="370" dur="6000" fill="hold"/>
                                        <p:tgtEl>
                                          <p:spTgt spid="447"/>
                                        </p:tgtEl>
                                        <p:attrNameLst>
                                          <p:attrName>ppt_x</p:attrName>
                                          <p:attrName>ppt_y</p:attrName>
                                        </p:attrNameLst>
                                      </p:cBhvr>
                                      <p:rCtr x="0" y="3472"/>
                                    </p:animMotion>
                                  </p:childTnLst>
                                </p:cTn>
                              </p:par>
                              <p:par>
                                <p:cTn id="371" presetID="1" presetClass="path" presetSubtype="0" repeatCount="indefinite" fill="hold" grpId="0" nodeType="withEffect">
                                  <p:stCondLst>
                                    <p:cond delay="0"/>
                                  </p:stCondLst>
                                  <p:childTnLst>
                                    <p:animMotion origin="layout" path="M -1.94444E-6 2.58749E-6 C 0.02153 2.58749E-6 0.03941 0.01543 0.03941 0.03444 C 0.03941 0.05373 0.02153 0.06944 -1.94444E-6 0.06944 C -0.0217 0.06944 -0.03923 0.05373 -0.03923 0.03444 C -0.03923 0.01543 -0.0217 2.58749E-6 -1.94444E-6 2.58749E-6 Z " pathEditMode="relative" rAng="0" ptsTypes="AAAAA">
                                      <p:cBhvr>
                                        <p:cTn id="372" dur="6000" fill="hold"/>
                                        <p:tgtEl>
                                          <p:spTgt spid="444"/>
                                        </p:tgtEl>
                                        <p:attrNameLst>
                                          <p:attrName>ppt_x</p:attrName>
                                          <p:attrName>ppt_y</p:attrName>
                                        </p:attrNameLst>
                                      </p:cBhvr>
                                      <p:rCtr x="0" y="3472"/>
                                    </p:animMotion>
                                  </p:childTnLst>
                                </p:cTn>
                              </p:par>
                              <p:par>
                                <p:cTn id="373" presetID="1" presetClass="path" presetSubtype="0" repeatCount="indefinite" fill="hold" grpId="0" nodeType="withEffect">
                                  <p:stCondLst>
                                    <p:cond delay="0"/>
                                  </p:stCondLst>
                                  <p:childTnLst>
                                    <p:animMotion origin="layout" path="M -5.55556E-7 -4.04244E-6 C 0.02153 -4.04244E-6 0.03941 0.01544 0.03941 0.03445 C 0.03941 0.05374 0.02153 0.06944 -5.55556E-7 0.06944 C -0.0217 0.06944 -0.03924 0.05374 -0.03924 0.03445 C -0.03924 0.01544 -0.0217 -4.04244E-6 -5.55556E-7 -4.04244E-6 Z " pathEditMode="relative" rAng="0" ptsTypes="AAAAA">
                                      <p:cBhvr>
                                        <p:cTn id="374" dur="6000" fill="hold"/>
                                        <p:tgtEl>
                                          <p:spTgt spid="449"/>
                                        </p:tgtEl>
                                        <p:attrNameLst>
                                          <p:attrName>ppt_x</p:attrName>
                                          <p:attrName>ppt_y</p:attrName>
                                        </p:attrNameLst>
                                      </p:cBhvr>
                                      <p:rCtr x="0" y="3472"/>
                                    </p:animMotion>
                                  </p:childTnLst>
                                </p:cTn>
                              </p:par>
                              <p:par>
                                <p:cTn id="375" presetID="1" presetClass="path" presetSubtype="0" repeatCount="indefinite" fill="hold" grpId="0" nodeType="withEffect">
                                  <p:stCondLst>
                                    <p:cond delay="0"/>
                                  </p:stCondLst>
                                  <p:childTnLst>
                                    <p:animMotion origin="layout" path="M -2.77778E-6 -3.19647E-7 C 0.02153 -3.19647E-7 0.03941 0.01543 0.03941 0.03445 C 0.03941 0.05373 0.02153 0.06944 -2.77778E-6 0.06944 C -0.0217 0.06944 -0.03923 0.05373 -0.03923 0.03445 C -0.03923 0.01543 -0.0217 -3.19647E-7 -2.77778E-6 -3.19647E-7 Z " pathEditMode="relative" rAng="0" ptsTypes="AAAAA">
                                      <p:cBhvr>
                                        <p:cTn id="376" dur="6000" fill="hold"/>
                                        <p:tgtEl>
                                          <p:spTgt spid="450"/>
                                        </p:tgtEl>
                                        <p:attrNameLst>
                                          <p:attrName>ppt_x</p:attrName>
                                          <p:attrName>ppt_y</p:attrName>
                                        </p:attrNameLst>
                                      </p:cBhvr>
                                      <p:rCtr x="0" y="3472"/>
                                    </p:animMotion>
                                  </p:childTnLst>
                                </p:cTn>
                              </p:par>
                              <p:par>
                                <p:cTn id="377" presetID="1" presetClass="path" presetSubtype="0" repeatCount="indefinite" fill="hold" nodeType="withEffect">
                                  <p:stCondLst>
                                    <p:cond delay="0"/>
                                  </p:stCondLst>
                                  <p:childTnLst>
                                    <p:animMotion origin="layout" path="M 5.55556E-7 2.75558E-7 C 0.02153 2.75558E-7 0.03941 0.01543 0.03941 0.03444 C 0.03941 0.05373 0.02153 0.06944 5.55556E-7 0.06944 C -0.0217 0.06944 -0.03924 0.05373 -0.03924 0.03444 C -0.03924 0.01543 -0.0217 2.75558E-7 5.55556E-7 2.75558E-7 Z " pathEditMode="relative" rAng="0" ptsTypes="AAAAA">
                                      <p:cBhvr>
                                        <p:cTn id="378" dur="6000" fill="hold"/>
                                        <p:tgtEl>
                                          <p:spTgt spid="561"/>
                                        </p:tgtEl>
                                        <p:attrNameLst>
                                          <p:attrName>ppt_x</p:attrName>
                                          <p:attrName>ppt_y</p:attrName>
                                        </p:attrNameLst>
                                      </p:cBhvr>
                                      <p:rCtr x="0" y="3472"/>
                                    </p:animMotion>
                                  </p:childTnLst>
                                </p:cTn>
                              </p:par>
                              <p:par>
                                <p:cTn id="379" presetID="1" presetClass="path" presetSubtype="0" repeatCount="indefinite" fill="hold" grpId="0" nodeType="withEffect">
                                  <p:stCondLst>
                                    <p:cond delay="0"/>
                                  </p:stCondLst>
                                  <p:childTnLst>
                                    <p:animMotion origin="layout" path="M 5.55556E-7 1.03885E-6 C 0.02153 1.03885E-6 0.03941 0.01543 0.03941 0.03444 C 0.03941 0.05373 0.02153 0.06944 5.55556E-7 0.06944 C -0.0217 0.06944 -0.03924 0.05373 -0.03924 0.03444 C -0.03924 0.01543 -0.0217 1.03885E-6 5.55556E-7 1.03885E-6 Z " pathEditMode="relative" rAng="0" ptsTypes="AAAAA">
                                      <p:cBhvr>
                                        <p:cTn id="380" dur="6000" fill="hold"/>
                                        <p:tgtEl>
                                          <p:spTgt spid="458"/>
                                        </p:tgtEl>
                                        <p:attrNameLst>
                                          <p:attrName>ppt_x</p:attrName>
                                          <p:attrName>ppt_y</p:attrName>
                                        </p:attrNameLst>
                                      </p:cBhvr>
                                      <p:rCtr x="0" y="3472"/>
                                    </p:animMotion>
                                  </p:childTnLst>
                                </p:cTn>
                              </p:par>
                              <p:par>
                                <p:cTn id="381" presetID="1" presetClass="path" presetSubtype="0" repeatCount="indefinite" fill="hold" grpId="0" nodeType="withEffect">
                                  <p:stCondLst>
                                    <p:cond delay="0"/>
                                  </p:stCondLst>
                                  <p:childTnLst>
                                    <p:animMotion origin="layout" path="M -1.11111E-6 -3.88812E-6 C 0.02153 -3.88812E-6 0.03941 0.01544 0.03941 0.03445 C 0.03941 0.05374 0.02153 0.06944 -1.11111E-6 0.06944 C -0.0217 0.06944 -0.03923 0.05374 -0.03923 0.03445 C -0.03923 0.01544 -0.0217 -3.88812E-6 -1.11111E-6 -3.88812E-6 Z " pathEditMode="relative" rAng="0" ptsTypes="AAAAA">
                                      <p:cBhvr>
                                        <p:cTn id="382" dur="6000" fill="hold"/>
                                        <p:tgtEl>
                                          <p:spTgt spid="457"/>
                                        </p:tgtEl>
                                        <p:attrNameLst>
                                          <p:attrName>ppt_x</p:attrName>
                                          <p:attrName>ppt_y</p:attrName>
                                        </p:attrNameLst>
                                      </p:cBhvr>
                                      <p:rCtr x="0" y="3472"/>
                                    </p:animMotion>
                                  </p:childTnLst>
                                </p:cTn>
                              </p:par>
                              <p:par>
                                <p:cTn id="383" presetID="1" presetClass="path" presetSubtype="0" repeatCount="indefinite" fill="hold" grpId="0" nodeType="withEffect">
                                  <p:stCondLst>
                                    <p:cond delay="0"/>
                                  </p:stCondLst>
                                  <p:childTnLst>
                                    <p:animMotion origin="layout" path="M -3.61111E-6 2.52136E-6 C 0.02153 2.52136E-6 0.03941 0.01543 0.03941 0.03444 C 0.03941 0.05373 0.02153 0.06944 -3.61111E-6 0.06944 C -0.0217 0.06944 -0.03923 0.05373 -0.03923 0.03444 C -0.03923 0.01543 -0.0217 2.52136E-6 -3.61111E-6 2.52136E-6 Z " pathEditMode="relative" rAng="0" ptsTypes="AAAAA">
                                      <p:cBhvr>
                                        <p:cTn id="384" dur="6000" fill="hold"/>
                                        <p:tgtEl>
                                          <p:spTgt spid="454"/>
                                        </p:tgtEl>
                                        <p:attrNameLst>
                                          <p:attrName>ppt_x</p:attrName>
                                          <p:attrName>ppt_y</p:attrName>
                                        </p:attrNameLst>
                                      </p:cBhvr>
                                      <p:rCtr x="0" y="3472"/>
                                    </p:animMotion>
                                  </p:childTnLst>
                                </p:cTn>
                              </p:par>
                              <p:par>
                                <p:cTn id="385" presetID="1" presetClass="path" presetSubtype="0" repeatCount="indefinite" fill="hold" grpId="0" nodeType="withEffect">
                                  <p:stCondLst>
                                    <p:cond delay="0"/>
                                  </p:stCondLst>
                                  <p:childTnLst>
                                    <p:animMotion origin="layout" path="M 3.61111E-6 -4.08653E-6 C 0.02152 -4.08653E-6 0.03941 0.01544 0.03941 0.03445 C 0.03941 0.05374 0.02152 0.06944 3.61111E-6 0.06944 C -0.0217 0.06944 -0.03924 0.05374 -0.03924 0.03445 C -0.03924 0.01544 -0.0217 -4.08653E-6 3.61111E-6 -4.08653E-6 Z " pathEditMode="relative" rAng="0" ptsTypes="AAAAA">
                                      <p:cBhvr>
                                        <p:cTn id="386" dur="6000" fill="hold"/>
                                        <p:tgtEl>
                                          <p:spTgt spid="459"/>
                                        </p:tgtEl>
                                        <p:attrNameLst>
                                          <p:attrName>ppt_x</p:attrName>
                                          <p:attrName>ppt_y</p:attrName>
                                        </p:attrNameLst>
                                      </p:cBhvr>
                                      <p:rCtr x="0" y="3472"/>
                                    </p:animMotion>
                                  </p:childTnLst>
                                </p:cTn>
                              </p:par>
                              <p:par>
                                <p:cTn id="387" presetID="1" presetClass="path" presetSubtype="0" repeatCount="indefinite" fill="hold" grpId="0" nodeType="withEffect">
                                  <p:stCondLst>
                                    <p:cond delay="0"/>
                                  </p:stCondLst>
                                  <p:childTnLst>
                                    <p:animMotion origin="layout" path="M 3.33333E-6 -3.63737E-7 C 0.02152 -3.63737E-7 0.03941 0.01543 0.03941 0.03445 C 0.03941 0.05373 0.02152 0.06944 3.33333E-6 0.06944 C -0.0217 0.06944 -0.03924 0.05373 -0.03924 0.03445 C -0.03924 0.01543 -0.0217 -3.63737E-7 3.33333E-6 -3.63737E-7 Z " pathEditMode="relative" rAng="0" ptsTypes="AAAAA">
                                      <p:cBhvr>
                                        <p:cTn id="388" dur="6000" fill="hold"/>
                                        <p:tgtEl>
                                          <p:spTgt spid="460"/>
                                        </p:tgtEl>
                                        <p:attrNameLst>
                                          <p:attrName>ppt_x</p:attrName>
                                          <p:attrName>ppt_y</p:attrName>
                                        </p:attrNameLst>
                                      </p:cBhvr>
                                      <p:rCtr x="0" y="3472"/>
                                    </p:animMotion>
                                  </p:childTnLst>
                                </p:cTn>
                              </p:par>
                              <p:par>
                                <p:cTn id="389" presetID="1" presetClass="path" presetSubtype="0" repeatCount="indefinite" fill="hold" nodeType="withEffect">
                                  <p:stCondLst>
                                    <p:cond delay="0"/>
                                  </p:stCondLst>
                                  <p:childTnLst>
                                    <p:animMotion origin="layout" path="M 5.55556E-7 2.75558E-7 C 0.02153 2.75558E-7 0.03941 0.01543 0.03941 0.03444 C 0.03941 0.05373 0.02153 0.06944 5.55556E-7 0.06944 C -0.0217 0.06944 -0.03924 0.05373 -0.03924 0.03444 C -0.03924 0.01543 -0.0217 2.75558E-7 5.55556E-7 2.75558E-7 Z " pathEditMode="relative" rAng="0" ptsTypes="AAAAA">
                                      <p:cBhvr>
                                        <p:cTn id="390" dur="6000" fill="hold"/>
                                        <p:tgtEl>
                                          <p:spTgt spid="562"/>
                                        </p:tgtEl>
                                        <p:attrNameLst>
                                          <p:attrName>ppt_x</p:attrName>
                                          <p:attrName>ppt_y</p:attrName>
                                        </p:attrNameLst>
                                      </p:cBhvr>
                                      <p:rCtr x="0" y="3472"/>
                                    </p:animMotion>
                                  </p:childTnLst>
                                </p:cTn>
                              </p:par>
                              <p:par>
                                <p:cTn id="391" presetID="1" presetClass="path" presetSubtype="0" repeatCount="indefinite" fill="hold" grpId="0" nodeType="withEffect">
                                  <p:stCondLst>
                                    <p:cond delay="0"/>
                                  </p:stCondLst>
                                  <p:childTnLst>
                                    <p:animMotion origin="layout" path="M -1.38889E-6 -2.26509E-6 C 0.02153 -2.26509E-6 0.03941 0.01543 0.03941 0.03445 C 0.03941 0.05374 0.02153 0.06944 -1.38889E-6 0.06944 C -0.0217 0.06944 -0.03923 0.05374 -0.03923 0.03445 C -0.03923 0.01543 -0.0217 -2.26509E-6 -1.38889E-6 -2.26509E-6 Z " pathEditMode="relative" rAng="0" ptsTypes="AAAAA">
                                      <p:cBhvr>
                                        <p:cTn id="392" dur="6000" fill="hold"/>
                                        <p:tgtEl>
                                          <p:spTgt spid="468"/>
                                        </p:tgtEl>
                                        <p:attrNameLst>
                                          <p:attrName>ppt_x</p:attrName>
                                          <p:attrName>ppt_y</p:attrName>
                                        </p:attrNameLst>
                                      </p:cBhvr>
                                      <p:rCtr x="0" y="3472"/>
                                    </p:animMotion>
                                  </p:childTnLst>
                                </p:cTn>
                              </p:par>
                              <p:par>
                                <p:cTn id="393" presetID="1" presetClass="path" presetSubtype="0" repeatCount="indefinite" fill="hold" grpId="0" nodeType="withEffect">
                                  <p:stCondLst>
                                    <p:cond delay="0"/>
                                  </p:stCondLst>
                                  <p:childTnLst>
                                    <p:animMotion origin="layout" path="M -3.88889E-6 2.80794E-6 C 0.02153 2.80794E-6 0.03941 0.01543 0.03941 0.03444 C 0.03941 0.05373 0.02153 0.06944 -3.88889E-6 0.06944 C -0.0217 0.06944 -0.03923 0.05373 -0.03923 0.03444 C -0.03923 0.01543 -0.0217 2.80794E-6 -3.88889E-6 2.80794E-6 Z " pathEditMode="relative" rAng="0" ptsTypes="AAAAA">
                                      <p:cBhvr>
                                        <p:cTn id="394" dur="6000" fill="hold"/>
                                        <p:tgtEl>
                                          <p:spTgt spid="467"/>
                                        </p:tgtEl>
                                        <p:attrNameLst>
                                          <p:attrName>ppt_x</p:attrName>
                                          <p:attrName>ppt_y</p:attrName>
                                        </p:attrNameLst>
                                      </p:cBhvr>
                                      <p:rCtr x="0" y="3472"/>
                                    </p:animMotion>
                                  </p:childTnLst>
                                </p:cTn>
                              </p:par>
                              <p:par>
                                <p:cTn id="395" presetID="1" presetClass="path" presetSubtype="0" repeatCount="indefinite" fill="hold" grpId="0" nodeType="withEffect">
                                  <p:stCondLst>
                                    <p:cond delay="0"/>
                                  </p:stCondLst>
                                  <p:childTnLst>
                                    <p:animMotion origin="layout" path="M -2.77778E-6 3.68145E-6 C 0.02153 3.68145E-6 0.03941 0.01543 0.03941 0.03444 C 0.03941 0.05373 0.02153 0.06944 -2.77778E-6 0.06944 C -0.0217 0.06944 -0.03923 0.05373 -0.03923 0.03444 C -0.03923 0.01543 -0.0217 3.68145E-6 -2.77778E-6 3.68145E-6 Z " pathEditMode="relative" rAng="0" ptsTypes="AAAAA">
                                      <p:cBhvr>
                                        <p:cTn id="396" dur="6000" fill="hold"/>
                                        <p:tgtEl>
                                          <p:spTgt spid="464"/>
                                        </p:tgtEl>
                                        <p:attrNameLst>
                                          <p:attrName>ppt_x</p:attrName>
                                          <p:attrName>ppt_y</p:attrName>
                                        </p:attrNameLst>
                                      </p:cBhvr>
                                      <p:rCtr x="0" y="3472"/>
                                    </p:animMotion>
                                  </p:childTnLst>
                                </p:cTn>
                              </p:par>
                              <p:par>
                                <p:cTn id="397" presetID="1" presetClass="path" presetSubtype="0" repeatCount="indefinite" fill="hold" grpId="0" nodeType="withEffect">
                                  <p:stCondLst>
                                    <p:cond delay="0"/>
                                  </p:stCondLst>
                                  <p:childTnLst>
                                    <p:animMotion origin="layout" path="M -4.44444E-6 -2.92643E-6 C 0.02153 -2.92643E-6 0.03941 0.01543 0.03941 0.03445 C 0.03941 0.05374 0.02153 0.06944 -4.44444E-6 0.06944 C -0.0217 0.06944 -0.03923 0.05374 -0.03923 0.03445 C -0.03923 0.01543 -0.0217 -2.92643E-6 -4.44444E-6 -2.92643E-6 Z " pathEditMode="relative" rAng="0" ptsTypes="AAAAA">
                                      <p:cBhvr>
                                        <p:cTn id="398" dur="6000" fill="hold"/>
                                        <p:tgtEl>
                                          <p:spTgt spid="469"/>
                                        </p:tgtEl>
                                        <p:attrNameLst>
                                          <p:attrName>ppt_x</p:attrName>
                                          <p:attrName>ppt_y</p:attrName>
                                        </p:attrNameLst>
                                      </p:cBhvr>
                                      <p:rCtr x="0" y="3472"/>
                                    </p:animMotion>
                                  </p:childTnLst>
                                </p:cTn>
                              </p:par>
                              <p:par>
                                <p:cTn id="399" presetID="1" presetClass="path" presetSubtype="0" repeatCount="indefinite" fill="hold" grpId="0" nodeType="withEffect">
                                  <p:stCondLst>
                                    <p:cond delay="0"/>
                                  </p:stCondLst>
                                  <p:childTnLst>
                                    <p:animMotion origin="layout" path="M 3.05556E-6 -3.64563E-6 C 0.02152 -3.64563E-6 0.03941 0.01543 0.03941 0.03445 C 0.03941 0.05374 0.02152 0.06944 3.05556E-6 0.06944 C -0.0217 0.06944 -0.03924 0.05374 -0.03924 0.03445 C -0.03924 0.01543 -0.0217 -3.64563E-6 3.05556E-6 -3.64563E-6 Z " pathEditMode="relative" rAng="0" ptsTypes="AAAAA">
                                      <p:cBhvr>
                                        <p:cTn id="400" dur="6000" fill="hold"/>
                                        <p:tgtEl>
                                          <p:spTgt spid="470"/>
                                        </p:tgtEl>
                                        <p:attrNameLst>
                                          <p:attrName>ppt_x</p:attrName>
                                          <p:attrName>ppt_y</p:attrName>
                                        </p:attrNameLst>
                                      </p:cBhvr>
                                      <p:rCtr x="0" y="3472"/>
                                    </p:animMotion>
                                  </p:childTnLst>
                                </p:cTn>
                              </p:par>
                              <p:par>
                                <p:cTn id="401" presetID="1" presetClass="path" presetSubtype="0" repeatCount="indefinite" fill="hold" nodeType="withEffect">
                                  <p:stCondLst>
                                    <p:cond delay="0"/>
                                  </p:stCondLst>
                                  <p:childTnLst>
                                    <p:animMotion origin="layout" path="M 5.55556E-7 2.75558E-7 C 0.02153 2.75558E-7 0.03941 0.01543 0.03941 0.03444 C 0.03941 0.05373 0.02153 0.06944 5.55556E-7 0.06944 C -0.0217 0.06944 -0.03924 0.05373 -0.03924 0.03444 C -0.03924 0.01543 -0.0217 2.75558E-7 5.55556E-7 2.75558E-7 Z " pathEditMode="relative" rAng="0" ptsTypes="AAAAA">
                                      <p:cBhvr>
                                        <p:cTn id="402" dur="6000" fill="hold"/>
                                        <p:tgtEl>
                                          <p:spTgt spid="563"/>
                                        </p:tgtEl>
                                        <p:attrNameLst>
                                          <p:attrName>ppt_x</p:attrName>
                                          <p:attrName>ppt_y</p:attrName>
                                        </p:attrNameLst>
                                      </p:cBhvr>
                                      <p:rCtr x="0" y="3472"/>
                                    </p:animMotion>
                                  </p:childTnLst>
                                </p:cTn>
                              </p:par>
                              <p:par>
                                <p:cTn id="403" presetID="1" presetClass="path" presetSubtype="0" repeatCount="indefinite" fill="hold" grpId="0" nodeType="withEffect">
                                  <p:stCondLst>
                                    <p:cond delay="0"/>
                                  </p:stCondLst>
                                  <p:childTnLst>
                                    <p:animMotion origin="layout" path="M -1.38889E-6 4.49711E-6 C 0.02153 4.49711E-6 0.03941 0.01543 0.03941 0.03444 C 0.03941 0.05373 0.02153 0.06944 -1.38889E-6 0.06944 C -0.0217 0.06944 -0.03923 0.05373 -0.03923 0.03444 C -0.03923 0.01543 -0.0217 4.49711E-6 -1.38889E-6 4.49711E-6 Z " pathEditMode="relative" rAng="0" ptsTypes="AAAAA">
                                      <p:cBhvr>
                                        <p:cTn id="404" dur="6000" fill="hold"/>
                                        <p:tgtEl>
                                          <p:spTgt spid="476"/>
                                        </p:tgtEl>
                                        <p:attrNameLst>
                                          <p:attrName>ppt_x</p:attrName>
                                          <p:attrName>ppt_y</p:attrName>
                                        </p:attrNameLst>
                                      </p:cBhvr>
                                      <p:rCtr x="0" y="3472"/>
                                    </p:animMotion>
                                  </p:childTnLst>
                                </p:cTn>
                              </p:par>
                              <p:par>
                                <p:cTn id="405" presetID="1" presetClass="path" presetSubtype="0" repeatCount="indefinite" fill="hold" grpId="0" nodeType="withEffect">
                                  <p:stCondLst>
                                    <p:cond delay="0"/>
                                  </p:stCondLst>
                                  <p:childTnLst>
                                    <p:animMotion origin="layout" path="M 4.44444E-6 8.84541E-7 C 0.02152 8.84541E-7 0.03941 0.01543 0.03941 0.03444 C 0.03941 0.05373 0.02152 0.06944 4.44444E-6 0.06944 C -0.02171 0.06944 -0.03924 0.05373 -0.03924 0.03444 C -0.03924 0.01543 -0.02171 8.84541E-7 4.44444E-6 8.84541E-7 Z " pathEditMode="relative" rAng="0" ptsTypes="AAAAA">
                                      <p:cBhvr>
                                        <p:cTn id="406" dur="6000" fill="hold"/>
                                        <p:tgtEl>
                                          <p:spTgt spid="475"/>
                                        </p:tgtEl>
                                        <p:attrNameLst>
                                          <p:attrName>ppt_x</p:attrName>
                                          <p:attrName>ppt_y</p:attrName>
                                        </p:attrNameLst>
                                      </p:cBhvr>
                                      <p:rCtr x="0" y="3472"/>
                                    </p:animMotion>
                                  </p:childTnLst>
                                </p:cTn>
                              </p:par>
                              <p:par>
                                <p:cTn id="407" presetID="1" presetClass="path" presetSubtype="0" repeatCount="indefinite" fill="hold" grpId="0" nodeType="withEffect">
                                  <p:stCondLst>
                                    <p:cond delay="0"/>
                                  </p:stCondLst>
                                  <p:childTnLst>
                                    <p:animMotion origin="layout" path="M -1.11111E-6 -3.85781E-7 C 0.02153 -3.85781E-7 0.03941 0.01543 0.03941 0.03445 C 0.03941 0.05373 0.02153 0.06944 -1.11111E-6 0.06944 C -0.0217 0.06944 -0.03923 0.05373 -0.03923 0.03445 C -0.03923 0.01543 -0.0217 -3.85781E-7 -1.11111E-6 -3.85781E-7 Z " pathEditMode="relative" rAng="0" ptsTypes="AAAAA">
                                      <p:cBhvr>
                                        <p:cTn id="408" dur="6000" fill="hold"/>
                                        <p:tgtEl>
                                          <p:spTgt spid="473"/>
                                        </p:tgtEl>
                                        <p:attrNameLst>
                                          <p:attrName>ppt_x</p:attrName>
                                          <p:attrName>ppt_y</p:attrName>
                                        </p:attrNameLst>
                                      </p:cBhvr>
                                      <p:rCtr x="0" y="3472"/>
                                    </p:animMotion>
                                  </p:childTnLst>
                                </p:cTn>
                              </p:par>
                              <p:par>
                                <p:cTn id="409" presetID="1" presetClass="path" presetSubtype="0" repeatCount="indefinite" fill="hold" grpId="0" nodeType="withEffect">
                                  <p:stCondLst>
                                    <p:cond delay="0"/>
                                  </p:stCondLst>
                                  <p:childTnLst>
                                    <p:animMotion origin="layout" path="M 4.72222E-6 -4.78369E-6 C 0.02152 -4.78369E-6 0.03941 0.01544 0.03941 0.03445 C 0.03941 0.05374 0.02152 0.06945 4.72222E-6 0.06945 C -0.02171 0.06945 -0.03924 0.05374 -0.03924 0.03445 C -0.03924 0.01544 -0.02171 -4.78369E-6 4.72222E-6 -4.78369E-6 Z " pathEditMode="relative" rAng="0" ptsTypes="AAAAA">
                                      <p:cBhvr>
                                        <p:cTn id="410" dur="6000" fill="hold"/>
                                        <p:tgtEl>
                                          <p:spTgt spid="477"/>
                                        </p:tgtEl>
                                        <p:attrNameLst>
                                          <p:attrName>ppt_x</p:attrName>
                                          <p:attrName>ppt_y</p:attrName>
                                        </p:attrNameLst>
                                      </p:cBhvr>
                                      <p:rCtr x="0" y="3472"/>
                                    </p:animMotion>
                                  </p:childTnLst>
                                </p:cTn>
                              </p:par>
                              <p:par>
                                <p:cTn id="411" presetID="1" presetClass="path" presetSubtype="0" repeatCount="indefinite" fill="hold" grpId="0" nodeType="withEffect">
                                  <p:stCondLst>
                                    <p:cond delay="0"/>
                                  </p:stCondLst>
                                  <p:childTnLst>
                                    <p:animMotion origin="layout" path="M 3.33333E-6 9.94764E-7 C 0.02152 9.94764E-7 0.03941 0.01543 0.03941 0.03444 C 0.03941 0.05373 0.02152 0.06944 3.33333E-6 0.06944 C -0.0217 0.06944 -0.03924 0.05373 -0.03924 0.03444 C -0.03924 0.01543 -0.0217 9.94764E-7 3.33333E-6 9.94764E-7 Z " pathEditMode="relative" rAng="0" ptsTypes="AAAAA">
                                      <p:cBhvr>
                                        <p:cTn id="412" dur="6000" fill="hold"/>
                                        <p:tgtEl>
                                          <p:spTgt spid="478"/>
                                        </p:tgtEl>
                                        <p:attrNameLst>
                                          <p:attrName>ppt_x</p:attrName>
                                          <p:attrName>ppt_y</p:attrName>
                                        </p:attrNameLst>
                                      </p:cBhvr>
                                      <p:rCtr x="0" y="3472"/>
                                    </p:animMotion>
                                  </p:childTnLst>
                                </p:cTn>
                              </p:par>
                              <p:par>
                                <p:cTn id="413" presetID="1" presetClass="path" presetSubtype="0" repeatCount="indefinite" fill="hold" nodeType="withEffect">
                                  <p:stCondLst>
                                    <p:cond delay="0"/>
                                  </p:stCondLst>
                                  <p:childTnLst>
                                    <p:animMotion origin="layout" path="M 5.55556E-7 2.75558E-7 C 0.02153 2.75558E-7 0.03941 0.01543 0.03941 0.03444 C 0.03941 0.05373 0.02153 0.06944 5.55556E-7 0.06944 C -0.0217 0.06944 -0.03924 0.05373 -0.03924 0.03444 C -0.03924 0.01543 -0.0217 2.75558E-7 5.55556E-7 2.75558E-7 Z " pathEditMode="relative" rAng="0" ptsTypes="AAAAA">
                                      <p:cBhvr>
                                        <p:cTn id="414" dur="6000" fill="hold"/>
                                        <p:tgtEl>
                                          <p:spTgt spid="564"/>
                                        </p:tgtEl>
                                        <p:attrNameLst>
                                          <p:attrName>ppt_x</p:attrName>
                                          <p:attrName>ppt_y</p:attrName>
                                        </p:attrNameLst>
                                      </p:cBhvr>
                                      <p:rCtr x="0" y="3472"/>
                                    </p:animMotion>
                                  </p:childTnLst>
                                </p:cTn>
                              </p:par>
                              <p:par>
                                <p:cTn id="415" presetID="1" presetClass="path" presetSubtype="0" repeatCount="indefinite" fill="hold" grpId="0" nodeType="withEffect">
                                  <p:stCondLst>
                                    <p:cond delay="0"/>
                                  </p:stCondLst>
                                  <p:childTnLst>
                                    <p:animMotion origin="layout" path="M 5E-6 4.43097E-6 C 0.02153 4.43097E-6 0.03941 0.01543 0.03941 0.03444 C 0.03941 0.05373 0.02153 0.06944 5E-6 0.06944 C -0.02171 0.06944 -0.03924 0.05373 -0.03924 0.03444 C -0.03924 0.01543 -0.02171 4.43097E-6 5E-6 4.43097E-6 Z " pathEditMode="relative" rAng="0" ptsTypes="AAAAA">
                                      <p:cBhvr>
                                        <p:cTn id="416" dur="6000" fill="hold"/>
                                        <p:tgtEl>
                                          <p:spTgt spid="485"/>
                                        </p:tgtEl>
                                        <p:attrNameLst>
                                          <p:attrName>ppt_x</p:attrName>
                                          <p:attrName>ppt_y</p:attrName>
                                        </p:attrNameLst>
                                      </p:cBhvr>
                                      <p:rCtr x="0" y="3472"/>
                                    </p:animMotion>
                                  </p:childTnLst>
                                </p:cTn>
                              </p:par>
                              <p:par>
                                <p:cTn id="417" presetID="1" presetClass="path" presetSubtype="0" repeatCount="indefinite" fill="hold" grpId="0" nodeType="withEffect">
                                  <p:stCondLst>
                                    <p:cond delay="0"/>
                                  </p:stCondLst>
                                  <p:childTnLst>
                                    <p:animMotion origin="layout" path="M 1.11111E-6 4.03417E-6 C 0.02153 4.03417E-6 0.03941 0.01543 0.03941 0.03444 C 0.03941 0.05373 0.02153 0.06944 1.11111E-6 0.06944 C -0.0217 0.06944 -0.03924 0.05373 -0.03924 0.03444 C -0.03924 0.01543 -0.0217 4.03417E-6 1.11111E-6 4.03417E-6 Z " pathEditMode="relative" rAng="0" ptsTypes="AAAAA">
                                      <p:cBhvr>
                                        <p:cTn id="418" dur="6000" fill="hold"/>
                                        <p:tgtEl>
                                          <p:spTgt spid="484"/>
                                        </p:tgtEl>
                                        <p:attrNameLst>
                                          <p:attrName>ppt_x</p:attrName>
                                          <p:attrName>ppt_y</p:attrName>
                                        </p:attrNameLst>
                                      </p:cBhvr>
                                      <p:rCtr x="0" y="3472"/>
                                    </p:animMotion>
                                  </p:childTnLst>
                                </p:cTn>
                              </p:par>
                              <p:par>
                                <p:cTn id="419" presetID="1" presetClass="path" presetSubtype="0" repeatCount="indefinite" fill="hold" grpId="0" nodeType="withEffect">
                                  <p:stCondLst>
                                    <p:cond delay="0"/>
                                  </p:stCondLst>
                                  <p:childTnLst>
                                    <p:animMotion origin="layout" path="M -1.38889E-6 4.87738E-7 C 0.02153 4.87738E-7 0.03941 0.01543 0.03941 0.03444 C 0.03941 0.05373 0.02153 0.06944 -1.38889E-6 0.06944 C -0.0217 0.06944 -0.03923 0.05373 -0.03923 0.03444 C -0.03923 0.01543 -0.0217 4.87738E-7 -1.38889E-6 4.87738E-7 Z " pathEditMode="relative" rAng="0" ptsTypes="AAAAA">
                                      <p:cBhvr>
                                        <p:cTn id="420" dur="6000" fill="hold"/>
                                        <p:tgtEl>
                                          <p:spTgt spid="482"/>
                                        </p:tgtEl>
                                        <p:attrNameLst>
                                          <p:attrName>ppt_x</p:attrName>
                                          <p:attrName>ppt_y</p:attrName>
                                        </p:attrNameLst>
                                      </p:cBhvr>
                                      <p:rCtr x="0" y="3472"/>
                                    </p:animMotion>
                                  </p:childTnLst>
                                </p:cTn>
                              </p:par>
                              <p:par>
                                <p:cTn id="421" presetID="1" presetClass="path" presetSubtype="0" repeatCount="indefinite" fill="hold" grpId="0" nodeType="withEffect">
                                  <p:stCondLst>
                                    <p:cond delay="0"/>
                                  </p:stCondLst>
                                  <p:childTnLst>
                                    <p:animMotion origin="layout" path="M 8.33333E-7 -3.91017E-6 C 0.02153 -3.91017E-6 0.03941 0.01544 0.03941 0.03445 C 0.03941 0.05374 0.02153 0.06944 8.33333E-7 0.06944 C -0.0217 0.06944 -0.03924 0.05374 -0.03924 0.03445 C -0.03924 0.01544 -0.0217 -3.91017E-6 8.33333E-7 -3.91017E-6 Z " pathEditMode="relative" rAng="0" ptsTypes="AAAAA">
                                      <p:cBhvr>
                                        <p:cTn id="422" dur="6000" fill="hold"/>
                                        <p:tgtEl>
                                          <p:spTgt spid="486"/>
                                        </p:tgtEl>
                                        <p:attrNameLst>
                                          <p:attrName>ppt_x</p:attrName>
                                          <p:attrName>ppt_y</p:attrName>
                                        </p:attrNameLst>
                                      </p:cBhvr>
                                      <p:rCtr x="0" y="3472"/>
                                    </p:animMotion>
                                  </p:childTnLst>
                                </p:cTn>
                              </p:par>
                              <p:par>
                                <p:cTn id="423" presetID="1" presetClass="path" presetSubtype="0" repeatCount="indefinite" fill="hold" grpId="0" nodeType="withEffect">
                                  <p:stCondLst>
                                    <p:cond delay="0"/>
                                  </p:stCondLst>
                                  <p:childTnLst>
                                    <p:animMotion origin="layout" path="M -5.55556E-7 8.62497E-7 C 0.02153 8.62497E-7 0.03941 0.01543 0.03941 0.03444 C 0.03941 0.05373 0.02153 0.06944 -5.55556E-7 0.06944 C -0.0217 0.06944 -0.03924 0.05373 -0.03924 0.03444 C -0.03924 0.01543 -0.0217 8.62497E-7 -5.55556E-7 8.62497E-7 Z " pathEditMode="relative" rAng="0" ptsTypes="AAAAA">
                                      <p:cBhvr>
                                        <p:cTn id="424" dur="6000" fill="hold"/>
                                        <p:tgtEl>
                                          <p:spTgt spid="487"/>
                                        </p:tgtEl>
                                        <p:attrNameLst>
                                          <p:attrName>ppt_x</p:attrName>
                                          <p:attrName>ppt_y</p:attrName>
                                        </p:attrNameLst>
                                      </p:cBhvr>
                                      <p:rCtr x="0" y="3472"/>
                                    </p:animMotion>
                                  </p:childTnLst>
                                </p:cTn>
                              </p:par>
                              <p:par>
                                <p:cTn id="425" presetID="1" presetClass="path" presetSubtype="0" repeatCount="indefinite" fill="hold" nodeType="withEffect">
                                  <p:stCondLst>
                                    <p:cond delay="0"/>
                                  </p:stCondLst>
                                  <p:childTnLst>
                                    <p:animMotion origin="layout" path="M 5.55556E-7 2.75558E-7 C 0.02153 2.75558E-7 0.03941 0.01543 0.03941 0.03444 C 0.03941 0.05373 0.02153 0.06944 5.55556E-7 0.06944 C -0.0217 0.06944 -0.03924 0.05373 -0.03924 0.03444 C -0.03924 0.01543 -0.0217 2.75558E-7 5.55556E-7 2.75558E-7 Z " pathEditMode="relative" rAng="0" ptsTypes="AAAAA">
                                      <p:cBhvr>
                                        <p:cTn id="426" dur="6000" fill="hold"/>
                                        <p:tgtEl>
                                          <p:spTgt spid="565"/>
                                        </p:tgtEl>
                                        <p:attrNameLst>
                                          <p:attrName>ppt_x</p:attrName>
                                          <p:attrName>ppt_y</p:attrName>
                                        </p:attrNameLst>
                                      </p:cBhvr>
                                      <p:rCtr x="0" y="3472"/>
                                    </p:animMotion>
                                  </p:childTnLst>
                                </p:cTn>
                              </p:par>
                              <p:par>
                                <p:cTn id="427" presetID="1" presetClass="path" presetSubtype="0" repeatCount="indefinite" fill="hold" grpId="0" nodeType="withEffect">
                                  <p:stCondLst>
                                    <p:cond delay="0"/>
                                  </p:stCondLst>
                                  <p:childTnLst>
                                    <p:animMotion origin="layout" path="M -1.94444E-6 3.49132E-6 C 0.02153 3.49132E-6 0.03941 0.01543 0.03941 0.03444 C 0.03941 0.05373 0.02153 0.06944 -1.94444E-6 0.06944 C -0.0217 0.06944 -0.03923 0.05373 -0.03923 0.03444 C -0.03923 0.01543 -0.0217 3.49132E-6 -1.94444E-6 3.49132E-6 Z " pathEditMode="relative" rAng="0" ptsTypes="AAAAA">
                                      <p:cBhvr>
                                        <p:cTn id="428" dur="6000" fill="hold"/>
                                        <p:tgtEl>
                                          <p:spTgt spid="495"/>
                                        </p:tgtEl>
                                        <p:attrNameLst>
                                          <p:attrName>ppt_x</p:attrName>
                                          <p:attrName>ppt_y</p:attrName>
                                        </p:attrNameLst>
                                      </p:cBhvr>
                                      <p:rCtr x="0" y="3472"/>
                                    </p:animMotion>
                                  </p:childTnLst>
                                </p:cTn>
                              </p:par>
                              <p:par>
                                <p:cTn id="429" presetID="1" presetClass="path" presetSubtype="0" repeatCount="indefinite" fill="hold" grpId="0" nodeType="withEffect">
                                  <p:stCondLst>
                                    <p:cond delay="0"/>
                                  </p:stCondLst>
                                  <p:childTnLst>
                                    <p:animMotion origin="layout" path="M 5.55556E-7 3.33701E-6 C 0.02153 3.33701E-6 0.03941 0.01543 0.03941 0.03444 C 0.03941 0.05373 0.02153 0.06944 5.55556E-7 0.06944 C -0.0217 0.06944 -0.03924 0.05373 -0.03924 0.03444 C -0.03924 0.01543 -0.0217 3.33701E-6 5.55556E-7 3.33701E-6 Z " pathEditMode="relative" rAng="0" ptsTypes="AAAAA">
                                      <p:cBhvr>
                                        <p:cTn id="430" dur="6000" fill="hold"/>
                                        <p:tgtEl>
                                          <p:spTgt spid="494"/>
                                        </p:tgtEl>
                                        <p:attrNameLst>
                                          <p:attrName>ppt_x</p:attrName>
                                          <p:attrName>ppt_y</p:attrName>
                                        </p:attrNameLst>
                                      </p:cBhvr>
                                      <p:rCtr x="0" y="3472"/>
                                    </p:animMotion>
                                  </p:childTnLst>
                                </p:cTn>
                              </p:par>
                              <p:par>
                                <p:cTn id="431" presetID="1" presetClass="path" presetSubtype="0" repeatCount="indefinite" fill="hold" grpId="0" nodeType="withEffect">
                                  <p:stCondLst>
                                    <p:cond delay="0"/>
                                  </p:stCondLst>
                                  <p:childTnLst>
                                    <p:animMotion origin="layout" path="M -1.94444E-6 -3.42519E-6 C 0.02153 -3.42519E-6 0.03941 0.01543 0.03941 0.03445 C 0.03941 0.05374 0.02153 0.06944 -1.94444E-6 0.06944 C -0.0217 0.06944 -0.03923 0.05374 -0.03923 0.03445 C -0.03923 0.01543 -0.0217 -3.42519E-6 -1.94444E-6 -3.42519E-6 Z " pathEditMode="relative" rAng="0" ptsTypes="AAAAA">
                                      <p:cBhvr>
                                        <p:cTn id="432" dur="6000" fill="hold"/>
                                        <p:tgtEl>
                                          <p:spTgt spid="492"/>
                                        </p:tgtEl>
                                        <p:attrNameLst>
                                          <p:attrName>ppt_x</p:attrName>
                                          <p:attrName>ppt_y</p:attrName>
                                        </p:attrNameLst>
                                      </p:cBhvr>
                                      <p:rCtr x="0" y="3472"/>
                                    </p:animMotion>
                                  </p:childTnLst>
                                </p:cTn>
                              </p:par>
                              <p:par>
                                <p:cTn id="433" presetID="1" presetClass="path" presetSubtype="0" repeatCount="indefinite" fill="hold" grpId="0" nodeType="withEffect">
                                  <p:stCondLst>
                                    <p:cond delay="0"/>
                                  </p:stCondLst>
                                  <p:childTnLst>
                                    <p:animMotion origin="layout" path="M 2.22222E-6 4.38688E-6 C 0.02153 4.38688E-6 0.03941 0.01543 0.03941 0.03444 C 0.03941 0.05373 0.02153 0.06944 2.22222E-6 0.06944 C -0.0217 0.06944 -0.03924 0.05373 -0.03924 0.03444 C -0.03924 0.01543 -0.0217 4.38688E-6 2.22222E-6 4.38688E-6 Z " pathEditMode="relative" rAng="0" ptsTypes="AAAAA">
                                      <p:cBhvr>
                                        <p:cTn id="434" dur="6000" fill="hold"/>
                                        <p:tgtEl>
                                          <p:spTgt spid="496"/>
                                        </p:tgtEl>
                                        <p:attrNameLst>
                                          <p:attrName>ppt_x</p:attrName>
                                          <p:attrName>ppt_y</p:attrName>
                                        </p:attrNameLst>
                                      </p:cBhvr>
                                      <p:rCtr x="0" y="3472"/>
                                    </p:animMotion>
                                  </p:childTnLst>
                                </p:cTn>
                              </p:par>
                              <p:par>
                                <p:cTn id="435" presetID="1" presetClass="path" presetSubtype="0" repeatCount="indefinite" fill="hold" grpId="0" nodeType="withEffect">
                                  <p:stCondLst>
                                    <p:cond delay="0"/>
                                  </p:stCondLst>
                                  <p:childTnLst>
                                    <p:animMotion origin="layout" path="M 2.5E-6 -1.0609E-6 C 0.02153 -1.0609E-6 0.03941 0.01543 0.03941 0.03445 C 0.03941 0.05373 0.02153 0.06944 2.5E-6 0.06944 C -0.0217 0.06944 -0.03924 0.05373 -0.03924 0.03445 C -0.03924 0.01543 -0.0217 -1.0609E-6 2.5E-6 -1.0609E-6 Z " pathEditMode="relative" rAng="0" ptsTypes="AAAAA">
                                      <p:cBhvr>
                                        <p:cTn id="436" dur="6000" fill="hold"/>
                                        <p:tgtEl>
                                          <p:spTgt spid="497"/>
                                        </p:tgtEl>
                                        <p:attrNameLst>
                                          <p:attrName>ppt_x</p:attrName>
                                          <p:attrName>ppt_y</p:attrName>
                                        </p:attrNameLst>
                                      </p:cBhvr>
                                      <p:rCtr x="0" y="3472"/>
                                    </p:animMotion>
                                  </p:childTnLst>
                                </p:cTn>
                              </p:par>
                              <p:par>
                                <p:cTn id="437" presetID="1" presetClass="path" presetSubtype="0" repeatCount="indefinite" fill="hold" nodeType="withEffect">
                                  <p:stCondLst>
                                    <p:cond delay="0"/>
                                  </p:stCondLst>
                                  <p:childTnLst>
                                    <p:animMotion origin="layout" path="M 5.55556E-7 2.75558E-7 C 0.02153 2.75558E-7 0.03941 0.01543 0.03941 0.03444 C 0.03941 0.05373 0.02153 0.06944 5.55556E-7 0.06944 C -0.0217 0.06944 -0.03924 0.05373 -0.03924 0.03444 C -0.03924 0.01543 -0.0217 2.75558E-7 5.55556E-7 2.75558E-7 Z " pathEditMode="relative" rAng="0" ptsTypes="AAAAA">
                                      <p:cBhvr>
                                        <p:cTn id="438" dur="6000" fill="hold"/>
                                        <p:tgtEl>
                                          <p:spTgt spid="566"/>
                                        </p:tgtEl>
                                        <p:attrNameLst>
                                          <p:attrName>ppt_x</p:attrName>
                                          <p:attrName>ppt_y</p:attrName>
                                        </p:attrNameLst>
                                      </p:cBhvr>
                                      <p:rCtr x="0" y="3472"/>
                                    </p:animMotion>
                                  </p:childTnLst>
                                </p:cTn>
                              </p:par>
                              <p:par>
                                <p:cTn id="439" presetID="1" presetClass="path" presetSubtype="0" repeatCount="indefinite" fill="hold" grpId="0" nodeType="withEffect">
                                  <p:stCondLst>
                                    <p:cond delay="0"/>
                                  </p:stCondLst>
                                  <p:childTnLst>
                                    <p:animMotion origin="layout" path="M -2.22222E-6 -1.95646E-6 C 0.02153 -1.95646E-6 0.03941 0.01543 0.03941 0.03445 C 0.03941 0.05374 0.02153 0.06944 -2.22222E-6 0.06944 C -0.0217 0.06944 -0.03923 0.05374 -0.03923 0.03445 C -0.03923 0.01543 -0.0217 -1.95646E-6 -2.22222E-6 -1.95646E-6 Z " pathEditMode="relative" rAng="0" ptsTypes="AAAAA">
                                      <p:cBhvr>
                                        <p:cTn id="440" dur="6000" fill="hold"/>
                                        <p:tgtEl>
                                          <p:spTgt spid="505"/>
                                        </p:tgtEl>
                                        <p:attrNameLst>
                                          <p:attrName>ppt_x</p:attrName>
                                          <p:attrName>ppt_y</p:attrName>
                                        </p:attrNameLst>
                                      </p:cBhvr>
                                      <p:rCtr x="0" y="3472"/>
                                    </p:animMotion>
                                  </p:childTnLst>
                                </p:cTn>
                              </p:par>
                              <p:par>
                                <p:cTn id="441" presetID="1" presetClass="path" presetSubtype="0" repeatCount="indefinite" fill="hold" grpId="0" nodeType="withEffect">
                                  <p:stCondLst>
                                    <p:cond delay="0"/>
                                  </p:stCondLst>
                                  <p:childTnLst>
                                    <p:animMotion origin="layout" path="M -2.5E-6 3.5795E-6 C 0.02153 3.5795E-6 0.03941 0.01543 0.03941 0.03444 C 0.03941 0.05373 0.02153 0.06944 -2.5E-6 0.06944 C -0.0217 0.06944 -0.03923 0.05373 -0.03923 0.03444 C -0.03923 0.01543 -0.0217 3.5795E-6 -2.5E-6 3.5795E-6 Z " pathEditMode="relative" rAng="0" ptsTypes="AAAAA">
                                      <p:cBhvr>
                                        <p:cTn id="442" dur="6000" fill="hold"/>
                                        <p:tgtEl>
                                          <p:spTgt spid="504"/>
                                        </p:tgtEl>
                                        <p:attrNameLst>
                                          <p:attrName>ppt_x</p:attrName>
                                          <p:attrName>ppt_y</p:attrName>
                                        </p:attrNameLst>
                                      </p:cBhvr>
                                      <p:rCtr x="0" y="3472"/>
                                    </p:animMotion>
                                  </p:childTnLst>
                                </p:cTn>
                              </p:par>
                              <p:par>
                                <p:cTn id="443" presetID="1" presetClass="path" presetSubtype="0" repeatCount="indefinite" fill="hold" grpId="0" nodeType="withEffect">
                                  <p:stCondLst>
                                    <p:cond delay="0"/>
                                  </p:stCondLst>
                                  <p:childTnLst>
                                    <p:animMotion origin="layout" path="M 1.11111E-6 3.5795E-6 C 0.02153 3.5795E-6 0.03941 0.01543 0.03941 0.03444 C 0.03941 0.05373 0.02153 0.06944 1.11111E-6 0.06944 C -0.0217 0.06944 -0.03924 0.05373 -0.03924 0.03444 C -0.03924 0.01543 -0.0217 3.5795E-6 1.11111E-6 3.5795E-6 Z " pathEditMode="relative" rAng="0" ptsTypes="AAAAA">
                                      <p:cBhvr>
                                        <p:cTn id="444" dur="6000" fill="hold"/>
                                        <p:tgtEl>
                                          <p:spTgt spid="502"/>
                                        </p:tgtEl>
                                        <p:attrNameLst>
                                          <p:attrName>ppt_x</p:attrName>
                                          <p:attrName>ppt_y</p:attrName>
                                        </p:attrNameLst>
                                      </p:cBhvr>
                                      <p:rCtr x="0" y="3472"/>
                                    </p:animMotion>
                                  </p:childTnLst>
                                </p:cTn>
                              </p:par>
                              <p:par>
                                <p:cTn id="445" presetID="1" presetClass="path" presetSubtype="0" repeatCount="indefinite" fill="hold" grpId="0" nodeType="withEffect">
                                  <p:stCondLst>
                                    <p:cond delay="0"/>
                                  </p:stCondLst>
                                  <p:childTnLst>
                                    <p:animMotion origin="layout" path="M 4.44444E-6 -3.09452E-6 C 0.02152 -3.09452E-6 0.03941 0.01543 0.03941 0.03445 C 0.03941 0.05374 0.02152 0.06944 4.44444E-6 0.06944 C -0.02171 0.06944 -0.03924 0.05374 -0.03924 0.03445 C -0.03924 0.01543 -0.02171 -3.09452E-6 4.44444E-6 -3.09452E-6 Z " pathEditMode="relative" rAng="0" ptsTypes="AAAAA">
                                      <p:cBhvr>
                                        <p:cTn id="446" dur="6000" fill="hold"/>
                                        <p:tgtEl>
                                          <p:spTgt spid="506"/>
                                        </p:tgtEl>
                                        <p:attrNameLst>
                                          <p:attrName>ppt_x</p:attrName>
                                          <p:attrName>ppt_y</p:attrName>
                                        </p:attrNameLst>
                                      </p:cBhvr>
                                      <p:rCtr x="0" y="3472"/>
                                    </p:animMotion>
                                  </p:childTnLst>
                                </p:cTn>
                              </p:par>
                              <p:par>
                                <p:cTn id="447" presetID="1" presetClass="path" presetSubtype="0" repeatCount="indefinite" fill="hold" grpId="0" nodeType="withEffect">
                                  <p:stCondLst>
                                    <p:cond delay="0"/>
                                  </p:stCondLst>
                                  <p:childTnLst>
                                    <p:animMotion origin="layout" path="M -2.5E-6 3.5795E-6 C 0.02153 3.5795E-6 0.03941 0.01543 0.03941 0.03444 C 0.03941 0.05373 0.02153 0.06944 -2.5E-6 0.06944 C -0.0217 0.06944 -0.03923 0.05373 -0.03923 0.03444 C -0.03923 0.01543 -0.0217 3.5795E-6 -2.5E-6 3.5795E-6 Z " pathEditMode="relative" rAng="0" ptsTypes="AAAAA">
                                      <p:cBhvr>
                                        <p:cTn id="448" dur="6000" fill="hold"/>
                                        <p:tgtEl>
                                          <p:spTgt spid="507"/>
                                        </p:tgtEl>
                                        <p:attrNameLst>
                                          <p:attrName>ppt_x</p:attrName>
                                          <p:attrName>ppt_y</p:attrName>
                                        </p:attrNameLst>
                                      </p:cBhvr>
                                      <p:rCtr x="0" y="3472"/>
                                    </p:animMotion>
                                  </p:childTnLst>
                                </p:cTn>
                              </p:par>
                              <p:par>
                                <p:cTn id="449" presetID="1" presetClass="path" presetSubtype="0" repeatCount="indefinite" fill="hold" nodeType="withEffect">
                                  <p:stCondLst>
                                    <p:cond delay="0"/>
                                  </p:stCondLst>
                                  <p:childTnLst>
                                    <p:animMotion origin="layout" path="M 5.55556E-7 2.75558E-7 C 0.02153 2.75558E-7 0.03941 0.01543 0.03941 0.03444 C 0.03941 0.05373 0.02153 0.06944 5.55556E-7 0.06944 C -0.0217 0.06944 -0.03924 0.05373 -0.03924 0.03444 C -0.03924 0.01543 -0.0217 2.75558E-7 5.55556E-7 2.75558E-7 Z " pathEditMode="relative" rAng="0" ptsTypes="AAAAA">
                                      <p:cBhvr>
                                        <p:cTn id="450" dur="6000" fill="hold"/>
                                        <p:tgtEl>
                                          <p:spTgt spid="567"/>
                                        </p:tgtEl>
                                        <p:attrNameLst>
                                          <p:attrName>ppt_x</p:attrName>
                                          <p:attrName>ppt_y</p:attrName>
                                        </p:attrNameLst>
                                      </p:cBhvr>
                                      <p:rCtr x="0" y="3472"/>
                                    </p:animMotion>
                                  </p:childTnLst>
                                </p:cTn>
                              </p:par>
                              <p:par>
                                <p:cTn id="451" presetID="1" presetClass="path" presetSubtype="0" repeatCount="indefinite" fill="hold" grpId="0" nodeType="withEffect">
                                  <p:stCondLst>
                                    <p:cond delay="0"/>
                                  </p:stCondLst>
                                  <p:childTnLst>
                                    <p:animMotion origin="layout" path="M -3.88889E-6 -2.96225E-6 C 0.02153 -2.96225E-6 0.03941 0.01543 0.03941 0.03445 C 0.03941 0.05374 0.02153 0.06944 -3.88889E-6 0.06944 C -0.0217 0.06944 -0.03923 0.05374 -0.03923 0.03445 C -0.03923 0.01543 -0.0217 -2.96225E-6 -3.88889E-6 -2.96225E-6 Z " pathEditMode="relative" rAng="0" ptsTypes="AAAAA">
                                      <p:cBhvr>
                                        <p:cTn id="452" dur="6000" fill="hold"/>
                                        <p:tgtEl>
                                          <p:spTgt spid="515"/>
                                        </p:tgtEl>
                                        <p:attrNameLst>
                                          <p:attrName>ppt_x</p:attrName>
                                          <p:attrName>ppt_y</p:attrName>
                                        </p:attrNameLst>
                                      </p:cBhvr>
                                      <p:rCtr x="0" y="3472"/>
                                    </p:animMotion>
                                  </p:childTnLst>
                                </p:cTn>
                              </p:par>
                              <p:par>
                                <p:cTn id="453" presetID="1" presetClass="path" presetSubtype="0" repeatCount="indefinite" fill="hold" grpId="0" nodeType="withEffect">
                                  <p:stCondLst>
                                    <p:cond delay="0"/>
                                  </p:stCondLst>
                                  <p:childTnLst>
                                    <p:animMotion origin="layout" path="M -4.16667E-6 -5.97961E-7 C 0.02153 -5.97961E-7 0.03941 0.01543 0.03941 0.03445 C 0.03941 0.05373 0.02153 0.06944 -4.16667E-6 0.06944 C -0.0217 0.06944 -0.03923 0.05373 -0.03923 0.03445 C -0.03923 0.01543 -0.0217 -5.97961E-7 -4.16667E-6 -5.97961E-7 Z " pathEditMode="relative" rAng="0" ptsTypes="AAAAA">
                                      <p:cBhvr>
                                        <p:cTn id="454" dur="6000" fill="hold"/>
                                        <p:tgtEl>
                                          <p:spTgt spid="514"/>
                                        </p:tgtEl>
                                        <p:attrNameLst>
                                          <p:attrName>ppt_x</p:attrName>
                                          <p:attrName>ppt_y</p:attrName>
                                        </p:attrNameLst>
                                      </p:cBhvr>
                                      <p:rCtr x="0" y="3472"/>
                                    </p:animMotion>
                                  </p:childTnLst>
                                </p:cTn>
                              </p:par>
                              <p:par>
                                <p:cTn id="455" presetID="1" presetClass="path" presetSubtype="0" repeatCount="indefinite" fill="hold" grpId="0" nodeType="withEffect">
                                  <p:stCondLst>
                                    <p:cond delay="0"/>
                                  </p:stCondLst>
                                  <p:childTnLst>
                                    <p:animMotion origin="layout" path="M 1.38889E-6 1.70019E-6 C 0.02153 1.70019E-6 0.03941 0.01543 0.03941 0.03444 C 0.03941 0.05373 0.02153 0.06944 1.38889E-6 0.06944 C -0.0217 0.06944 -0.03924 0.05373 -0.03924 0.03444 C -0.03924 0.01543 -0.0217 1.70019E-6 1.38889E-6 1.70019E-6 Z " pathEditMode="relative" rAng="0" ptsTypes="AAAAA">
                                      <p:cBhvr>
                                        <p:cTn id="456" dur="6000" fill="hold"/>
                                        <p:tgtEl>
                                          <p:spTgt spid="512"/>
                                        </p:tgtEl>
                                        <p:attrNameLst>
                                          <p:attrName>ppt_x</p:attrName>
                                          <p:attrName>ppt_y</p:attrName>
                                        </p:attrNameLst>
                                      </p:cBhvr>
                                      <p:rCtr x="0" y="3472"/>
                                    </p:animMotion>
                                  </p:childTnLst>
                                </p:cTn>
                              </p:par>
                              <p:par>
                                <p:cTn id="457" presetID="1" presetClass="path" presetSubtype="0" repeatCount="indefinite" fill="hold" grpId="0" nodeType="withEffect">
                                  <p:stCondLst>
                                    <p:cond delay="0"/>
                                  </p:stCondLst>
                                  <p:childTnLst>
                                    <p:animMotion origin="layout" path="M 1.11111E-6 -4.97382E-6 C 0.02153 -4.97382E-6 0.03941 0.01544 0.03941 0.03445 C 0.03941 0.05374 0.02153 0.06945 1.11111E-6 0.06945 C -0.0217 0.06945 -0.03924 0.05374 -0.03924 0.03445 C -0.03924 0.01544 -0.0217 -4.97382E-6 1.11111E-6 -4.97382E-6 Z " pathEditMode="relative" rAng="0" ptsTypes="AAAAA">
                                      <p:cBhvr>
                                        <p:cTn id="458" dur="6000" fill="hold"/>
                                        <p:tgtEl>
                                          <p:spTgt spid="516"/>
                                        </p:tgtEl>
                                        <p:attrNameLst>
                                          <p:attrName>ppt_x</p:attrName>
                                          <p:attrName>ppt_y</p:attrName>
                                        </p:attrNameLst>
                                      </p:cBhvr>
                                      <p:rCtr x="0" y="3472"/>
                                    </p:animMotion>
                                  </p:childTnLst>
                                </p:cTn>
                              </p:par>
                              <p:par>
                                <p:cTn id="459" presetID="1" presetClass="path" presetSubtype="0" repeatCount="indefinite" fill="hold" grpId="0" nodeType="withEffect">
                                  <p:stCondLst>
                                    <p:cond delay="0"/>
                                  </p:stCondLst>
                                  <p:childTnLst>
                                    <p:animMotion origin="layout" path="M 5.55556E-7 1.58997E-6 C 0.02153 1.58997E-6 0.03941 0.01543 0.03941 0.03444 C 0.03941 0.05373 0.02153 0.06944 5.55556E-7 0.06944 C -0.0217 0.06944 -0.03924 0.05373 -0.03924 0.03444 C -0.03924 0.01543 -0.0217 1.58997E-6 5.55556E-7 1.58997E-6 Z " pathEditMode="relative" rAng="0" ptsTypes="AAAAA">
                                      <p:cBhvr>
                                        <p:cTn id="460" dur="6000" fill="hold"/>
                                        <p:tgtEl>
                                          <p:spTgt spid="517"/>
                                        </p:tgtEl>
                                        <p:attrNameLst>
                                          <p:attrName>ppt_x</p:attrName>
                                          <p:attrName>ppt_y</p:attrName>
                                        </p:attrNameLst>
                                      </p:cBhvr>
                                      <p:rCtr x="0" y="3472"/>
                                    </p:animMotion>
                                  </p:childTnLst>
                                </p:cTn>
                              </p:par>
                              <p:par>
                                <p:cTn id="461" presetID="1" presetClass="path" presetSubtype="0" repeatCount="indefinite" fill="hold" nodeType="withEffect">
                                  <p:stCondLst>
                                    <p:cond delay="0"/>
                                  </p:stCondLst>
                                  <p:childTnLst>
                                    <p:animMotion origin="layout" path="M 5.55556E-7 2.75558E-7 C 0.02153 2.75558E-7 0.03941 0.01543 0.03941 0.03444 C 0.03941 0.05373 0.02153 0.06944 5.55556E-7 0.06944 C -0.0217 0.06944 -0.03924 0.05373 -0.03924 0.03444 C -0.03924 0.01543 -0.0217 2.75558E-7 5.55556E-7 2.75558E-7 Z " pathEditMode="relative" rAng="0" ptsTypes="AAAAA">
                                      <p:cBhvr>
                                        <p:cTn id="462" dur="6000" fill="hold"/>
                                        <p:tgtEl>
                                          <p:spTgt spid="568"/>
                                        </p:tgtEl>
                                        <p:attrNameLst>
                                          <p:attrName>ppt_x</p:attrName>
                                          <p:attrName>ppt_y</p:attrName>
                                        </p:attrNameLst>
                                      </p:cBhvr>
                                      <p:rCtr x="0" y="3472"/>
                                    </p:animMotion>
                                  </p:childTnLst>
                                </p:cTn>
                              </p:par>
                              <p:par>
                                <p:cTn id="463" presetID="1" presetClass="path" presetSubtype="0" repeatCount="indefinite" fill="hold" grpId="0" nodeType="withEffect">
                                  <p:stCondLst>
                                    <p:cond delay="0"/>
                                  </p:stCondLst>
                                  <p:childTnLst>
                                    <p:animMotion origin="layout" path="M 3.88889E-6 2.68393E-6 C 0.02152 2.68393E-6 0.03941 0.01543 0.03941 0.03444 C 0.03941 0.05373 0.02152 0.06944 3.88889E-6 0.06944 C -0.02171 0.06944 -0.03924 0.05373 -0.03924 0.03444 C -0.03924 0.01543 -0.02171 2.68393E-6 3.88889E-6 2.68393E-6 Z " pathEditMode="relative" rAng="0" ptsTypes="AAAAA">
                                      <p:cBhvr>
                                        <p:cTn id="464" dur="6000" fill="hold"/>
                                        <p:tgtEl>
                                          <p:spTgt spid="525"/>
                                        </p:tgtEl>
                                        <p:attrNameLst>
                                          <p:attrName>ppt_x</p:attrName>
                                          <p:attrName>ppt_y</p:attrName>
                                        </p:attrNameLst>
                                      </p:cBhvr>
                                      <p:rCtr x="0" y="3472"/>
                                    </p:animMotion>
                                  </p:childTnLst>
                                </p:cTn>
                              </p:par>
                              <p:par>
                                <p:cTn id="465" presetID="1" presetClass="path" presetSubtype="0" repeatCount="indefinite" fill="hold" grpId="0" nodeType="withEffect">
                                  <p:stCondLst>
                                    <p:cond delay="0"/>
                                  </p:stCondLst>
                                  <p:childTnLst>
                                    <p:animMotion origin="layout" path="M -1.94444E-6 4.08653E-6 C 0.02153 4.08653E-6 0.03941 0.01543 0.03941 0.03444 C 0.03941 0.05373 0.02153 0.06944 -1.94444E-6 0.06944 C -0.0217 0.06944 -0.03923 0.05373 -0.03923 0.03444 C -0.03923 0.01543 -0.0217 4.08653E-6 -1.94444E-6 4.08653E-6 Z " pathEditMode="relative" rAng="0" ptsTypes="AAAAA">
                                      <p:cBhvr>
                                        <p:cTn id="466" dur="6000" fill="hold"/>
                                        <p:tgtEl>
                                          <p:spTgt spid="524"/>
                                        </p:tgtEl>
                                        <p:attrNameLst>
                                          <p:attrName>ppt_x</p:attrName>
                                          <p:attrName>ppt_y</p:attrName>
                                        </p:attrNameLst>
                                      </p:cBhvr>
                                      <p:rCtr x="0" y="3472"/>
                                    </p:animMotion>
                                  </p:childTnLst>
                                </p:cTn>
                              </p:par>
                              <p:par>
                                <p:cTn id="467" presetID="1" presetClass="path" presetSubtype="0" repeatCount="indefinite" fill="hold" grpId="0" nodeType="withEffect">
                                  <p:stCondLst>
                                    <p:cond delay="0"/>
                                  </p:stCondLst>
                                  <p:childTnLst>
                                    <p:animMotion origin="layout" path="M -2.5E-6 8.92808E-7 C 0.02153 8.92808E-7 0.03941 0.01543 0.03941 0.03444 C 0.03941 0.05373 0.02153 0.06944 -2.5E-6 0.06944 C -0.0217 0.06944 -0.03923 0.05373 -0.03923 0.03444 C -0.03923 0.01543 -0.0217 8.92808E-7 -2.5E-6 8.92808E-7 Z " pathEditMode="relative" rAng="0" ptsTypes="AAAAA">
                                      <p:cBhvr>
                                        <p:cTn id="468" dur="6000" fill="hold"/>
                                        <p:tgtEl>
                                          <p:spTgt spid="522"/>
                                        </p:tgtEl>
                                        <p:attrNameLst>
                                          <p:attrName>ppt_x</p:attrName>
                                          <p:attrName>ppt_y</p:attrName>
                                        </p:attrNameLst>
                                      </p:cBhvr>
                                      <p:rCtr x="0" y="3472"/>
                                    </p:animMotion>
                                  </p:childTnLst>
                                </p:cTn>
                              </p:par>
                              <p:par>
                                <p:cTn id="469" presetID="1" presetClass="path" presetSubtype="0" repeatCount="indefinite" fill="hold" grpId="0" nodeType="withEffect">
                                  <p:stCondLst>
                                    <p:cond delay="0"/>
                                  </p:stCondLst>
                                  <p:childTnLst>
                                    <p:animMotion origin="layout" path="M 3.61111E-6 -2.47727E-6 C 0.02152 -2.47727E-6 0.03941 0.01543 0.03941 0.03445 C 0.03941 0.05374 0.02152 0.06944 3.61111E-6 0.06944 C -0.0217 0.06944 -0.03924 0.05374 -0.03924 0.03445 C -0.03924 0.01543 -0.0217 -2.47727E-6 3.61111E-6 -2.47727E-6 Z " pathEditMode="relative" rAng="0" ptsTypes="AAAAA">
                                      <p:cBhvr>
                                        <p:cTn id="470" dur="6000" fill="hold"/>
                                        <p:tgtEl>
                                          <p:spTgt spid="526"/>
                                        </p:tgtEl>
                                        <p:attrNameLst>
                                          <p:attrName>ppt_x</p:attrName>
                                          <p:attrName>ppt_y</p:attrName>
                                        </p:attrNameLst>
                                      </p:cBhvr>
                                      <p:rCtr x="0" y="3472"/>
                                    </p:animMotion>
                                  </p:childTnLst>
                                </p:cTn>
                              </p:par>
                              <p:par>
                                <p:cTn id="471" presetID="1" presetClass="path" presetSubtype="0" repeatCount="indefinite" fill="hold" grpId="0" nodeType="withEffect">
                                  <p:stCondLst>
                                    <p:cond delay="0"/>
                                  </p:stCondLst>
                                  <p:childTnLst>
                                    <p:animMotion origin="layout" path="M 2.22222E-6 -4.87738E-7 C 0.02153 -4.87738E-7 0.03941 0.01543 0.03941 0.03445 C 0.03941 0.05373 0.02153 0.06944 2.22222E-6 0.06944 C -0.0217 0.06944 -0.03924 0.05373 -0.03924 0.03445 C -0.03924 0.01543 -0.0217 -4.87738E-7 2.22222E-6 -4.87738E-7 Z " pathEditMode="relative" rAng="0" ptsTypes="AAAAA">
                                      <p:cBhvr>
                                        <p:cTn id="472" dur="6000" fill="hold"/>
                                        <p:tgtEl>
                                          <p:spTgt spid="527"/>
                                        </p:tgtEl>
                                        <p:attrNameLst>
                                          <p:attrName>ppt_x</p:attrName>
                                          <p:attrName>ppt_y</p:attrName>
                                        </p:attrNameLst>
                                      </p:cBhvr>
                                      <p:rCtr x="0" y="3472"/>
                                    </p:animMotion>
                                  </p:childTnLst>
                                </p:cTn>
                              </p:par>
                              <p:par>
                                <p:cTn id="473" presetID="1" presetClass="path" presetSubtype="0" repeatCount="indefinite" fill="hold" nodeType="withEffect">
                                  <p:stCondLst>
                                    <p:cond delay="0"/>
                                  </p:stCondLst>
                                  <p:childTnLst>
                                    <p:animMotion origin="layout" path="M 5.55556E-7 2.75558E-7 C 0.02153 2.75558E-7 0.03941 0.01543 0.03941 0.03444 C 0.03941 0.05373 0.02153 0.06944 5.55556E-7 0.06944 C -0.0217 0.06944 -0.03924 0.05373 -0.03924 0.03444 C -0.03924 0.01543 -0.0217 2.75558E-7 5.55556E-7 2.75558E-7 Z " pathEditMode="relative" rAng="0" ptsTypes="AAAAA">
                                      <p:cBhvr>
                                        <p:cTn id="474" dur="6000" fill="hold"/>
                                        <p:tgtEl>
                                          <p:spTgt spid="569"/>
                                        </p:tgtEl>
                                        <p:attrNameLst>
                                          <p:attrName>ppt_x</p:attrName>
                                          <p:attrName>ppt_y</p:attrName>
                                        </p:attrNameLst>
                                      </p:cBhvr>
                                      <p:rCtr x="0" y="3472"/>
                                    </p:animMotion>
                                  </p:childTnLst>
                                </p:cTn>
                              </p:par>
                              <p:par>
                                <p:cTn id="475" presetID="1" presetClass="path" presetSubtype="0" repeatCount="indefinite" fill="hold" grpId="0" nodeType="withEffect">
                                  <p:stCondLst>
                                    <p:cond delay="0"/>
                                  </p:stCondLst>
                                  <p:childTnLst>
                                    <p:animMotion origin="layout" path="M -1.66667E-6 2.77211E-6 C 0.02153 2.77211E-6 0.03941 0.01543 0.03941 0.03444 C 0.03941 0.05373 0.02153 0.06944 -1.66667E-6 0.06944 C -0.0217 0.06944 -0.03923 0.05373 -0.03923 0.03444 C -0.03923 0.01543 -0.0217 2.77211E-6 -1.66667E-6 2.77211E-6 Z " pathEditMode="relative" rAng="0" ptsTypes="AAAAA">
                                      <p:cBhvr>
                                        <p:cTn id="476" dur="6000" fill="hold"/>
                                        <p:tgtEl>
                                          <p:spTgt spid="535"/>
                                        </p:tgtEl>
                                        <p:attrNameLst>
                                          <p:attrName>ppt_x</p:attrName>
                                          <p:attrName>ppt_y</p:attrName>
                                        </p:attrNameLst>
                                      </p:cBhvr>
                                      <p:rCtr x="0" y="3472"/>
                                    </p:animMotion>
                                  </p:childTnLst>
                                </p:cTn>
                              </p:par>
                              <p:par>
                                <p:cTn id="477" presetID="1" presetClass="path" presetSubtype="0" repeatCount="indefinite" fill="hold" grpId="0" nodeType="withEffect">
                                  <p:stCondLst>
                                    <p:cond delay="0"/>
                                  </p:stCondLst>
                                  <p:childTnLst>
                                    <p:animMotion origin="layout" path="M -3.88889E-6 -4.62111E-6 C 0.02153 -4.62111E-6 0.03941 0.01544 0.03941 0.03445 C 0.03941 0.05374 0.02153 0.06945 -3.88889E-6 0.06945 C -0.0217 0.06945 -0.03923 0.05374 -0.03923 0.03445 C -0.03923 0.01544 -0.0217 -4.62111E-6 -3.88889E-6 -4.62111E-6 Z " pathEditMode="relative" rAng="0" ptsTypes="AAAAA">
                                      <p:cBhvr>
                                        <p:cTn id="478" dur="6000" fill="hold"/>
                                        <p:tgtEl>
                                          <p:spTgt spid="534"/>
                                        </p:tgtEl>
                                        <p:attrNameLst>
                                          <p:attrName>ppt_x</p:attrName>
                                          <p:attrName>ppt_y</p:attrName>
                                        </p:attrNameLst>
                                      </p:cBhvr>
                                      <p:rCtr x="0" y="3472"/>
                                    </p:animMotion>
                                  </p:childTnLst>
                                </p:cTn>
                              </p:par>
                              <p:par>
                                <p:cTn id="479" presetID="1" presetClass="path" presetSubtype="0" repeatCount="indefinite" fill="hold" grpId="0" nodeType="withEffect">
                                  <p:stCondLst>
                                    <p:cond delay="0"/>
                                  </p:stCondLst>
                                  <p:childTnLst>
                                    <p:animMotion origin="layout" path="M -3.05556E-6 4.13337E-8 C 0.02153 4.13337E-8 0.03941 0.01543 0.03941 0.03444 C 0.03941 0.05373 0.02153 0.06944 -3.05556E-6 0.06944 C -0.0217 0.06944 -0.03923 0.05373 -0.03923 0.03444 C -0.03923 0.01543 -0.0217 4.13337E-8 -3.05556E-6 4.13337E-8 Z " pathEditMode="relative" rAng="0" ptsTypes="AAAAA">
                                      <p:cBhvr>
                                        <p:cTn id="480" dur="6000" fill="hold"/>
                                        <p:tgtEl>
                                          <p:spTgt spid="532"/>
                                        </p:tgtEl>
                                        <p:attrNameLst>
                                          <p:attrName>ppt_x</p:attrName>
                                          <p:attrName>ppt_y</p:attrName>
                                        </p:attrNameLst>
                                      </p:cBhvr>
                                      <p:rCtr x="0" y="3472"/>
                                    </p:animMotion>
                                  </p:childTnLst>
                                </p:cTn>
                              </p:par>
                              <p:par>
                                <p:cTn id="481" presetID="1" presetClass="path" presetSubtype="0" repeatCount="indefinite" fill="hold" grpId="0" nodeType="withEffect">
                                  <p:stCondLst>
                                    <p:cond delay="0"/>
                                  </p:stCondLst>
                                  <p:childTnLst>
                                    <p:animMotion origin="layout" path="M 3.05556E-6 2.22926E-6 C 0.02152 2.22926E-6 0.03941 0.01543 0.03941 0.03444 C 0.03941 0.05373 0.02152 0.06944 3.05556E-6 0.06944 C -0.0217 0.06944 -0.03924 0.05373 -0.03924 0.03444 C -0.03924 0.01543 -0.0217 2.22926E-6 3.05556E-6 2.22926E-6 Z " pathEditMode="relative" rAng="0" ptsTypes="AAAAA">
                                      <p:cBhvr>
                                        <p:cTn id="482" dur="6000" fill="hold"/>
                                        <p:tgtEl>
                                          <p:spTgt spid="536"/>
                                        </p:tgtEl>
                                        <p:attrNameLst>
                                          <p:attrName>ppt_x</p:attrName>
                                          <p:attrName>ppt_y</p:attrName>
                                        </p:attrNameLst>
                                      </p:cBhvr>
                                      <p:rCtr x="0" y="3472"/>
                                    </p:animMotion>
                                  </p:childTnLst>
                                </p:cTn>
                              </p:par>
                              <p:par>
                                <p:cTn id="483" presetID="1" presetClass="path" presetSubtype="0" repeatCount="indefinite" fill="hold" grpId="0" nodeType="withEffect">
                                  <p:stCondLst>
                                    <p:cond delay="0"/>
                                  </p:stCondLst>
                                  <p:childTnLst>
                                    <p:animMotion origin="layout" path="M 1.11111E-6 -3.33425E-7 C 0.02153 -3.33425E-7 0.03941 0.01543 0.03941 0.03445 C 0.03941 0.05373 0.02153 0.06944 1.11111E-6 0.06944 C -0.0217 0.06944 -0.03924 0.05373 -0.03924 0.03445 C -0.03924 0.01543 -0.0217 -3.33425E-7 1.11111E-6 -3.33425E-7 Z " pathEditMode="relative" rAng="0" ptsTypes="AAAAA">
                                      <p:cBhvr>
                                        <p:cTn id="484" dur="6000" fill="hold"/>
                                        <p:tgtEl>
                                          <p:spTgt spid="537"/>
                                        </p:tgtEl>
                                        <p:attrNameLst>
                                          <p:attrName>ppt_x</p:attrName>
                                          <p:attrName>ppt_y</p:attrName>
                                        </p:attrNameLst>
                                      </p:cBhvr>
                                      <p:rCtr x="0" y="3472"/>
                                    </p:animMotion>
                                  </p:childTnLst>
                                </p:cTn>
                              </p:par>
                              <p:par>
                                <p:cTn id="485" presetID="1" presetClass="path" presetSubtype="0" repeatCount="indefinite" fill="hold" nodeType="withEffect">
                                  <p:stCondLst>
                                    <p:cond delay="0"/>
                                  </p:stCondLst>
                                  <p:childTnLst>
                                    <p:animMotion origin="layout" path="M 5.55556E-7 2.75558E-7 C 0.02153 2.75558E-7 0.03941 0.01543 0.03941 0.03444 C 0.03941 0.05373 0.02153 0.06944 5.55556E-7 0.06944 C -0.0217 0.06944 -0.03924 0.05373 -0.03924 0.03444 C -0.03924 0.01543 -0.0217 2.75558E-7 5.55556E-7 2.75558E-7 Z " pathEditMode="relative" rAng="0" ptsTypes="AAAAA">
                                      <p:cBhvr>
                                        <p:cTn id="486" dur="6000" fill="hold"/>
                                        <p:tgtEl>
                                          <p:spTgt spid="570"/>
                                        </p:tgtEl>
                                        <p:attrNameLst>
                                          <p:attrName>ppt_x</p:attrName>
                                          <p:attrName>ppt_y</p:attrName>
                                        </p:attrNameLst>
                                      </p:cBhvr>
                                      <p:rCtr x="0" y="3472"/>
                                    </p:animMotion>
                                  </p:childTnLst>
                                </p:cTn>
                              </p:par>
                              <p:par>
                                <p:cTn id="487" presetID="1" presetClass="path" presetSubtype="0" repeatCount="indefinite" fill="hold" grpId="0" nodeType="withEffect">
                                  <p:stCondLst>
                                    <p:cond delay="0"/>
                                  </p:stCondLst>
                                  <p:childTnLst>
                                    <p:animMotion origin="layout" path="M 1.94444E-6 -1.62579E-6 C 0.02153 -1.62579E-6 0.03941 0.01543 0.03941 0.03445 C 0.03941 0.05374 0.02153 0.06944 1.94444E-6 0.06944 C -0.0217 0.06944 -0.03924 0.05374 -0.03924 0.03445 C -0.03924 0.01543 -0.0217 -1.62579E-6 1.94444E-6 -1.62579E-6 Z " pathEditMode="relative" rAng="0" ptsTypes="AAAAA">
                                      <p:cBhvr>
                                        <p:cTn id="488" dur="6000" fill="hold"/>
                                        <p:tgtEl>
                                          <p:spTgt spid="543"/>
                                        </p:tgtEl>
                                        <p:attrNameLst>
                                          <p:attrName>ppt_x</p:attrName>
                                          <p:attrName>ppt_y</p:attrName>
                                        </p:attrNameLst>
                                      </p:cBhvr>
                                      <p:rCtr x="0" y="3472"/>
                                    </p:animMotion>
                                  </p:childTnLst>
                                </p:cTn>
                              </p:par>
                              <p:par>
                                <p:cTn id="489" presetID="1" presetClass="path" presetSubtype="0" repeatCount="indefinite" fill="hold" grpId="0" nodeType="withEffect">
                                  <p:stCondLst>
                                    <p:cond delay="0"/>
                                  </p:stCondLst>
                                  <p:childTnLst>
                                    <p:animMotion origin="layout" path="M -4.16667E-6 -1.16285E-6 C 0.02153 -1.16285E-6 0.03941 0.01543 0.03941 0.03445 C 0.03941 0.05373 0.02153 0.06944 -4.16667E-6 0.06944 C -0.0217 0.06944 -0.03923 0.05373 -0.03923 0.03445 C -0.03923 0.01543 -0.0217 -1.16285E-6 -4.16667E-6 -1.16285E-6 Z " pathEditMode="relative" rAng="0" ptsTypes="AAAAA">
                                      <p:cBhvr>
                                        <p:cTn id="490" dur="6000" fill="hold"/>
                                        <p:tgtEl>
                                          <p:spTgt spid="542"/>
                                        </p:tgtEl>
                                        <p:attrNameLst>
                                          <p:attrName>ppt_x</p:attrName>
                                          <p:attrName>ppt_y</p:attrName>
                                        </p:attrNameLst>
                                      </p:cBhvr>
                                      <p:rCtr x="0" y="3472"/>
                                    </p:animMotion>
                                  </p:childTnLst>
                                </p:cTn>
                              </p:par>
                              <p:par>
                                <p:cTn id="491" presetID="1" presetClass="path" presetSubtype="0" repeatCount="indefinite" fill="hold" grpId="0" nodeType="withEffect">
                                  <p:stCondLst>
                                    <p:cond delay="0"/>
                                  </p:stCondLst>
                                  <p:childTnLst>
                                    <p:animMotion origin="layout" path="M 3.88889E-6 3.52163E-6 C 0.02152 3.52163E-6 0.03941 0.01543 0.03941 0.03444 C 0.03941 0.05373 0.02152 0.06944 3.88889E-6 0.06944 C -0.02171 0.06944 -0.03924 0.05373 -0.03924 0.03444 C -0.03924 0.01543 -0.02171 3.52163E-6 3.88889E-6 3.52163E-6 Z " pathEditMode="relative" rAng="0" ptsTypes="AAAAA">
                                      <p:cBhvr>
                                        <p:cTn id="492" dur="6000" fill="hold"/>
                                        <p:tgtEl>
                                          <p:spTgt spid="541"/>
                                        </p:tgtEl>
                                        <p:attrNameLst>
                                          <p:attrName>ppt_x</p:attrName>
                                          <p:attrName>ppt_y</p:attrName>
                                        </p:attrNameLst>
                                      </p:cBhvr>
                                      <p:rCtr x="0" y="3472"/>
                                    </p:animMotion>
                                  </p:childTnLst>
                                </p:cTn>
                              </p:par>
                              <p:par>
                                <p:cTn id="493" presetID="1" presetClass="path" presetSubtype="0" repeatCount="indefinite" fill="hold" grpId="0" nodeType="withEffect">
                                  <p:stCondLst>
                                    <p:cond delay="0"/>
                                  </p:stCondLst>
                                  <p:childTnLst>
                                    <p:animMotion origin="layout" path="M 2.5E-6 -2.08046E-6 C 0.02153 -2.08046E-6 0.03941 0.01543 0.03941 0.03445 C 0.03941 0.05374 0.02153 0.06944 2.5E-6 0.06944 C -0.0217 0.06944 -0.03924 0.05374 -0.03924 0.03445 C -0.03924 0.01543 -0.0217 -2.08046E-6 2.5E-6 -2.08046E-6 Z " pathEditMode="relative" rAng="0" ptsTypes="AAAAA">
                                      <p:cBhvr>
                                        <p:cTn id="494" dur="6000" fill="hold"/>
                                        <p:tgtEl>
                                          <p:spTgt spid="544"/>
                                        </p:tgtEl>
                                        <p:attrNameLst>
                                          <p:attrName>ppt_x</p:attrName>
                                          <p:attrName>ppt_y</p:attrName>
                                        </p:attrNameLst>
                                      </p:cBhvr>
                                      <p:rCtr x="0" y="3472"/>
                                    </p:animMotion>
                                  </p:childTnLst>
                                </p:cTn>
                              </p:par>
                              <p:par>
                                <p:cTn id="495" presetID="1" presetClass="path" presetSubtype="0" repeatCount="indefinite" fill="hold" grpId="0" nodeType="withEffect">
                                  <p:stCondLst>
                                    <p:cond delay="0"/>
                                  </p:stCondLst>
                                  <p:childTnLst>
                                    <p:animMotion origin="layout" path="M 3.88889E-6 3.10278E-6 C 0.02152 3.10278E-6 0.03941 0.01543 0.03941 0.03444 C 0.03941 0.05373 0.02152 0.06944 3.88889E-6 0.06944 C -0.02171 0.06944 -0.03924 0.05373 -0.03924 0.03444 C -0.03924 0.01543 -0.02171 3.10278E-6 3.88889E-6 3.10278E-6 Z " pathEditMode="relative" rAng="0" ptsTypes="AAAAA">
                                      <p:cBhvr>
                                        <p:cTn id="496" dur="6000" fill="hold"/>
                                        <p:tgtEl>
                                          <p:spTgt spid="545"/>
                                        </p:tgtEl>
                                        <p:attrNameLst>
                                          <p:attrName>ppt_x</p:attrName>
                                          <p:attrName>ppt_y</p:attrName>
                                        </p:attrNameLst>
                                      </p:cBhvr>
                                      <p:rCtr x="0" y="3472"/>
                                    </p:animMotion>
                                  </p:childTnLst>
                                </p:cTn>
                              </p:par>
                              <p:par>
                                <p:cTn id="497" presetID="1" presetClass="path" presetSubtype="0" repeatCount="indefinite" fill="hold" nodeType="withEffect">
                                  <p:stCondLst>
                                    <p:cond delay="0"/>
                                  </p:stCondLst>
                                  <p:childTnLst>
                                    <p:animMotion origin="layout" path="M 5.55556E-7 2.75558E-7 C 0.02153 2.75558E-7 0.03941 0.01543 0.03941 0.03444 C 0.03941 0.05373 0.02153 0.06944 5.55556E-7 0.06944 C -0.0217 0.06944 -0.03924 0.05373 -0.03924 0.03444 C -0.03924 0.01543 -0.0217 2.75558E-7 5.55556E-7 2.75558E-7 Z " pathEditMode="relative" rAng="0" ptsTypes="AAAAA">
                                      <p:cBhvr>
                                        <p:cTn id="498" dur="6000" fill="hold"/>
                                        <p:tgtEl>
                                          <p:spTgt spid="571"/>
                                        </p:tgtEl>
                                        <p:attrNameLst>
                                          <p:attrName>ppt_x</p:attrName>
                                          <p:attrName>ppt_y</p:attrName>
                                        </p:attrNameLst>
                                      </p:cBhvr>
                                      <p:rCtr x="0" y="3472"/>
                                    </p:animMotion>
                                  </p:childTnLst>
                                </p:cTn>
                              </p:par>
                              <p:par>
                                <p:cTn id="499" presetID="1" presetClass="path" presetSubtype="0" repeatCount="indefinite" fill="hold" grpId="0" nodeType="withEffect">
                                  <p:stCondLst>
                                    <p:cond delay="0"/>
                                  </p:stCondLst>
                                  <p:childTnLst>
                                    <p:animMotion origin="layout" path="M 1.38889E-6 2.50758E-6 C 0.02153 2.50758E-6 0.03941 0.01543 0.03941 0.03444 C 0.03941 0.05373 0.02153 0.06944 1.38889E-6 0.06944 C -0.0217 0.06944 -0.03924 0.05373 -0.03924 0.03444 C -0.03924 0.01543 -0.0217 2.50758E-6 1.38889E-6 2.50758E-6 Z " pathEditMode="relative" rAng="0" ptsTypes="AAAAA">
                                      <p:cBhvr>
                                        <p:cTn id="500" dur="6000" fill="hold"/>
                                        <p:tgtEl>
                                          <p:spTgt spid="551"/>
                                        </p:tgtEl>
                                        <p:attrNameLst>
                                          <p:attrName>ppt_x</p:attrName>
                                          <p:attrName>ppt_y</p:attrName>
                                        </p:attrNameLst>
                                      </p:cBhvr>
                                      <p:rCtr x="0" y="3472"/>
                                    </p:animMotion>
                                  </p:childTnLst>
                                </p:cTn>
                              </p:par>
                              <p:par>
                                <p:cTn id="501" presetID="1" presetClass="path" presetSubtype="0" repeatCount="indefinite" fill="hold" grpId="0" nodeType="withEffect">
                                  <p:stCondLst>
                                    <p:cond delay="0"/>
                                  </p:stCondLst>
                                  <p:childTnLst>
                                    <p:animMotion origin="layout" path="M 1.38889E-6 2.50758E-6 C 0.02153 2.50758E-6 0.03941 0.01543 0.03941 0.03444 C 0.03941 0.05373 0.02153 0.06944 1.38889E-6 0.06944 C -0.0217 0.06944 -0.03924 0.05373 -0.03924 0.03444 C -0.03924 0.01543 -0.0217 2.50758E-6 1.38889E-6 2.50758E-6 Z " pathEditMode="relative" rAng="0" ptsTypes="AAAAA">
                                      <p:cBhvr>
                                        <p:cTn id="502" dur="6000" fill="hold"/>
                                        <p:tgtEl>
                                          <p:spTgt spid="550"/>
                                        </p:tgtEl>
                                        <p:attrNameLst>
                                          <p:attrName>ppt_x</p:attrName>
                                          <p:attrName>ppt_y</p:attrName>
                                        </p:attrNameLst>
                                      </p:cBhvr>
                                      <p:rCtr x="0" y="3472"/>
                                    </p:animMotion>
                                  </p:childTnLst>
                                </p:cTn>
                              </p:par>
                              <p:par>
                                <p:cTn id="503" presetID="1" presetClass="path" presetSubtype="0" repeatCount="indefinite" fill="hold" nodeType="withEffect">
                                  <p:stCondLst>
                                    <p:cond delay="0"/>
                                  </p:stCondLst>
                                  <p:childTnLst>
                                    <p:animMotion origin="layout" path="M 5.55556E-7 2.75558E-7 C 0.02153 2.75558E-7 0.03941 0.01543 0.03941 0.03444 C 0.03941 0.05373 0.02153 0.06944 5.55556E-7 0.06944 C -0.0217 0.06944 -0.03924 0.05373 -0.03924 0.03444 C -0.03924 0.01543 -0.0217 2.75558E-7 5.55556E-7 2.75558E-7 Z " pathEditMode="relative" rAng="0" ptsTypes="AAAAA">
                                      <p:cBhvr>
                                        <p:cTn id="504" dur="6000" fill="hold"/>
                                        <p:tgtEl>
                                          <p:spTgt spid="572"/>
                                        </p:tgtEl>
                                        <p:attrNameLst>
                                          <p:attrName>ppt_x</p:attrName>
                                          <p:attrName>ppt_y</p:attrName>
                                        </p:attrNameLst>
                                      </p:cBhvr>
                                      <p:rCtr x="0" y="3472"/>
                                    </p:animMotion>
                                  </p:childTnLst>
                                </p:cTn>
                              </p:par>
                              <p:par>
                                <p:cTn id="505" presetID="1" presetClass="path" presetSubtype="0" repeatCount="indefinite" fill="hold" nodeType="withEffect">
                                  <p:stCondLst>
                                    <p:cond delay="0"/>
                                  </p:stCondLst>
                                  <p:childTnLst>
                                    <p:animMotion origin="layout" path="M -2.77778E-6 -3.64012E-6 C 0.02153 -3.64012E-6 0.03941 0.01543 0.03941 0.03445 C 0.03941 0.05374 0.02153 0.06944 -2.77778E-6 0.06944 C -0.0217 0.06944 -0.03923 0.05374 -0.03923 0.03445 C -0.03923 0.01543 -0.0217 -3.64012E-6 -2.77778E-6 -3.64012E-6 Z " pathEditMode="relative" rAng="0" ptsTypes="AAAAA">
                                      <p:cBhvr>
                                        <p:cTn id="506" dur="6000" fill="hold"/>
                                        <p:tgtEl>
                                          <p:spTgt spid="595"/>
                                        </p:tgtEl>
                                        <p:attrNameLst>
                                          <p:attrName>ppt_x</p:attrName>
                                          <p:attrName>ppt_y</p:attrName>
                                        </p:attrNameLst>
                                      </p:cBhvr>
                                      <p:rCtr x="0" y="3472"/>
                                    </p:animMotion>
                                  </p:childTnLst>
                                </p:cTn>
                              </p:par>
                              <p:par>
                                <p:cTn id="507" presetID="1" presetClass="path" presetSubtype="0" repeatCount="indefinite" fill="hold" grpId="0" nodeType="withEffect">
                                  <p:stCondLst>
                                    <p:cond delay="0"/>
                                  </p:stCondLst>
                                  <p:childTnLst>
                                    <p:animMotion origin="layout" path="M 3.88889E-6 3.38661E-6 C 0.02152 3.38661E-6 0.03941 0.01543 0.03941 0.03444 C 0.03941 0.05373 0.02152 0.06944 3.88889E-6 0.06944 C -0.02171 0.06944 -0.03924 0.05373 -0.03924 0.03444 C -0.03924 0.01543 -0.02171 3.38661E-6 3.88889E-6 3.38661E-6 Z " pathEditMode="relative" rAng="0" ptsTypes="AAAAA">
                                      <p:cBhvr>
                                        <p:cTn id="508" dur="6000" fill="hold"/>
                                        <p:tgtEl>
                                          <p:spTgt spid="601"/>
                                        </p:tgtEl>
                                        <p:attrNameLst>
                                          <p:attrName>ppt_x</p:attrName>
                                          <p:attrName>ppt_y</p:attrName>
                                        </p:attrNameLst>
                                      </p:cBhvr>
                                      <p:rCtr x="0" y="3472"/>
                                    </p:animMotion>
                                  </p:childTnLst>
                                </p:cTn>
                              </p:par>
                              <p:par>
                                <p:cTn id="509" presetID="1" presetClass="path" presetSubtype="0" repeatCount="indefinite" fill="hold" grpId="0" nodeType="withEffect">
                                  <p:stCondLst>
                                    <p:cond delay="0"/>
                                  </p:stCondLst>
                                  <p:childTnLst>
                                    <p:animMotion origin="layout" path="M 2.77778E-6 -1.68641E-6 C 0.02153 -1.68641E-6 0.03941 0.01543 0.03941 0.03445 C 0.03941 0.05374 0.02153 0.06944 2.77778E-6 0.06944 C -0.0217 0.06944 -0.03924 0.05374 -0.03924 0.03445 C -0.03924 0.01543 -0.0217 -1.68641E-6 2.77778E-6 -1.68641E-6 Z " pathEditMode="relative" rAng="0" ptsTypes="AAAAA">
                                      <p:cBhvr>
                                        <p:cTn id="510" dur="6000" fill="hold"/>
                                        <p:tgtEl>
                                          <p:spTgt spid="600"/>
                                        </p:tgtEl>
                                        <p:attrNameLst>
                                          <p:attrName>ppt_x</p:attrName>
                                          <p:attrName>ppt_y</p:attrName>
                                        </p:attrNameLst>
                                      </p:cBhvr>
                                      <p:rCtr x="0" y="3472"/>
                                    </p:animMotion>
                                  </p:childTnLst>
                                </p:cTn>
                              </p:par>
                              <p:par>
                                <p:cTn id="511" presetID="1" presetClass="path" presetSubtype="0" repeatCount="indefinite" fill="hold" grpId="0" nodeType="withEffect">
                                  <p:stCondLst>
                                    <p:cond delay="0"/>
                                  </p:stCondLst>
                                  <p:childTnLst>
                                    <p:animMotion origin="layout" path="M -2.77778E-6 -3.6539E-6 C 0.02153 -3.6539E-6 0.03941 0.01543 0.03941 0.03445 C 0.03941 0.05374 0.02153 0.06944 -2.77778E-6 0.06944 C -0.0217 0.06944 -0.03923 0.05374 -0.03923 0.03445 C -0.03923 0.01543 -0.0217 -3.6539E-6 -2.77778E-6 -3.6539E-6 Z " pathEditMode="relative" rAng="0" ptsTypes="AAAAA">
                                      <p:cBhvr>
                                        <p:cTn id="512" dur="6000" fill="hold"/>
                                        <p:tgtEl>
                                          <p:spTgt spid="596"/>
                                        </p:tgtEl>
                                        <p:attrNameLst>
                                          <p:attrName>ppt_x</p:attrName>
                                          <p:attrName>ppt_y</p:attrName>
                                        </p:attrNameLst>
                                      </p:cBhvr>
                                      <p:rCtr x="0" y="3472"/>
                                    </p:animMotion>
                                  </p:childTnLst>
                                </p:cTn>
                              </p:par>
                              <p:par>
                                <p:cTn id="513" presetID="1" presetClass="path" presetSubtype="0" repeatCount="indefinite" fill="hold" grpId="0" nodeType="withEffect">
                                  <p:stCondLst>
                                    <p:cond delay="0"/>
                                  </p:stCondLst>
                                  <p:childTnLst>
                                    <p:animMotion origin="layout" path="M 1.38778E-17 4.04795E-6 C 0.02153 4.04795E-6 0.03941 0.01543 0.03941 0.03444 C 0.03941 0.05373 0.02153 0.06944 1.38778E-17 0.06944 C -0.0217 0.06944 -0.03924 0.05373 -0.03924 0.03444 C -0.03924 0.01543 -0.0217 4.04795E-6 1.38778E-17 4.04795E-6 Z " pathEditMode="relative" rAng="0" ptsTypes="AAAAA">
                                      <p:cBhvr>
                                        <p:cTn id="514" dur="6000" fill="hold"/>
                                        <p:tgtEl>
                                          <p:spTgt spid="602"/>
                                        </p:tgtEl>
                                        <p:attrNameLst>
                                          <p:attrName>ppt_x</p:attrName>
                                          <p:attrName>ppt_y</p:attrName>
                                        </p:attrNameLst>
                                      </p:cBhvr>
                                      <p:rCtr x="0" y="3472"/>
                                    </p:animMotion>
                                  </p:childTnLst>
                                </p:cTn>
                              </p:par>
                              <p:par>
                                <p:cTn id="515" presetID="1" presetClass="path" presetSubtype="0" repeatCount="indefinite" fill="hold" grpId="0" nodeType="withEffect">
                                  <p:stCondLst>
                                    <p:cond delay="0"/>
                                  </p:stCondLst>
                                  <p:childTnLst>
                                    <p:animMotion origin="layout" path="M -4.44444E-6 2.55718E-6 C 0.02153 2.55718E-6 0.03941 0.01543 0.03941 0.03444 C 0.03941 0.05373 0.02153 0.06944 -4.44444E-6 0.06944 C -0.0217 0.06944 -0.03923 0.05373 -0.03923 0.03444 C -0.03923 0.01543 -0.0217 2.55718E-6 -4.44444E-6 2.55718E-6 Z " pathEditMode="relative" rAng="0" ptsTypes="AAAAA">
                                      <p:cBhvr>
                                        <p:cTn id="516" dur="6000" fill="hold"/>
                                        <p:tgtEl>
                                          <p:spTgt spid="598"/>
                                        </p:tgtEl>
                                        <p:attrNameLst>
                                          <p:attrName>ppt_x</p:attrName>
                                          <p:attrName>ppt_y</p:attrName>
                                        </p:attrNameLst>
                                      </p:cBhvr>
                                      <p:rCtr x="0" y="3472"/>
                                    </p:animMotion>
                                  </p:childTnLst>
                                </p:cTn>
                              </p:par>
                              <p:par>
                                <p:cTn id="517" presetID="1" presetClass="path" presetSubtype="0" repeatCount="indefinite" fill="hold" nodeType="withEffect">
                                  <p:stCondLst>
                                    <p:cond delay="0"/>
                                  </p:stCondLst>
                                  <p:childTnLst>
                                    <p:animMotion origin="layout" path="M 3.61111E-6 -3.66217E-6 C 0.02152 -3.66217E-6 0.03941 0.01543 0.03941 0.03445 C 0.03941 0.05374 0.02152 0.06944 3.61111E-6 0.06944 C -0.0217 0.06944 -0.03924 0.05374 -0.03924 0.03445 C -0.03924 0.01543 -0.0217 -3.66217E-6 3.61111E-6 -3.66217E-6 Z " pathEditMode="relative" rAng="0" ptsTypes="AAAAA">
                                      <p:cBhvr>
                                        <p:cTn id="518" dur="6000" fill="hold"/>
                                        <p:tgtEl>
                                          <p:spTgt spid="779"/>
                                        </p:tgtEl>
                                        <p:attrNameLst>
                                          <p:attrName>ppt_x</p:attrName>
                                          <p:attrName>ppt_y</p:attrName>
                                        </p:attrNameLst>
                                      </p:cBhvr>
                                      <p:rCtr x="0" y="3472"/>
                                    </p:animMotion>
                                  </p:childTnLst>
                                </p:cTn>
                              </p:par>
                              <p:par>
                                <p:cTn id="519" presetID="1" presetClass="path" presetSubtype="0" repeatCount="indefinite" fill="hold" grpId="0" nodeType="withEffect">
                                  <p:stCondLst>
                                    <p:cond delay="0"/>
                                  </p:stCondLst>
                                  <p:childTnLst>
                                    <p:animMotion origin="layout" path="M -4.16667E-6 -4.40342E-6 C 0.02153 -4.40342E-6 0.03941 0.01544 0.03941 0.03445 C 0.03941 0.05374 0.02153 0.06945 -4.16667E-6 0.06945 C -0.0217 0.06945 -0.03923 0.05374 -0.03923 0.03445 C -0.03923 0.01544 -0.0217 -4.40342E-6 -4.16667E-6 -4.40342E-6 Z " pathEditMode="relative" rAng="0" ptsTypes="AAAAA">
                                      <p:cBhvr>
                                        <p:cTn id="520" dur="6000" fill="hold"/>
                                        <p:tgtEl>
                                          <p:spTgt spid="609"/>
                                        </p:tgtEl>
                                        <p:attrNameLst>
                                          <p:attrName>ppt_x</p:attrName>
                                          <p:attrName>ppt_y</p:attrName>
                                        </p:attrNameLst>
                                      </p:cBhvr>
                                      <p:rCtr x="0" y="3472"/>
                                    </p:animMotion>
                                  </p:childTnLst>
                                </p:cTn>
                              </p:par>
                              <p:par>
                                <p:cTn id="521" presetID="1" presetClass="path" presetSubtype="0" repeatCount="indefinite" fill="hold" grpId="0" nodeType="withEffect">
                                  <p:stCondLst>
                                    <p:cond delay="0"/>
                                  </p:stCondLst>
                                  <p:childTnLst>
                                    <p:animMotion origin="layout" path="M -3.61111E-6 3.8275E-6 C 0.02153 3.8275E-6 0.03941 0.01543 0.03941 0.03444 C 0.03941 0.05373 0.02153 0.06944 -3.61111E-6 0.06944 C -0.0217 0.06944 -0.03923 0.05373 -0.03923 0.03444 C -0.03923 0.01543 -0.0217 3.8275E-6 -3.61111E-6 3.8275E-6 Z " pathEditMode="relative" rAng="0" ptsTypes="AAAAA">
                                      <p:cBhvr>
                                        <p:cTn id="522" dur="6000" fill="hold"/>
                                        <p:tgtEl>
                                          <p:spTgt spid="608"/>
                                        </p:tgtEl>
                                        <p:attrNameLst>
                                          <p:attrName>ppt_x</p:attrName>
                                          <p:attrName>ppt_y</p:attrName>
                                        </p:attrNameLst>
                                      </p:cBhvr>
                                      <p:rCtr x="0" y="3472"/>
                                    </p:animMotion>
                                  </p:childTnLst>
                                </p:cTn>
                              </p:par>
                              <p:par>
                                <p:cTn id="523" presetID="1" presetClass="path" presetSubtype="0" repeatCount="indefinite" fill="hold" grpId="0" nodeType="withEffect">
                                  <p:stCondLst>
                                    <p:cond delay="0"/>
                                  </p:stCondLst>
                                  <p:childTnLst>
                                    <p:animMotion origin="layout" path="M -4.72222E-6 2.97603E-6 C 0.02153 2.97603E-6 0.03941 0.01543 0.03941 0.03444 C 0.03941 0.05373 0.02153 0.06944 -4.72222E-6 0.06944 C -0.0217 0.06944 -0.03923 0.05373 -0.03923 0.03444 C -0.03923 0.01543 -0.0217 2.97603E-6 -4.72222E-6 2.97603E-6 Z " pathEditMode="relative" rAng="0" ptsTypes="AAAAA">
                                      <p:cBhvr>
                                        <p:cTn id="524" dur="6000" fill="hold"/>
                                        <p:tgtEl>
                                          <p:spTgt spid="605"/>
                                        </p:tgtEl>
                                        <p:attrNameLst>
                                          <p:attrName>ppt_x</p:attrName>
                                          <p:attrName>ppt_y</p:attrName>
                                        </p:attrNameLst>
                                      </p:cBhvr>
                                      <p:rCtr x="0" y="3472"/>
                                    </p:animMotion>
                                  </p:childTnLst>
                                </p:cTn>
                              </p:par>
                              <p:par>
                                <p:cTn id="525" presetID="1" presetClass="path" presetSubtype="0" repeatCount="indefinite" fill="hold" grpId="0" nodeType="withEffect">
                                  <p:stCondLst>
                                    <p:cond delay="0"/>
                                  </p:stCondLst>
                                  <p:childTnLst>
                                    <p:animMotion origin="layout" path="M -3.05556E-6 -1.5321E-6 C 0.02153 -1.5321E-6 0.03941 0.01543 0.03941 0.03445 C 0.03941 0.05374 0.02153 0.06944 -3.05556E-6 0.06944 C -0.0217 0.06944 -0.03923 0.05374 -0.03923 0.03445 C -0.03923 0.01543 -0.0217 -1.5321E-6 -3.05556E-6 -1.5321E-6 Z " pathEditMode="relative" rAng="0" ptsTypes="AAAAA">
                                      <p:cBhvr>
                                        <p:cTn id="526" dur="6000" fill="hold"/>
                                        <p:tgtEl>
                                          <p:spTgt spid="610"/>
                                        </p:tgtEl>
                                        <p:attrNameLst>
                                          <p:attrName>ppt_x</p:attrName>
                                          <p:attrName>ppt_y</p:attrName>
                                        </p:attrNameLst>
                                      </p:cBhvr>
                                      <p:rCtr x="0" y="3472"/>
                                    </p:animMotion>
                                  </p:childTnLst>
                                </p:cTn>
                              </p:par>
                              <p:par>
                                <p:cTn id="527" presetID="1" presetClass="path" presetSubtype="0" repeatCount="indefinite" fill="hold" grpId="0" nodeType="withEffect">
                                  <p:stCondLst>
                                    <p:cond delay="0"/>
                                  </p:stCondLst>
                                  <p:childTnLst>
                                    <p:animMotion origin="layout" path="M 3.05556E-6 2.53513E-6 C 0.02152 2.53513E-6 0.03941 0.01543 0.03941 0.03444 C 0.03941 0.05373 0.02152 0.06944 3.05556E-6 0.06944 C -0.0217 0.06944 -0.03924 0.05373 -0.03924 0.03444 C -0.03924 0.01543 -0.0217 2.53513E-6 3.05556E-6 2.53513E-6 Z " pathEditMode="relative" rAng="0" ptsTypes="AAAAA">
                                      <p:cBhvr>
                                        <p:cTn id="528" dur="6000" fill="hold"/>
                                        <p:tgtEl>
                                          <p:spTgt spid="606"/>
                                        </p:tgtEl>
                                        <p:attrNameLst>
                                          <p:attrName>ppt_x</p:attrName>
                                          <p:attrName>ppt_y</p:attrName>
                                        </p:attrNameLst>
                                      </p:cBhvr>
                                      <p:rCtr x="0" y="3472"/>
                                    </p:animMotion>
                                  </p:childTnLst>
                                </p:cTn>
                              </p:par>
                              <p:par>
                                <p:cTn id="529" presetID="1" presetClass="path" presetSubtype="0" repeatCount="indefinite" fill="hold" nodeType="withEffect">
                                  <p:stCondLst>
                                    <p:cond delay="0"/>
                                  </p:stCondLst>
                                  <p:childTnLst>
                                    <p:animMotion origin="layout" path="M 3.61111E-6 -3.66217E-6 C 0.02152 -3.66217E-6 0.03941 0.01543 0.03941 0.03417 C 0.03941 0.05319 0.02152 0.06944 3.61111E-6 0.06944 C -0.0217 0.06944 -0.03924 0.05319 -0.03924 0.03417 C -0.03924 0.01543 -0.0217 -3.66217E-6 3.61111E-6 -3.66217E-6 Z " pathEditMode="relative" rAng="0" ptsTypes="AAAAA">
                                      <p:cBhvr>
                                        <p:cTn id="530" dur="6000" fill="hold"/>
                                        <p:tgtEl>
                                          <p:spTgt spid="780"/>
                                        </p:tgtEl>
                                        <p:attrNameLst>
                                          <p:attrName>ppt_x</p:attrName>
                                          <p:attrName>ppt_y</p:attrName>
                                        </p:attrNameLst>
                                      </p:cBhvr>
                                      <p:rCtr x="0" y="3472"/>
                                    </p:animMotion>
                                  </p:childTnLst>
                                </p:cTn>
                              </p:par>
                              <p:par>
                                <p:cTn id="531" presetID="1" presetClass="path" presetSubtype="0" repeatCount="indefinite" fill="hold" grpId="0" nodeType="withEffect">
                                  <p:stCondLst>
                                    <p:cond delay="0"/>
                                  </p:stCondLst>
                                  <p:childTnLst>
                                    <p:animMotion origin="layout" path="M -2.22222E-6 -1.12152E-6 C 0.02153 -1.12152E-6 0.03941 0.01543 0.03941 0.03445 C 0.03941 0.05373 0.02153 0.06944 -2.22222E-6 0.06944 C -0.0217 0.06944 -0.03923 0.05373 -0.03923 0.03445 C -0.03923 0.01543 -0.0217 -1.12152E-6 -2.22222E-6 -1.12152E-6 Z " pathEditMode="relative" rAng="0" ptsTypes="AAAAA">
                                      <p:cBhvr>
                                        <p:cTn id="532" dur="6000" fill="hold"/>
                                        <p:tgtEl>
                                          <p:spTgt spid="617"/>
                                        </p:tgtEl>
                                        <p:attrNameLst>
                                          <p:attrName>ppt_x</p:attrName>
                                          <p:attrName>ppt_y</p:attrName>
                                        </p:attrNameLst>
                                      </p:cBhvr>
                                      <p:rCtr x="0" y="3472"/>
                                    </p:animMotion>
                                  </p:childTnLst>
                                </p:cTn>
                              </p:par>
                              <p:par>
                                <p:cTn id="533" presetID="1" presetClass="path" presetSubtype="0" repeatCount="indefinite" fill="hold" grpId="0" nodeType="withEffect">
                                  <p:stCondLst>
                                    <p:cond delay="0"/>
                                  </p:stCondLst>
                                  <p:childTnLst>
                                    <p:animMotion origin="layout" path="M -2.77778E-7 1.48526E-6 C 0.02153 1.48526E-6 0.03941 0.01543 0.03941 0.03444 C 0.03941 0.05373 0.02153 0.06944 -2.77778E-7 0.06944 C -0.0217 0.06944 -0.03924 0.05373 -0.03924 0.03444 C -0.03924 0.01543 -0.0217 1.48526E-6 -2.77778E-7 1.48526E-6 Z " pathEditMode="relative" rAng="0" ptsTypes="AAAAA">
                                      <p:cBhvr>
                                        <p:cTn id="534" dur="6000" fill="hold"/>
                                        <p:tgtEl>
                                          <p:spTgt spid="616"/>
                                        </p:tgtEl>
                                        <p:attrNameLst>
                                          <p:attrName>ppt_x</p:attrName>
                                          <p:attrName>ppt_y</p:attrName>
                                        </p:attrNameLst>
                                      </p:cBhvr>
                                      <p:rCtr x="0" y="3472"/>
                                    </p:animMotion>
                                  </p:childTnLst>
                                </p:cTn>
                              </p:par>
                              <p:par>
                                <p:cTn id="535" presetID="1" presetClass="path" presetSubtype="0" repeatCount="indefinite" fill="hold" grpId="0" nodeType="withEffect">
                                  <p:stCondLst>
                                    <p:cond delay="0"/>
                                  </p:stCondLst>
                                  <p:childTnLst>
                                    <p:animMotion origin="layout" path="M 1.38889E-6 2.79967E-6 C 0.02153 2.79967E-6 0.03941 0.01543 0.03941 0.03444 C 0.03941 0.05373 0.02153 0.06944 1.38889E-6 0.06944 C -0.0217 0.06944 -0.03924 0.05373 -0.03924 0.03444 C -0.03924 0.01543 -0.0217 2.79967E-6 1.38889E-6 2.79967E-6 Z " pathEditMode="relative" rAng="0" ptsTypes="AAAAA">
                                      <p:cBhvr>
                                        <p:cTn id="536" dur="6000" fill="hold"/>
                                        <p:tgtEl>
                                          <p:spTgt spid="613"/>
                                        </p:tgtEl>
                                        <p:attrNameLst>
                                          <p:attrName>ppt_x</p:attrName>
                                          <p:attrName>ppt_y</p:attrName>
                                        </p:attrNameLst>
                                      </p:cBhvr>
                                      <p:rCtr x="0" y="3472"/>
                                    </p:animMotion>
                                  </p:childTnLst>
                                </p:cTn>
                              </p:par>
                              <p:par>
                                <p:cTn id="537" presetID="1" presetClass="path" presetSubtype="0" repeatCount="indefinite" fill="hold" grpId="0" nodeType="withEffect">
                                  <p:stCondLst>
                                    <p:cond delay="0"/>
                                  </p:stCondLst>
                                  <p:childTnLst>
                                    <p:animMotion origin="layout" path="M 4.72222E-6 -5.70405E-7 C 0.02152 -5.70405E-7 0.03941 0.01543 0.03941 0.03445 C 0.03941 0.05373 0.02152 0.06944 4.72222E-6 0.06944 C -0.02171 0.06944 -0.03924 0.05373 -0.03924 0.03445 C -0.03924 0.01543 -0.02171 -5.70405E-7 4.72222E-6 -5.70405E-7 Z " pathEditMode="relative" rAng="0" ptsTypes="AAAAA">
                                      <p:cBhvr>
                                        <p:cTn id="538" dur="6000" fill="hold"/>
                                        <p:tgtEl>
                                          <p:spTgt spid="618"/>
                                        </p:tgtEl>
                                        <p:attrNameLst>
                                          <p:attrName>ppt_x</p:attrName>
                                          <p:attrName>ppt_y</p:attrName>
                                        </p:attrNameLst>
                                      </p:cBhvr>
                                      <p:rCtr x="0" y="3472"/>
                                    </p:animMotion>
                                  </p:childTnLst>
                                </p:cTn>
                              </p:par>
                              <p:par>
                                <p:cTn id="539" presetID="1" presetClass="path" presetSubtype="0" repeatCount="indefinite" fill="hold" grpId="0" nodeType="withEffect">
                                  <p:stCondLst>
                                    <p:cond delay="0"/>
                                  </p:stCondLst>
                                  <p:childTnLst>
                                    <p:animMotion origin="layout" path="M -4.16667E-6 1.33095E-6 C 0.02153 1.33095E-6 0.03941 0.01543 0.03941 0.03444 C 0.03941 0.05373 0.02153 0.06944 -4.16667E-6 0.06944 C -0.0217 0.06944 -0.03923 0.05373 -0.03923 0.03444 C -0.03923 0.01543 -0.0217 1.33095E-6 -4.16667E-6 1.33095E-6 Z " pathEditMode="relative" rAng="0" ptsTypes="AAAAA">
                                      <p:cBhvr>
                                        <p:cTn id="540" dur="6000" fill="hold"/>
                                        <p:tgtEl>
                                          <p:spTgt spid="619"/>
                                        </p:tgtEl>
                                        <p:attrNameLst>
                                          <p:attrName>ppt_x</p:attrName>
                                          <p:attrName>ppt_y</p:attrName>
                                        </p:attrNameLst>
                                      </p:cBhvr>
                                      <p:rCtr x="0" y="3472"/>
                                    </p:animMotion>
                                  </p:childTnLst>
                                </p:cTn>
                              </p:par>
                              <p:par>
                                <p:cTn id="541" presetID="1" presetClass="path" presetSubtype="0" repeatCount="indefinite" fill="hold" nodeType="withEffect">
                                  <p:stCondLst>
                                    <p:cond delay="0"/>
                                  </p:stCondLst>
                                  <p:childTnLst>
                                    <p:animMotion origin="layout" path="M 3.61111E-6 -3.66217E-6 C 0.02152 -3.66217E-6 0.03941 0.01543 0.03941 0.03417 C 0.03941 0.05346 0.02152 0.06944 3.61111E-6 0.06944 C -0.0217 0.06944 -0.03924 0.05346 -0.03924 0.03417 C -0.03924 0.01543 -0.0217 -3.66217E-6 3.61111E-6 -3.66217E-6 Z " pathEditMode="relative" rAng="0" ptsTypes="AAAAA">
                                      <p:cBhvr>
                                        <p:cTn id="542" dur="6000" fill="hold"/>
                                        <p:tgtEl>
                                          <p:spTgt spid="781"/>
                                        </p:tgtEl>
                                        <p:attrNameLst>
                                          <p:attrName>ppt_x</p:attrName>
                                          <p:attrName>ppt_y</p:attrName>
                                        </p:attrNameLst>
                                      </p:cBhvr>
                                      <p:rCtr x="0" y="3472"/>
                                    </p:animMotion>
                                  </p:childTnLst>
                                </p:cTn>
                              </p:par>
                              <p:par>
                                <p:cTn id="543" presetID="1" presetClass="path" presetSubtype="0" repeatCount="indefinite" fill="hold" grpId="0" nodeType="withEffect">
                                  <p:stCondLst>
                                    <p:cond delay="0"/>
                                  </p:stCondLst>
                                  <p:childTnLst>
                                    <p:animMotion origin="layout" path="M -4.16667E-6 -9.36897E-8 C 0.02153 -9.36897E-8 0.03941 0.01543 0.03941 0.03444 C 0.03941 0.05373 0.02153 0.06944 -4.16667E-6 0.06944 C -0.0217 0.06944 -0.03923 0.05373 -0.03923 0.03444 C -0.03923 0.01543 -0.0217 -9.36897E-8 -4.16667E-6 -9.36897E-8 Z " pathEditMode="relative" rAng="0" ptsTypes="AAAAA">
                                      <p:cBhvr>
                                        <p:cTn id="544" dur="6000" fill="hold"/>
                                        <p:tgtEl>
                                          <p:spTgt spid="623"/>
                                        </p:tgtEl>
                                        <p:attrNameLst>
                                          <p:attrName>ppt_x</p:attrName>
                                          <p:attrName>ppt_y</p:attrName>
                                        </p:attrNameLst>
                                      </p:cBhvr>
                                      <p:rCtr x="0" y="3472"/>
                                    </p:animMotion>
                                  </p:childTnLst>
                                </p:cTn>
                              </p:par>
                              <p:par>
                                <p:cTn id="545" presetID="1" presetClass="path" presetSubtype="0" repeatCount="indefinite" fill="hold" grpId="0" nodeType="withEffect">
                                  <p:stCondLst>
                                    <p:cond delay="0"/>
                                  </p:stCondLst>
                                  <p:childTnLst>
                                    <p:animMotion origin="layout" path="M -1.94444E-6 -9.23119E-7 C 0.02153 -9.23119E-7 0.03941 0.01543 0.03941 0.03445 C 0.03941 0.05373 0.02153 0.06944 -1.94444E-6 0.06944 C -0.0217 0.06944 -0.03923 0.05373 -0.03923 0.03445 C -0.03923 0.01543 -0.0217 -9.23119E-7 -1.94444E-6 -9.23119E-7 Z " pathEditMode="relative" rAng="0" ptsTypes="AAAAA">
                                      <p:cBhvr>
                                        <p:cTn id="546" dur="6000" fill="hold"/>
                                        <p:tgtEl>
                                          <p:spTgt spid="622"/>
                                        </p:tgtEl>
                                        <p:attrNameLst>
                                          <p:attrName>ppt_x</p:attrName>
                                          <p:attrName>ppt_y</p:attrName>
                                        </p:attrNameLst>
                                      </p:cBhvr>
                                      <p:rCtr x="0" y="3472"/>
                                    </p:animMotion>
                                  </p:childTnLst>
                                </p:cTn>
                              </p:par>
                              <p:par>
                                <p:cTn id="547" presetID="1" presetClass="path" presetSubtype="0" repeatCount="indefinite" fill="hold" grpId="0" nodeType="withEffect">
                                  <p:stCondLst>
                                    <p:cond delay="0"/>
                                  </p:stCondLst>
                                  <p:childTnLst>
                                    <p:animMotion origin="layout" path="M 4.72222E-6 1.46321E-6 C 0.02152 1.46321E-6 0.03941 0.01543 0.03941 0.03444 C 0.03941 0.05373 0.02152 0.06944 4.72222E-6 0.06944 C -0.02171 0.06944 -0.03924 0.05373 -0.03924 0.03444 C -0.03924 0.01543 -0.02171 1.46321E-6 4.72222E-6 1.46321E-6 Z " pathEditMode="relative" rAng="0" ptsTypes="AAAAA">
                                      <p:cBhvr>
                                        <p:cTn id="548" dur="6000" fill="hold"/>
                                        <p:tgtEl>
                                          <p:spTgt spid="620"/>
                                        </p:tgtEl>
                                        <p:attrNameLst>
                                          <p:attrName>ppt_x</p:attrName>
                                          <p:attrName>ppt_y</p:attrName>
                                        </p:attrNameLst>
                                      </p:cBhvr>
                                      <p:rCtr x="0" y="3472"/>
                                    </p:animMotion>
                                  </p:childTnLst>
                                </p:cTn>
                              </p:par>
                              <p:par>
                                <p:cTn id="549" presetID="1" presetClass="path" presetSubtype="0" repeatCount="indefinite" fill="hold" grpId="0" nodeType="withEffect">
                                  <p:stCondLst>
                                    <p:cond delay="0"/>
                                  </p:stCondLst>
                                  <p:childTnLst>
                                    <p:animMotion origin="layout" path="M 5.55556E-7 3.03114E-7 C 0.02153 3.03114E-7 0.03941 0.01543 0.03941 0.03444 C 0.03941 0.05373 0.02153 0.06944 5.55556E-7 0.06944 C -0.0217 0.06944 -0.03924 0.05373 -0.03924 0.03444 C -0.03924 0.01543 -0.0217 3.03114E-7 5.55556E-7 3.03114E-7 Z " pathEditMode="relative" rAng="0" ptsTypes="AAAAA">
                                      <p:cBhvr>
                                        <p:cTn id="550" dur="6000" fill="hold"/>
                                        <p:tgtEl>
                                          <p:spTgt spid="624"/>
                                        </p:tgtEl>
                                        <p:attrNameLst>
                                          <p:attrName>ppt_x</p:attrName>
                                          <p:attrName>ppt_y</p:attrName>
                                        </p:attrNameLst>
                                      </p:cBhvr>
                                      <p:rCtr x="0" y="3472"/>
                                    </p:animMotion>
                                  </p:childTnLst>
                                </p:cTn>
                              </p:par>
                              <p:par>
                                <p:cTn id="551" presetID="1" presetClass="path" presetSubtype="0" repeatCount="indefinite" fill="hold" grpId="0" nodeType="withEffect">
                                  <p:stCondLst>
                                    <p:cond delay="0"/>
                                  </p:stCondLst>
                                  <p:childTnLst>
                                    <p:animMotion origin="layout" path="M -1.66667E-6 -4.38137E-6 C 0.02153 -4.38137E-6 0.03941 0.01544 0.03941 0.03445 C 0.03941 0.05374 0.02153 0.06944 -1.66667E-6 0.06944 C -0.0217 0.06944 -0.03923 0.05374 -0.03923 0.03445 C -0.03923 0.01544 -0.0217 -4.38137E-6 -1.66667E-6 -4.38137E-6 Z " pathEditMode="relative" rAng="0" ptsTypes="AAAAA">
                                      <p:cBhvr>
                                        <p:cTn id="552" dur="6000" fill="hold"/>
                                        <p:tgtEl>
                                          <p:spTgt spid="621"/>
                                        </p:tgtEl>
                                        <p:attrNameLst>
                                          <p:attrName>ppt_x</p:attrName>
                                          <p:attrName>ppt_y</p:attrName>
                                        </p:attrNameLst>
                                      </p:cBhvr>
                                      <p:rCtr x="0" y="3472"/>
                                    </p:animMotion>
                                  </p:childTnLst>
                                </p:cTn>
                              </p:par>
                              <p:par>
                                <p:cTn id="553" presetID="1" presetClass="path" presetSubtype="0" repeatCount="indefinite" fill="hold" nodeType="withEffect">
                                  <p:stCondLst>
                                    <p:cond delay="0"/>
                                  </p:stCondLst>
                                  <p:childTnLst>
                                    <p:animMotion origin="layout" path="M 3.61111E-6 -3.66217E-6 C 0.02152 -3.66217E-6 0.03941 0.01543 0.03941 0.03417 C 0.03941 0.05346 0.02152 0.06944 3.61111E-6 0.06944 C -0.0217 0.06944 -0.03924 0.05346 -0.03924 0.03417 C -0.03924 0.01543 -0.0217 -3.66217E-6 3.61111E-6 -3.66217E-6 Z " pathEditMode="relative" rAng="0" ptsTypes="AAAAA">
                                      <p:cBhvr>
                                        <p:cTn id="554" dur="6000" fill="hold"/>
                                        <p:tgtEl>
                                          <p:spTgt spid="782"/>
                                        </p:tgtEl>
                                        <p:attrNameLst>
                                          <p:attrName>ppt_x</p:attrName>
                                          <p:attrName>ppt_y</p:attrName>
                                        </p:attrNameLst>
                                      </p:cBhvr>
                                      <p:rCtr x="0" y="3472"/>
                                    </p:animMotion>
                                  </p:childTnLst>
                                </p:cTn>
                              </p:par>
                              <p:par>
                                <p:cTn id="555" presetID="1" presetClass="path" presetSubtype="0" repeatCount="indefinite" fill="hold" grpId="0" nodeType="withEffect">
                                  <p:stCondLst>
                                    <p:cond delay="0"/>
                                  </p:stCondLst>
                                  <p:childTnLst>
                                    <p:animMotion origin="layout" path="M 1.94444E-6 -2.03913E-7 C 0.02153 -2.03913E-7 0.03941 0.01543 0.03941 0.03444 C 0.03941 0.05373 0.02153 0.06944 1.94444E-6 0.06944 C -0.0217 0.06944 -0.03924 0.05373 -0.03924 0.03444 C -0.03924 0.01543 -0.0217 -2.03913E-7 1.94444E-6 -2.03913E-7 Z " pathEditMode="relative" rAng="0" ptsTypes="AAAAA">
                                      <p:cBhvr>
                                        <p:cTn id="556" dur="6000" fill="hold"/>
                                        <p:tgtEl>
                                          <p:spTgt spid="629"/>
                                        </p:tgtEl>
                                        <p:attrNameLst>
                                          <p:attrName>ppt_x</p:attrName>
                                          <p:attrName>ppt_y</p:attrName>
                                        </p:attrNameLst>
                                      </p:cBhvr>
                                      <p:rCtr x="0" y="3472"/>
                                    </p:animMotion>
                                  </p:childTnLst>
                                </p:cTn>
                              </p:par>
                              <p:par>
                                <p:cTn id="557" presetID="1" presetClass="path" presetSubtype="0" repeatCount="indefinite" fill="hold" grpId="0" nodeType="withEffect">
                                  <p:stCondLst>
                                    <p:cond delay="0"/>
                                  </p:stCondLst>
                                  <p:childTnLst>
                                    <p:animMotion origin="layout" path="M 1.94444E-6 -4.4916E-6 C 0.02153 -4.4916E-6 0.03941 0.01544 0.03941 0.03445 C 0.03941 0.05374 0.02153 0.06945 1.94444E-6 0.06945 C -0.0217 0.06945 -0.03924 0.05374 -0.03924 0.03445 C -0.03924 0.01544 -0.0217 -4.4916E-6 1.94444E-6 -4.4916E-6 Z " pathEditMode="relative" rAng="0" ptsTypes="AAAAA">
                                      <p:cBhvr>
                                        <p:cTn id="558" dur="6000" fill="hold"/>
                                        <p:tgtEl>
                                          <p:spTgt spid="628"/>
                                        </p:tgtEl>
                                        <p:attrNameLst>
                                          <p:attrName>ppt_x</p:attrName>
                                          <p:attrName>ppt_y</p:attrName>
                                        </p:attrNameLst>
                                      </p:cBhvr>
                                      <p:rCtr x="0" y="3472"/>
                                    </p:animMotion>
                                  </p:childTnLst>
                                </p:cTn>
                              </p:par>
                              <p:par>
                                <p:cTn id="559" presetID="1" presetClass="path" presetSubtype="0" repeatCount="indefinite" fill="hold" grpId="0" nodeType="withEffect">
                                  <p:stCondLst>
                                    <p:cond delay="0"/>
                                  </p:stCondLst>
                                  <p:childTnLst>
                                    <p:animMotion origin="layout" path="M 4.72222E-6 3.36456E-6 C 0.02152 3.36456E-6 0.03941 0.01543 0.03941 0.03444 C 0.03941 0.05373 0.02152 0.06944 4.72222E-6 0.06944 C -0.02171 0.06944 -0.03924 0.05373 -0.03924 0.03444 C -0.03924 0.01543 -0.02171 3.36456E-6 4.72222E-6 3.36456E-6 Z " pathEditMode="relative" rAng="0" ptsTypes="AAAAA">
                                      <p:cBhvr>
                                        <p:cTn id="560" dur="6000" fill="hold"/>
                                        <p:tgtEl>
                                          <p:spTgt spid="626"/>
                                        </p:tgtEl>
                                        <p:attrNameLst>
                                          <p:attrName>ppt_x</p:attrName>
                                          <p:attrName>ppt_y</p:attrName>
                                        </p:attrNameLst>
                                      </p:cBhvr>
                                      <p:rCtr x="0" y="3472"/>
                                    </p:animMotion>
                                  </p:childTnLst>
                                </p:cTn>
                              </p:par>
                              <p:par>
                                <p:cTn id="561" presetID="1" presetClass="path" presetSubtype="0" repeatCount="indefinite" fill="hold" grpId="0" nodeType="withEffect">
                                  <p:stCondLst>
                                    <p:cond delay="0"/>
                                  </p:stCondLst>
                                  <p:childTnLst>
                                    <p:animMotion origin="layout" path="M 3.88889E-6 2.24855E-6 C 0.02152 2.24855E-6 0.03941 0.01543 0.03941 0.03444 C 0.03941 0.05373 0.02152 0.06944 3.88889E-6 0.06944 C -0.02171 0.06944 -0.03924 0.05373 -0.03924 0.03444 C -0.03924 0.01543 -0.02171 2.24855E-6 3.88889E-6 2.24855E-6 Z " pathEditMode="relative" rAng="0" ptsTypes="AAAAA">
                                      <p:cBhvr>
                                        <p:cTn id="562" dur="6000" fill="hold"/>
                                        <p:tgtEl>
                                          <p:spTgt spid="630"/>
                                        </p:tgtEl>
                                        <p:attrNameLst>
                                          <p:attrName>ppt_x</p:attrName>
                                          <p:attrName>ppt_y</p:attrName>
                                        </p:attrNameLst>
                                      </p:cBhvr>
                                      <p:rCtr x="0" y="3472"/>
                                    </p:animMotion>
                                  </p:childTnLst>
                                </p:cTn>
                              </p:par>
                              <p:par>
                                <p:cTn id="563" presetID="1" presetClass="path" presetSubtype="0" repeatCount="indefinite" fill="hold" grpId="0" nodeType="withEffect">
                                  <p:stCondLst>
                                    <p:cond delay="0"/>
                                  </p:stCondLst>
                                  <p:childTnLst>
                                    <p:animMotion origin="layout" path="M 2.77778E-6 -2.34775E-6 C 0.02153 -2.34775E-6 0.03941 0.01543 0.03941 0.03445 C 0.03941 0.05374 0.02153 0.06944 2.77778E-6 0.06944 C -0.0217 0.06944 -0.03924 0.05374 -0.03924 0.03445 C -0.03924 0.01543 -0.0217 -2.34775E-6 2.77778E-6 -2.34775E-6 Z " pathEditMode="relative" rAng="0" ptsTypes="AAAAA">
                                      <p:cBhvr>
                                        <p:cTn id="564" dur="6000" fill="hold"/>
                                        <p:tgtEl>
                                          <p:spTgt spid="631"/>
                                        </p:tgtEl>
                                        <p:attrNameLst>
                                          <p:attrName>ppt_x</p:attrName>
                                          <p:attrName>ppt_y</p:attrName>
                                        </p:attrNameLst>
                                      </p:cBhvr>
                                      <p:rCtr x="0" y="3472"/>
                                    </p:animMotion>
                                  </p:childTnLst>
                                </p:cTn>
                              </p:par>
                              <p:par>
                                <p:cTn id="565" presetID="1" presetClass="path" presetSubtype="0" repeatCount="indefinite" fill="hold" nodeType="withEffect">
                                  <p:stCondLst>
                                    <p:cond delay="0"/>
                                  </p:stCondLst>
                                  <p:childTnLst>
                                    <p:animMotion origin="layout" path="M 3.61111E-6 -3.66217E-6 C 0.02152 -3.66217E-6 0.03941 0.01543 0.03941 0.03417 C 0.03941 0.05346 0.02152 0.06944 3.61111E-6 0.06944 C -0.0217 0.06944 -0.03924 0.05346 -0.03924 0.03417 C -0.03924 0.01543 -0.0217 -3.66217E-6 3.61111E-6 -3.66217E-6 Z " pathEditMode="relative" rAng="0" ptsTypes="AAAAA">
                                      <p:cBhvr>
                                        <p:cTn id="566" dur="6000" fill="hold"/>
                                        <p:tgtEl>
                                          <p:spTgt spid="783"/>
                                        </p:tgtEl>
                                        <p:attrNameLst>
                                          <p:attrName>ppt_x</p:attrName>
                                          <p:attrName>ppt_y</p:attrName>
                                        </p:attrNameLst>
                                      </p:cBhvr>
                                      <p:rCtr x="0" y="3472"/>
                                    </p:animMotion>
                                  </p:childTnLst>
                                </p:cTn>
                              </p:par>
                              <p:par>
                                <p:cTn id="567" presetID="1" presetClass="path" presetSubtype="0" repeatCount="indefinite" fill="hold" grpId="0" nodeType="withEffect">
                                  <p:stCondLst>
                                    <p:cond delay="0"/>
                                  </p:stCondLst>
                                  <p:childTnLst>
                                    <p:animMotion origin="layout" path="M 2.22222E-6 -3.64012E-6 C 0.02153 -3.64012E-6 0.03941 0.01543 0.03941 0.03445 C 0.03941 0.05374 0.02153 0.06944 2.22222E-6 0.06944 C -0.0217 0.06944 -0.03924 0.05374 -0.03924 0.03445 C -0.03924 0.01543 -0.0217 -3.64012E-6 2.22222E-6 -3.64012E-6 Z " pathEditMode="relative" rAng="0" ptsTypes="AAAAA">
                                      <p:cBhvr>
                                        <p:cTn id="568" dur="6000" fill="hold"/>
                                        <p:tgtEl>
                                          <p:spTgt spid="637"/>
                                        </p:tgtEl>
                                        <p:attrNameLst>
                                          <p:attrName>ppt_x</p:attrName>
                                          <p:attrName>ppt_y</p:attrName>
                                        </p:attrNameLst>
                                      </p:cBhvr>
                                      <p:rCtr x="0" y="3472"/>
                                    </p:animMotion>
                                  </p:childTnLst>
                                </p:cTn>
                              </p:par>
                              <p:par>
                                <p:cTn id="569" presetID="1" presetClass="path" presetSubtype="0" repeatCount="indefinite" fill="hold" grpId="0" nodeType="withEffect">
                                  <p:stCondLst>
                                    <p:cond delay="0"/>
                                  </p:stCondLst>
                                  <p:childTnLst>
                                    <p:animMotion origin="layout" path="M -1.94444E-6 -3.64012E-6 C 0.02153 -3.64012E-6 0.03941 0.01543 0.03941 0.03445 C 0.03941 0.05374 0.02153 0.06944 -1.94444E-6 0.06944 C -0.0217 0.06944 -0.03923 0.05374 -0.03923 0.03445 C -0.03923 0.01543 -0.0217 -3.64012E-6 -1.94444E-6 -3.64012E-6 Z " pathEditMode="relative" rAng="0" ptsTypes="AAAAA">
                                      <p:cBhvr>
                                        <p:cTn id="570" dur="6000" fill="hold"/>
                                        <p:tgtEl>
                                          <p:spTgt spid="636"/>
                                        </p:tgtEl>
                                        <p:attrNameLst>
                                          <p:attrName>ppt_x</p:attrName>
                                          <p:attrName>ppt_y</p:attrName>
                                        </p:attrNameLst>
                                      </p:cBhvr>
                                      <p:rCtr x="0" y="3472"/>
                                    </p:animMotion>
                                  </p:childTnLst>
                                </p:cTn>
                              </p:par>
                              <p:par>
                                <p:cTn id="571" presetID="1" presetClass="path" presetSubtype="0" repeatCount="indefinite" fill="hold" grpId="0" nodeType="withEffect">
                                  <p:stCondLst>
                                    <p:cond delay="0"/>
                                  </p:stCondLst>
                                  <p:childTnLst>
                                    <p:animMotion origin="layout" path="M 8.33333E-7 1.89584E-6 C 0.02153 1.89584E-6 0.03941 0.01543 0.03941 0.03444 C 0.03941 0.05373 0.02153 0.06944 8.33333E-7 0.06944 C -0.0217 0.06944 -0.03924 0.05373 -0.03924 0.03444 C -0.03924 0.01543 -0.0217 1.89584E-6 8.33333E-7 1.89584E-6 Z " pathEditMode="relative" rAng="0" ptsTypes="AAAAA">
                                      <p:cBhvr>
                                        <p:cTn id="572" dur="6000" fill="hold"/>
                                        <p:tgtEl>
                                          <p:spTgt spid="634"/>
                                        </p:tgtEl>
                                        <p:attrNameLst>
                                          <p:attrName>ppt_x</p:attrName>
                                          <p:attrName>ppt_y</p:attrName>
                                        </p:attrNameLst>
                                      </p:cBhvr>
                                      <p:rCtr x="0" y="3472"/>
                                    </p:animMotion>
                                  </p:childTnLst>
                                </p:cTn>
                              </p:par>
                              <p:par>
                                <p:cTn id="573" presetID="1" presetClass="path" presetSubtype="0" repeatCount="indefinite" fill="hold" grpId="0" nodeType="withEffect">
                                  <p:stCondLst>
                                    <p:cond delay="0"/>
                                  </p:stCondLst>
                                  <p:childTnLst>
                                    <p:animMotion origin="layout" path="M -8.33333E-7 -2.92091E-7 C 0.02153 -2.92091E-7 0.03941 0.01543 0.03941 0.03445 C 0.03941 0.05373 0.02153 0.06944 -8.33333E-7 0.06944 C -0.0217 0.06944 -0.03924 0.05373 -0.03924 0.03445 C -0.03924 0.01543 -0.0217 -2.92091E-7 -8.33333E-7 -2.92091E-7 Z " pathEditMode="relative" rAng="0" ptsTypes="AAAAA">
                                      <p:cBhvr>
                                        <p:cTn id="574" dur="6000" fill="hold"/>
                                        <p:tgtEl>
                                          <p:spTgt spid="638"/>
                                        </p:tgtEl>
                                        <p:attrNameLst>
                                          <p:attrName>ppt_x</p:attrName>
                                          <p:attrName>ppt_y</p:attrName>
                                        </p:attrNameLst>
                                      </p:cBhvr>
                                      <p:rCtr x="0" y="3472"/>
                                    </p:animMotion>
                                  </p:childTnLst>
                                </p:cTn>
                              </p:par>
                              <p:par>
                                <p:cTn id="575" presetID="1" presetClass="path" presetSubtype="0" repeatCount="indefinite" fill="hold" grpId="0" nodeType="withEffect">
                                  <p:stCondLst>
                                    <p:cond delay="0"/>
                                  </p:stCondLst>
                                  <p:childTnLst>
                                    <p:animMotion origin="layout" path="M -3.33333E-6 -2.54616E-6 C 0.02153 -2.54616E-6 0.03941 0.01543 0.03941 0.03445 C 0.03941 0.05374 0.02153 0.06944 -3.33333E-6 0.06944 C -0.0217 0.06944 -0.03923 0.05374 -0.03923 0.03445 C -0.03923 0.01543 -0.0217 -2.54616E-6 -3.33333E-6 -2.54616E-6 Z " pathEditMode="relative" rAng="0" ptsTypes="AAAAA">
                                      <p:cBhvr>
                                        <p:cTn id="576" dur="6000" fill="hold"/>
                                        <p:tgtEl>
                                          <p:spTgt spid="642"/>
                                        </p:tgtEl>
                                        <p:attrNameLst>
                                          <p:attrName>ppt_x</p:attrName>
                                          <p:attrName>ppt_y</p:attrName>
                                        </p:attrNameLst>
                                      </p:cBhvr>
                                      <p:rCtr x="0" y="3472"/>
                                    </p:animMotion>
                                  </p:childTnLst>
                                </p:cTn>
                              </p:par>
                              <p:par>
                                <p:cTn id="577" presetID="1" presetClass="path" presetSubtype="0" repeatCount="indefinite" fill="hold" nodeType="withEffect">
                                  <p:stCondLst>
                                    <p:cond delay="0"/>
                                  </p:stCondLst>
                                  <p:childTnLst>
                                    <p:animMotion origin="layout" path="M 3.61111E-6 -3.66217E-6 C 0.02152 -3.66217E-6 0.03941 0.01543 0.03941 0.03445 C 0.03941 0.05374 0.02152 0.06944 3.61111E-6 0.06944 C -0.0217 0.06944 -0.03924 0.05374 -0.03924 0.03445 C -0.03924 0.01543 -0.0217 -3.66217E-6 3.61111E-6 -3.66217E-6 Z " pathEditMode="relative" rAng="0" ptsTypes="AAAAA">
                                      <p:cBhvr>
                                        <p:cTn id="578" dur="6000" fill="hold"/>
                                        <p:tgtEl>
                                          <p:spTgt spid="784"/>
                                        </p:tgtEl>
                                        <p:attrNameLst>
                                          <p:attrName>ppt_x</p:attrName>
                                          <p:attrName>ppt_y</p:attrName>
                                        </p:attrNameLst>
                                      </p:cBhvr>
                                      <p:rCtr x="0" y="3472"/>
                                    </p:animMotion>
                                  </p:childTnLst>
                                </p:cTn>
                              </p:par>
                              <p:par>
                                <p:cTn id="579" presetID="1" presetClass="path" presetSubtype="0" repeatCount="indefinite" fill="hold" grpId="0" nodeType="withEffect">
                                  <p:stCondLst>
                                    <p:cond delay="0"/>
                                  </p:stCondLst>
                                  <p:childTnLst>
                                    <p:animMotion origin="layout" path="M -1.66667E-6 6.91651E-7 C 0.02153 6.91651E-7 0.03941 0.01543 0.03941 0.03444 C 0.03941 0.05373 0.02153 0.06944 -1.66667E-6 0.06944 C -0.0217 0.06944 -0.03923 0.05373 -0.03923 0.03444 C -0.03923 0.01543 -0.0217 6.91651E-7 -1.66667E-6 6.91651E-7 Z " pathEditMode="relative" rAng="0" ptsTypes="AAAAA">
                                      <p:cBhvr>
                                        <p:cTn id="580" dur="6000" fill="hold"/>
                                        <p:tgtEl>
                                          <p:spTgt spid="650"/>
                                        </p:tgtEl>
                                        <p:attrNameLst>
                                          <p:attrName>ppt_x</p:attrName>
                                          <p:attrName>ppt_y</p:attrName>
                                        </p:attrNameLst>
                                      </p:cBhvr>
                                      <p:rCtr x="0" y="3472"/>
                                    </p:animMotion>
                                  </p:childTnLst>
                                </p:cTn>
                              </p:par>
                              <p:par>
                                <p:cTn id="581" presetID="1" presetClass="path" presetSubtype="0" repeatCount="indefinite" fill="hold" grpId="0" nodeType="withEffect">
                                  <p:stCondLst>
                                    <p:cond delay="0"/>
                                  </p:stCondLst>
                                  <p:childTnLst>
                                    <p:animMotion origin="layout" path="M 2.22222E-6 -1.67264E-6 C 0.02153 -1.67264E-6 0.03941 0.01543 0.03941 0.03445 C 0.03941 0.05374 0.02153 0.06944 2.22222E-6 0.06944 C -0.0217 0.06944 -0.03924 0.05374 -0.03924 0.03445 C -0.03924 0.01543 -0.0217 -1.67264E-6 2.22222E-6 -1.67264E-6 Z " pathEditMode="relative" rAng="0" ptsTypes="AAAAA">
                                      <p:cBhvr>
                                        <p:cTn id="582" dur="6000" fill="hold"/>
                                        <p:tgtEl>
                                          <p:spTgt spid="649"/>
                                        </p:tgtEl>
                                        <p:attrNameLst>
                                          <p:attrName>ppt_x</p:attrName>
                                          <p:attrName>ppt_y</p:attrName>
                                        </p:attrNameLst>
                                      </p:cBhvr>
                                      <p:rCtr x="0" y="3472"/>
                                    </p:animMotion>
                                  </p:childTnLst>
                                </p:cTn>
                              </p:par>
                              <p:par>
                                <p:cTn id="583" presetID="1" presetClass="path" presetSubtype="0" repeatCount="indefinite" fill="hold" grpId="0" nodeType="withEffect">
                                  <p:stCondLst>
                                    <p:cond delay="0"/>
                                  </p:stCondLst>
                                  <p:childTnLst>
                                    <p:animMotion origin="layout" path="M 2.77778E-7 4.93249E-7 C 0.02153 4.93249E-7 0.03941 0.01543 0.03941 0.03444 C 0.03941 0.05373 0.02153 0.06944 2.77778E-7 0.06944 C -0.0217 0.06944 -0.03924 0.05373 -0.03924 0.03444 C -0.03924 0.01543 -0.0217 4.93249E-7 2.77778E-7 4.93249E-7 Z " pathEditMode="relative" rAng="0" ptsTypes="AAAAA">
                                      <p:cBhvr>
                                        <p:cTn id="584" dur="6000" fill="hold"/>
                                        <p:tgtEl>
                                          <p:spTgt spid="645"/>
                                        </p:tgtEl>
                                        <p:attrNameLst>
                                          <p:attrName>ppt_x</p:attrName>
                                          <p:attrName>ppt_y</p:attrName>
                                        </p:attrNameLst>
                                      </p:cBhvr>
                                      <p:rCtr x="0" y="3472"/>
                                    </p:animMotion>
                                  </p:childTnLst>
                                </p:cTn>
                              </p:par>
                              <p:par>
                                <p:cTn id="585" presetID="1" presetClass="path" presetSubtype="0" repeatCount="indefinite" fill="hold" grpId="0" nodeType="withEffect">
                                  <p:stCondLst>
                                    <p:cond delay="0"/>
                                  </p:stCondLst>
                                  <p:childTnLst>
                                    <p:animMotion origin="layout" path="M -3.88889E-6 3.84128E-6 C 0.02153 3.84128E-6 0.03941 0.01543 0.03941 0.03444 C 0.03941 0.05373 0.02153 0.06944 -3.88889E-6 0.06944 C -0.0217 0.06944 -0.03923 0.05373 -0.03923 0.03444 C -0.03923 0.01543 -0.0217 3.84128E-6 -3.88889E-6 3.84128E-6 Z " pathEditMode="relative" rAng="0" ptsTypes="AAAAA">
                                      <p:cBhvr>
                                        <p:cTn id="586" dur="6000" fill="hold"/>
                                        <p:tgtEl>
                                          <p:spTgt spid="651"/>
                                        </p:tgtEl>
                                        <p:attrNameLst>
                                          <p:attrName>ppt_x</p:attrName>
                                          <p:attrName>ppt_y</p:attrName>
                                        </p:attrNameLst>
                                      </p:cBhvr>
                                      <p:rCtr x="0" y="3472"/>
                                    </p:animMotion>
                                  </p:childTnLst>
                                </p:cTn>
                              </p:par>
                              <p:par>
                                <p:cTn id="587" presetID="1" presetClass="path" presetSubtype="0" repeatCount="indefinite" fill="hold" grpId="0" nodeType="withEffect">
                                  <p:stCondLst>
                                    <p:cond delay="0"/>
                                  </p:stCondLst>
                                  <p:childTnLst>
                                    <p:animMotion origin="layout" path="M 1.94444E-6 -1.6065E-6 C 0.02153 -1.6065E-6 0.03941 0.01543 0.03941 0.03445 C 0.03941 0.05374 0.02153 0.06944 1.94444E-6 0.06944 C -0.0217 0.06944 -0.03924 0.05374 -0.03924 0.03445 C -0.03924 0.01543 -0.0217 -1.6065E-6 1.94444E-6 -1.6065E-6 Z " pathEditMode="relative" rAng="0" ptsTypes="AAAAA">
                                      <p:cBhvr>
                                        <p:cTn id="588" dur="6000" fill="hold"/>
                                        <p:tgtEl>
                                          <p:spTgt spid="647"/>
                                        </p:tgtEl>
                                        <p:attrNameLst>
                                          <p:attrName>ppt_x</p:attrName>
                                          <p:attrName>ppt_y</p:attrName>
                                        </p:attrNameLst>
                                      </p:cBhvr>
                                      <p:rCtr x="0" y="3472"/>
                                    </p:animMotion>
                                  </p:childTnLst>
                                </p:cTn>
                              </p:par>
                              <p:par>
                                <p:cTn id="589" presetID="1" presetClass="path" presetSubtype="0" repeatCount="indefinite" fill="hold" nodeType="withEffect">
                                  <p:stCondLst>
                                    <p:cond delay="0"/>
                                  </p:stCondLst>
                                  <p:childTnLst>
                                    <p:animMotion origin="layout" path="M 3.61111E-6 -3.66217E-6 C 0.02152 -3.66217E-6 0.03941 0.01543 0.03941 0.03445 C 0.03941 0.05374 0.02152 0.06944 3.61111E-6 0.06944 C -0.0217 0.06944 -0.03924 0.05374 -0.03924 0.03445 C -0.03924 0.01543 -0.0217 -3.66217E-6 3.61111E-6 -3.66217E-6 Z " pathEditMode="relative" rAng="0" ptsTypes="AAAAA">
                                      <p:cBhvr>
                                        <p:cTn id="590" dur="6000" fill="hold"/>
                                        <p:tgtEl>
                                          <p:spTgt spid="785"/>
                                        </p:tgtEl>
                                        <p:attrNameLst>
                                          <p:attrName>ppt_x</p:attrName>
                                          <p:attrName>ppt_y</p:attrName>
                                        </p:attrNameLst>
                                      </p:cBhvr>
                                      <p:rCtr x="0" y="3472"/>
                                    </p:animMotion>
                                  </p:childTnLst>
                                </p:cTn>
                              </p:par>
                              <p:par>
                                <p:cTn id="591" presetID="1" presetClass="path" presetSubtype="0" repeatCount="indefinite" fill="hold" grpId="0" nodeType="withEffect">
                                  <p:stCondLst>
                                    <p:cond delay="0"/>
                                  </p:stCondLst>
                                  <p:childTnLst>
                                    <p:animMotion origin="layout" path="M 5.55556E-7 -2.74456E-6 C 0.02153 -2.74456E-6 0.03941 0.01543 0.03941 0.03445 C 0.03941 0.05374 0.02153 0.06944 5.55556E-7 0.06944 C -0.0217 0.06944 -0.03924 0.05374 -0.03924 0.03445 C -0.03924 0.01543 -0.0217 -2.74456E-6 5.55556E-7 -2.74456E-6 Z " pathEditMode="relative" rAng="0" ptsTypes="AAAAA">
                                      <p:cBhvr>
                                        <p:cTn id="592" dur="6000" fill="hold"/>
                                        <p:tgtEl>
                                          <p:spTgt spid="661"/>
                                        </p:tgtEl>
                                        <p:attrNameLst>
                                          <p:attrName>ppt_x</p:attrName>
                                          <p:attrName>ppt_y</p:attrName>
                                        </p:attrNameLst>
                                      </p:cBhvr>
                                      <p:rCtr x="0" y="3472"/>
                                    </p:animMotion>
                                  </p:childTnLst>
                                </p:cTn>
                              </p:par>
                              <p:par>
                                <p:cTn id="593" presetID="1" presetClass="path" presetSubtype="0" repeatCount="indefinite" fill="hold" grpId="0" nodeType="withEffect">
                                  <p:stCondLst>
                                    <p:cond delay="0"/>
                                  </p:stCondLst>
                                  <p:childTnLst>
                                    <p:animMotion origin="layout" path="M -2.5E-6 2.54891E-6 C 0.02153 2.54891E-6 0.03941 0.01543 0.03941 0.03444 C 0.03941 0.05373 0.02153 0.06944 -2.5E-6 0.06944 C -0.0217 0.06944 -0.03923 0.05373 -0.03923 0.03444 C -0.03923 0.01543 -0.0217 2.54891E-6 -2.5E-6 2.54891E-6 Z " pathEditMode="relative" rAng="0" ptsTypes="AAAAA">
                                      <p:cBhvr>
                                        <p:cTn id="594" dur="6000" fill="hold"/>
                                        <p:tgtEl>
                                          <p:spTgt spid="660"/>
                                        </p:tgtEl>
                                        <p:attrNameLst>
                                          <p:attrName>ppt_x</p:attrName>
                                          <p:attrName>ppt_y</p:attrName>
                                        </p:attrNameLst>
                                      </p:cBhvr>
                                      <p:rCtr x="0" y="3472"/>
                                    </p:animMotion>
                                  </p:childTnLst>
                                </p:cTn>
                              </p:par>
                              <p:par>
                                <p:cTn id="595" presetID="1" presetClass="path" presetSubtype="0" repeatCount="indefinite" fill="hold" grpId="0" nodeType="withEffect">
                                  <p:stCondLst>
                                    <p:cond delay="0"/>
                                  </p:stCondLst>
                                  <p:childTnLst>
                                    <p:animMotion origin="layout" path="M -2.22222E-6 2.3946E-6 C 0.02153 2.3946E-6 0.03941 0.01543 0.03941 0.03444 C 0.03941 0.05373 0.02153 0.06944 -2.22222E-6 0.06944 C -0.0217 0.06944 -0.03923 0.05373 -0.03923 0.03444 C -0.03923 0.01543 -0.0217 2.3946E-6 -2.22222E-6 2.3946E-6 Z " pathEditMode="relative" rAng="0" ptsTypes="AAAAA">
                                      <p:cBhvr>
                                        <p:cTn id="596" dur="6000" fill="hold"/>
                                        <p:tgtEl>
                                          <p:spTgt spid="656"/>
                                        </p:tgtEl>
                                        <p:attrNameLst>
                                          <p:attrName>ppt_x</p:attrName>
                                          <p:attrName>ppt_y</p:attrName>
                                        </p:attrNameLst>
                                      </p:cBhvr>
                                      <p:rCtr x="0" y="3472"/>
                                    </p:animMotion>
                                  </p:childTnLst>
                                </p:cTn>
                              </p:par>
                              <p:par>
                                <p:cTn id="597" presetID="1" presetClass="path" presetSubtype="0" repeatCount="indefinite" fill="hold" grpId="0" nodeType="withEffect">
                                  <p:stCondLst>
                                    <p:cond delay="0"/>
                                  </p:stCondLst>
                                  <p:childTnLst>
                                    <p:animMotion origin="layout" path="M 3.61111E-6 1.84624E-7 C 0.02152 1.84624E-7 0.03941 0.01543 0.03941 0.03444 C 0.03941 0.05373 0.02152 0.06944 3.61111E-6 0.06944 C -0.0217 0.06944 -0.03924 0.05373 -0.03924 0.03444 C -0.03924 0.01543 -0.0217 1.84624E-7 3.61111E-6 1.84624E-7 Z " pathEditMode="relative" rAng="0" ptsTypes="AAAAA">
                                      <p:cBhvr>
                                        <p:cTn id="598" dur="6000" fill="hold"/>
                                        <p:tgtEl>
                                          <p:spTgt spid="662"/>
                                        </p:tgtEl>
                                        <p:attrNameLst>
                                          <p:attrName>ppt_x</p:attrName>
                                          <p:attrName>ppt_y</p:attrName>
                                        </p:attrNameLst>
                                      </p:cBhvr>
                                      <p:rCtr x="0" y="3472"/>
                                    </p:animMotion>
                                  </p:childTnLst>
                                </p:cTn>
                              </p:par>
                              <p:par>
                                <p:cTn id="599" presetID="1" presetClass="path" presetSubtype="0" repeatCount="indefinite" fill="hold" grpId="0" nodeType="withEffect">
                                  <p:stCondLst>
                                    <p:cond delay="0"/>
                                  </p:stCondLst>
                                  <p:childTnLst>
                                    <p:animMotion origin="layout" path="M 3.05556E-6 2.63709E-6 C 0.02152 2.63709E-6 0.03941 0.01543 0.03941 0.03444 C 0.03941 0.05373 0.02152 0.06944 3.05556E-6 0.06944 C -0.0217 0.06944 -0.03924 0.05373 -0.03924 0.03444 C -0.03924 0.01543 -0.0217 2.63709E-6 3.05556E-6 2.63709E-6 Z " pathEditMode="relative" rAng="0" ptsTypes="AAAAA">
                                      <p:cBhvr>
                                        <p:cTn id="600" dur="6000" fill="hold"/>
                                        <p:tgtEl>
                                          <p:spTgt spid="658"/>
                                        </p:tgtEl>
                                        <p:attrNameLst>
                                          <p:attrName>ppt_x</p:attrName>
                                          <p:attrName>ppt_y</p:attrName>
                                        </p:attrNameLst>
                                      </p:cBhvr>
                                      <p:rCtr x="0" y="3472"/>
                                    </p:animMotion>
                                  </p:childTnLst>
                                </p:cTn>
                              </p:par>
                              <p:par>
                                <p:cTn id="601" presetID="1" presetClass="path" presetSubtype="0" repeatCount="indefinite" fill="hold" nodeType="withEffect">
                                  <p:stCondLst>
                                    <p:cond delay="0"/>
                                  </p:stCondLst>
                                  <p:childTnLst>
                                    <p:animMotion origin="layout" path="M 3.61111E-6 -3.66217E-6 C 0.02152 -3.66217E-6 0.03941 0.01543 0.03941 0.03445 C 0.03941 0.05374 0.02152 0.06944 3.61111E-6 0.06944 C -0.0217 0.06944 -0.03924 0.05374 -0.03924 0.03445 C -0.03924 0.01543 -0.0217 -3.66217E-6 3.61111E-6 -3.66217E-6 Z " pathEditMode="relative" rAng="0" ptsTypes="AAAAA">
                                      <p:cBhvr>
                                        <p:cTn id="602" dur="6000" fill="hold"/>
                                        <p:tgtEl>
                                          <p:spTgt spid="786"/>
                                        </p:tgtEl>
                                        <p:attrNameLst>
                                          <p:attrName>ppt_x</p:attrName>
                                          <p:attrName>ppt_y</p:attrName>
                                        </p:attrNameLst>
                                      </p:cBhvr>
                                      <p:rCtr x="0" y="3472"/>
                                    </p:animMotion>
                                  </p:childTnLst>
                                </p:cTn>
                              </p:par>
                              <p:par>
                                <p:cTn id="603" presetID="1" presetClass="path" presetSubtype="0" repeatCount="indefinite" fill="hold" grpId="0" nodeType="withEffect">
                                  <p:stCondLst>
                                    <p:cond delay="0"/>
                                  </p:stCondLst>
                                  <p:childTnLst>
                                    <p:animMotion origin="layout" path="M 1.66667E-6 4.95729E-6 C 0.02153 4.95729E-6 0.03941 0.01543 0.03941 0.03444 C 0.03941 0.05373 0.02153 0.06944 1.66667E-6 0.06944 C -0.0217 0.06944 -0.03924 0.05373 -0.03924 0.03444 C -0.03924 0.01543 -0.0217 4.95729E-6 1.66667E-6 4.95729E-6 Z " pathEditMode="relative" rAng="0" ptsTypes="AAAAA">
                                      <p:cBhvr>
                                        <p:cTn id="604" dur="6000" fill="hold"/>
                                        <p:tgtEl>
                                          <p:spTgt spid="670"/>
                                        </p:tgtEl>
                                        <p:attrNameLst>
                                          <p:attrName>ppt_x</p:attrName>
                                          <p:attrName>ppt_y</p:attrName>
                                        </p:attrNameLst>
                                      </p:cBhvr>
                                      <p:rCtr x="0" y="3472"/>
                                    </p:animMotion>
                                  </p:childTnLst>
                                </p:cTn>
                              </p:par>
                              <p:par>
                                <p:cTn id="605" presetID="1" presetClass="path" presetSubtype="0" repeatCount="indefinite" fill="hold" grpId="0" nodeType="withEffect">
                                  <p:stCondLst>
                                    <p:cond delay="0"/>
                                  </p:stCondLst>
                                  <p:childTnLst>
                                    <p:animMotion origin="layout" path="M -4.44444E-6 -4.32351E-6 C 0.02153 -4.32351E-6 0.03941 0.01544 0.03941 0.03445 C 0.03941 0.05374 0.02153 0.06944 -4.44444E-6 0.06944 C -0.0217 0.06944 -0.03923 0.05374 -0.03923 0.03445 C -0.03923 0.01544 -0.0217 -4.32351E-6 -4.44444E-6 -4.32351E-6 Z " pathEditMode="relative" rAng="0" ptsTypes="AAAAA">
                                      <p:cBhvr>
                                        <p:cTn id="606" dur="6000" fill="hold"/>
                                        <p:tgtEl>
                                          <p:spTgt spid="669"/>
                                        </p:tgtEl>
                                        <p:attrNameLst>
                                          <p:attrName>ppt_x</p:attrName>
                                          <p:attrName>ppt_y</p:attrName>
                                        </p:attrNameLst>
                                      </p:cBhvr>
                                      <p:rCtr x="0" y="3472"/>
                                    </p:animMotion>
                                  </p:childTnLst>
                                </p:cTn>
                              </p:par>
                              <p:par>
                                <p:cTn id="607" presetID="1" presetClass="path" presetSubtype="0" repeatCount="indefinite" fill="hold" grpId="0" nodeType="withEffect">
                                  <p:stCondLst>
                                    <p:cond delay="0"/>
                                  </p:stCondLst>
                                  <p:childTnLst>
                                    <p:animMotion origin="layout" path="M -1.66667E-6 -1.19592E-6 C 0.02153 -1.19592E-6 0.03941 0.01543 0.03941 0.03445 C 0.03941 0.05374 0.02153 0.06944 -1.66667E-6 0.06944 C -0.0217 0.06944 -0.03923 0.05374 -0.03923 0.03445 C -0.03923 0.01543 -0.0217 -1.19592E-6 -1.66667E-6 -1.19592E-6 Z " pathEditMode="relative" rAng="0" ptsTypes="AAAAA">
                                      <p:cBhvr>
                                        <p:cTn id="608" dur="6000" fill="hold"/>
                                        <p:tgtEl>
                                          <p:spTgt spid="666"/>
                                        </p:tgtEl>
                                        <p:attrNameLst>
                                          <p:attrName>ppt_x</p:attrName>
                                          <p:attrName>ppt_y</p:attrName>
                                        </p:attrNameLst>
                                      </p:cBhvr>
                                      <p:rCtr x="0" y="3472"/>
                                    </p:animMotion>
                                  </p:childTnLst>
                                </p:cTn>
                              </p:par>
                              <p:par>
                                <p:cTn id="609" presetID="1" presetClass="path" presetSubtype="0" repeatCount="indefinite" fill="hold" grpId="0" nodeType="withEffect">
                                  <p:stCondLst>
                                    <p:cond delay="0"/>
                                  </p:stCondLst>
                                  <p:childTnLst>
                                    <p:animMotion origin="layout" path="M -2.77778E-7 2.17415E-6 C 0.02153 2.17415E-6 0.03941 0.01543 0.03941 0.03444 C 0.03941 0.05373 0.02153 0.06944 -2.77778E-7 0.06944 C -0.0217 0.06944 -0.03924 0.05373 -0.03924 0.03444 C -0.03924 0.01543 -0.0217 2.17415E-6 -2.77778E-7 2.17415E-6 Z " pathEditMode="relative" rAng="0" ptsTypes="AAAAA">
                                      <p:cBhvr>
                                        <p:cTn id="610" dur="6000" fill="hold"/>
                                        <p:tgtEl>
                                          <p:spTgt spid="671"/>
                                        </p:tgtEl>
                                        <p:attrNameLst>
                                          <p:attrName>ppt_x</p:attrName>
                                          <p:attrName>ppt_y</p:attrName>
                                        </p:attrNameLst>
                                      </p:cBhvr>
                                      <p:rCtr x="0" y="3472"/>
                                    </p:animMotion>
                                  </p:childTnLst>
                                </p:cTn>
                              </p:par>
                              <p:par>
                                <p:cTn id="611" presetID="1" presetClass="path" presetSubtype="0" repeatCount="indefinite" fill="hold" grpId="0" nodeType="withEffect">
                                  <p:stCondLst>
                                    <p:cond delay="0"/>
                                  </p:stCondLst>
                                  <p:childTnLst>
                                    <p:animMotion origin="layout" path="M 2.5E-6 3.62083E-6 C 0.02153 3.62083E-6 0.03941 0.01543 0.03941 0.03444 C 0.03941 0.05373 0.02153 0.06944 2.5E-6 0.06944 C -0.0217 0.06944 -0.03924 0.05373 -0.03924 0.03444 C -0.03924 0.01543 -0.0217 3.62083E-6 2.5E-6 3.62083E-6 Z " pathEditMode="relative" rAng="0" ptsTypes="AAAAA">
                                      <p:cBhvr>
                                        <p:cTn id="612" dur="6000" fill="hold"/>
                                        <p:tgtEl>
                                          <p:spTgt spid="672"/>
                                        </p:tgtEl>
                                        <p:attrNameLst>
                                          <p:attrName>ppt_x</p:attrName>
                                          <p:attrName>ppt_y</p:attrName>
                                        </p:attrNameLst>
                                      </p:cBhvr>
                                      <p:rCtr x="0" y="3472"/>
                                    </p:animMotion>
                                  </p:childTnLst>
                                </p:cTn>
                              </p:par>
                              <p:par>
                                <p:cTn id="613" presetID="1" presetClass="path" presetSubtype="0" repeatCount="indefinite" fill="hold" nodeType="withEffect">
                                  <p:stCondLst>
                                    <p:cond delay="0"/>
                                  </p:stCondLst>
                                  <p:childTnLst>
                                    <p:animMotion origin="layout" path="M 3.61111E-6 -3.66217E-6 C 0.02152 -3.66217E-6 0.03941 0.01543 0.03941 0.03445 C 0.03941 0.05374 0.02152 0.06944 3.61111E-6 0.06944 C -0.0217 0.06944 -0.03924 0.05374 -0.03924 0.03445 C -0.03924 0.01543 -0.0217 -3.66217E-6 3.61111E-6 -3.66217E-6 Z " pathEditMode="relative" rAng="0" ptsTypes="AAAAA">
                                      <p:cBhvr>
                                        <p:cTn id="614" dur="6000" fill="hold"/>
                                        <p:tgtEl>
                                          <p:spTgt spid="787"/>
                                        </p:tgtEl>
                                        <p:attrNameLst>
                                          <p:attrName>ppt_x</p:attrName>
                                          <p:attrName>ppt_y</p:attrName>
                                        </p:attrNameLst>
                                      </p:cBhvr>
                                      <p:rCtr x="0" y="3472"/>
                                    </p:animMotion>
                                  </p:childTnLst>
                                </p:cTn>
                              </p:par>
                              <p:par>
                                <p:cTn id="615" presetID="1" presetClass="path" presetSubtype="0" repeatCount="indefinite" fill="hold" grpId="0" nodeType="withEffect">
                                  <p:stCondLst>
                                    <p:cond delay="0"/>
                                  </p:stCondLst>
                                  <p:childTnLst>
                                    <p:animMotion origin="layout" path="M 3.33333E-6 3.79719E-6 C 0.02152 3.79719E-6 0.03941 0.01543 0.03941 0.03444 C 0.03941 0.05373 0.02152 0.06944 3.33333E-6 0.06944 C -0.0217 0.06944 -0.03924 0.05373 -0.03924 0.03444 C -0.03924 0.01543 -0.0217 3.79719E-6 3.33333E-6 3.79719E-6 Z " pathEditMode="relative" rAng="0" ptsTypes="AAAAA">
                                      <p:cBhvr>
                                        <p:cTn id="616" dur="6000" fill="hold"/>
                                        <p:tgtEl>
                                          <p:spTgt spid="680"/>
                                        </p:tgtEl>
                                        <p:attrNameLst>
                                          <p:attrName>ppt_x</p:attrName>
                                          <p:attrName>ppt_y</p:attrName>
                                        </p:attrNameLst>
                                      </p:cBhvr>
                                      <p:rCtr x="0" y="3472"/>
                                    </p:animMotion>
                                  </p:childTnLst>
                                </p:cTn>
                              </p:par>
                              <p:par>
                                <p:cTn id="617" presetID="1" presetClass="path" presetSubtype="0" repeatCount="indefinite" fill="hold" grpId="0" nodeType="withEffect">
                                  <p:stCondLst>
                                    <p:cond delay="0"/>
                                  </p:stCondLst>
                                  <p:childTnLst>
                                    <p:animMotion origin="layout" path="M 5E-6 4.42822E-6 C 0.02153 4.42822E-6 0.03941 0.01543 0.03941 0.03444 C 0.03941 0.05373 0.02153 0.06944 5E-6 0.06944 C -0.02171 0.06944 -0.03924 0.05373 -0.03924 0.03444 C -0.03924 0.01543 -0.02171 4.42822E-6 5E-6 4.42822E-6 Z " pathEditMode="relative" rAng="0" ptsTypes="AAAAA">
                                      <p:cBhvr>
                                        <p:cTn id="618" dur="6000" fill="hold"/>
                                        <p:tgtEl>
                                          <p:spTgt spid="679"/>
                                        </p:tgtEl>
                                        <p:attrNameLst>
                                          <p:attrName>ppt_x</p:attrName>
                                          <p:attrName>ppt_y</p:attrName>
                                        </p:attrNameLst>
                                      </p:cBhvr>
                                      <p:rCtr x="0" y="3472"/>
                                    </p:animMotion>
                                  </p:childTnLst>
                                </p:cTn>
                              </p:par>
                              <p:par>
                                <p:cTn id="619" presetID="1" presetClass="path" presetSubtype="0" repeatCount="indefinite" fill="hold" grpId="0" nodeType="withEffect">
                                  <p:stCondLst>
                                    <p:cond delay="0"/>
                                  </p:stCondLst>
                                  <p:childTnLst>
                                    <p:animMotion origin="layout" path="M 3.33333E-6 3.09176E-6 C 0.02152 3.09176E-6 0.03941 0.01543 0.03941 0.03444 C 0.03941 0.05373 0.02152 0.06944 3.33333E-6 0.06944 C -0.0217 0.06944 -0.03924 0.05373 -0.03924 0.03444 C -0.03924 0.01543 -0.0217 3.09176E-6 3.33333E-6 3.09176E-6 Z " pathEditMode="relative" rAng="0" ptsTypes="AAAAA">
                                      <p:cBhvr>
                                        <p:cTn id="620" dur="6000" fill="hold"/>
                                        <p:tgtEl>
                                          <p:spTgt spid="676"/>
                                        </p:tgtEl>
                                        <p:attrNameLst>
                                          <p:attrName>ppt_x</p:attrName>
                                          <p:attrName>ppt_y</p:attrName>
                                        </p:attrNameLst>
                                      </p:cBhvr>
                                      <p:rCtr x="0" y="3472"/>
                                    </p:animMotion>
                                  </p:childTnLst>
                                </p:cTn>
                              </p:par>
                              <p:par>
                                <p:cTn id="621" presetID="1" presetClass="path" presetSubtype="0" repeatCount="indefinite" fill="hold" grpId="0" nodeType="withEffect">
                                  <p:stCondLst>
                                    <p:cond delay="0"/>
                                  </p:stCondLst>
                                  <p:childTnLst>
                                    <p:animMotion origin="layout" path="M -3.33333E-6 -3.53816E-6 C 0.02153 -3.53816E-6 0.03941 0.01543 0.03941 0.03445 C 0.03941 0.05374 0.02153 0.06944 -3.33333E-6 0.06944 C -0.0217 0.06944 -0.03923 0.05374 -0.03923 0.03445 C -0.03923 0.01543 -0.0217 -3.53816E-6 -3.33333E-6 -3.53816E-6 Z " pathEditMode="relative" rAng="0" ptsTypes="AAAAA">
                                      <p:cBhvr>
                                        <p:cTn id="622" dur="6000" fill="hold"/>
                                        <p:tgtEl>
                                          <p:spTgt spid="681"/>
                                        </p:tgtEl>
                                        <p:attrNameLst>
                                          <p:attrName>ppt_x</p:attrName>
                                          <p:attrName>ppt_y</p:attrName>
                                        </p:attrNameLst>
                                      </p:cBhvr>
                                      <p:rCtr x="0" y="3472"/>
                                    </p:animMotion>
                                  </p:childTnLst>
                                </p:cTn>
                              </p:par>
                              <p:par>
                                <p:cTn id="623" presetID="1" presetClass="path" presetSubtype="0" repeatCount="indefinite" fill="hold" grpId="0" nodeType="withEffect">
                                  <p:stCondLst>
                                    <p:cond delay="0"/>
                                  </p:stCondLst>
                                  <p:childTnLst>
                                    <p:animMotion origin="layout" path="M 2.5E-6 4.62662E-6 C 0.02153 4.62662E-6 0.03941 0.01543 0.03941 0.03444 C 0.03941 0.05373 0.02153 0.06944 2.5E-6 0.06944 C -0.0217 0.06944 -0.03924 0.05373 -0.03924 0.03444 C -0.03924 0.01543 -0.0217 4.62662E-6 2.5E-6 4.62662E-6 Z " pathEditMode="relative" rAng="0" ptsTypes="AAAAA">
                                      <p:cBhvr>
                                        <p:cTn id="624" dur="6000" fill="hold"/>
                                        <p:tgtEl>
                                          <p:spTgt spid="682"/>
                                        </p:tgtEl>
                                        <p:attrNameLst>
                                          <p:attrName>ppt_x</p:attrName>
                                          <p:attrName>ppt_y</p:attrName>
                                        </p:attrNameLst>
                                      </p:cBhvr>
                                      <p:rCtr x="0" y="3472"/>
                                    </p:animMotion>
                                  </p:childTnLst>
                                </p:cTn>
                              </p:par>
                              <p:par>
                                <p:cTn id="625" presetID="1" presetClass="path" presetSubtype="0" repeatCount="indefinite" fill="hold" nodeType="withEffect">
                                  <p:stCondLst>
                                    <p:cond delay="0"/>
                                  </p:stCondLst>
                                  <p:childTnLst>
                                    <p:animMotion origin="layout" path="M 3.61111E-6 -3.66217E-6 C 0.02152 -3.66217E-6 0.03941 0.01543 0.03941 0.03445 C 0.03941 0.05374 0.02152 0.06944 3.61111E-6 0.06944 C -0.0217 0.06944 -0.03924 0.05374 -0.03924 0.03445 C -0.03924 0.01543 -0.0217 -3.66217E-6 3.61111E-6 -3.66217E-6 Z " pathEditMode="relative" rAng="0" ptsTypes="AAAAA">
                                      <p:cBhvr>
                                        <p:cTn id="626" dur="6000" fill="hold"/>
                                        <p:tgtEl>
                                          <p:spTgt spid="788"/>
                                        </p:tgtEl>
                                        <p:attrNameLst>
                                          <p:attrName>ppt_x</p:attrName>
                                          <p:attrName>ppt_y</p:attrName>
                                        </p:attrNameLst>
                                      </p:cBhvr>
                                      <p:rCtr x="0" y="3472"/>
                                    </p:animMotion>
                                  </p:childTnLst>
                                </p:cTn>
                              </p:par>
                              <p:par>
                                <p:cTn id="627" presetID="1" presetClass="path" presetSubtype="0" repeatCount="indefinite" fill="hold" grpId="0" nodeType="withEffect">
                                  <p:stCondLst>
                                    <p:cond delay="0"/>
                                  </p:stCondLst>
                                  <p:childTnLst>
                                    <p:animMotion origin="layout" path="M 2.22222E-6 -4.01488E-6 C 0.02153 -4.01488E-6 0.03941 0.01544 0.03941 0.03445 C 0.03941 0.05374 0.02153 0.06944 2.22222E-6 0.06944 C -0.0217 0.06944 -0.03924 0.05374 -0.03924 0.03445 C -0.03924 0.01544 -0.0217 -4.01488E-6 2.22222E-6 -4.01488E-6 Z " pathEditMode="relative" rAng="0" ptsTypes="AAAAA">
                                      <p:cBhvr>
                                        <p:cTn id="628" dur="6000" fill="hold"/>
                                        <p:tgtEl>
                                          <p:spTgt spid="690"/>
                                        </p:tgtEl>
                                        <p:attrNameLst>
                                          <p:attrName>ppt_x</p:attrName>
                                          <p:attrName>ppt_y</p:attrName>
                                        </p:attrNameLst>
                                      </p:cBhvr>
                                      <p:rCtr x="0" y="3472"/>
                                    </p:animMotion>
                                  </p:childTnLst>
                                </p:cTn>
                              </p:par>
                              <p:par>
                                <p:cTn id="629" presetID="1" presetClass="path" presetSubtype="0" repeatCount="indefinite" fill="hold" grpId="0" nodeType="withEffect">
                                  <p:stCondLst>
                                    <p:cond delay="0"/>
                                  </p:stCondLst>
                                  <p:childTnLst>
                                    <p:animMotion origin="layout" path="M 5.55556E-7 -3.38385E-6 C 0.02153 -3.38385E-6 0.03941 0.01543 0.03941 0.03445 C 0.03941 0.05374 0.02153 0.06944 5.55556E-7 0.06944 C -0.0217 0.06944 -0.03924 0.05374 -0.03924 0.03445 C -0.03924 0.01543 -0.0217 -3.38385E-6 5.55556E-7 -3.38385E-6 Z " pathEditMode="relative" rAng="0" ptsTypes="AAAAA">
                                      <p:cBhvr>
                                        <p:cTn id="630" dur="6000" fill="hold"/>
                                        <p:tgtEl>
                                          <p:spTgt spid="689"/>
                                        </p:tgtEl>
                                        <p:attrNameLst>
                                          <p:attrName>ppt_x</p:attrName>
                                          <p:attrName>ppt_y</p:attrName>
                                        </p:attrNameLst>
                                      </p:cBhvr>
                                      <p:rCtr x="0" y="3472"/>
                                    </p:animMotion>
                                  </p:childTnLst>
                                </p:cTn>
                              </p:par>
                              <p:par>
                                <p:cTn id="631" presetID="1" presetClass="path" presetSubtype="0" repeatCount="indefinite" fill="hold" grpId="0" nodeType="withEffect">
                                  <p:stCondLst>
                                    <p:cond delay="0"/>
                                  </p:stCondLst>
                                  <p:childTnLst>
                                    <p:animMotion origin="layout" path="M -1.94444E-6 -2.53238E-6 C 0.02153 -2.53238E-6 0.03941 0.01543 0.03941 0.03445 C 0.03941 0.05374 0.02153 0.06944 -1.94444E-6 0.06944 C -0.0217 0.06944 -0.03923 0.05374 -0.03923 0.03445 C -0.03923 0.01543 -0.0217 -2.53238E-6 -1.94444E-6 -2.53238E-6 Z " pathEditMode="relative" rAng="0" ptsTypes="AAAAA">
                                      <p:cBhvr>
                                        <p:cTn id="632" dur="6000" fill="hold"/>
                                        <p:tgtEl>
                                          <p:spTgt spid="686"/>
                                        </p:tgtEl>
                                        <p:attrNameLst>
                                          <p:attrName>ppt_x</p:attrName>
                                          <p:attrName>ppt_y</p:attrName>
                                        </p:attrNameLst>
                                      </p:cBhvr>
                                      <p:rCtr x="0" y="3472"/>
                                    </p:animMotion>
                                  </p:childTnLst>
                                </p:cTn>
                              </p:par>
                              <p:par>
                                <p:cTn id="633" presetID="1" presetClass="path" presetSubtype="0" repeatCount="indefinite" fill="hold" grpId="0" nodeType="withEffect">
                                  <p:stCondLst>
                                    <p:cond delay="0"/>
                                  </p:stCondLst>
                                  <p:childTnLst>
                                    <p:animMotion origin="layout" path="M 3.33333E-6 8.59741E-7 C 0.02152 8.59741E-7 0.03941 0.01543 0.03941 0.03444 C 0.03941 0.05373 0.02152 0.06944 3.33333E-6 0.06944 C -0.0217 0.06944 -0.03924 0.05373 -0.03924 0.03444 C -0.03924 0.01543 -0.0217 8.59741E-7 3.33333E-6 8.59741E-7 Z " pathEditMode="relative" rAng="0" ptsTypes="AAAAA">
                                      <p:cBhvr>
                                        <p:cTn id="634" dur="6000" fill="hold"/>
                                        <p:tgtEl>
                                          <p:spTgt spid="691"/>
                                        </p:tgtEl>
                                        <p:attrNameLst>
                                          <p:attrName>ppt_x</p:attrName>
                                          <p:attrName>ppt_y</p:attrName>
                                        </p:attrNameLst>
                                      </p:cBhvr>
                                      <p:rCtr x="0" y="3472"/>
                                    </p:animMotion>
                                  </p:childTnLst>
                                </p:cTn>
                              </p:par>
                              <p:par>
                                <p:cTn id="635" presetID="1" presetClass="path" presetSubtype="0" repeatCount="indefinite" fill="hold" grpId="0" nodeType="withEffect">
                                  <p:stCondLst>
                                    <p:cond delay="0"/>
                                  </p:stCondLst>
                                  <p:childTnLst>
                                    <p:animMotion origin="layout" path="M 5E-6 4.58253E-6 C 0.02153 4.58253E-6 0.03941 0.01543 0.03941 0.03444 C 0.03941 0.05373 0.02153 0.06944 5E-6 0.06944 C -0.02171 0.06944 -0.03924 0.05373 -0.03924 0.03444 C -0.03924 0.01543 -0.02171 4.58253E-6 5E-6 4.58253E-6 Z " pathEditMode="relative" rAng="0" ptsTypes="AAAAA">
                                      <p:cBhvr>
                                        <p:cTn id="636" dur="6000" fill="hold"/>
                                        <p:tgtEl>
                                          <p:spTgt spid="692"/>
                                        </p:tgtEl>
                                        <p:attrNameLst>
                                          <p:attrName>ppt_x</p:attrName>
                                          <p:attrName>ppt_y</p:attrName>
                                        </p:attrNameLst>
                                      </p:cBhvr>
                                      <p:rCtr x="0" y="3472"/>
                                    </p:animMotion>
                                  </p:childTnLst>
                                </p:cTn>
                              </p:par>
                              <p:par>
                                <p:cTn id="637" presetID="1" presetClass="path" presetSubtype="0" repeatCount="indefinite" fill="hold" nodeType="withEffect">
                                  <p:stCondLst>
                                    <p:cond delay="0"/>
                                  </p:stCondLst>
                                  <p:childTnLst>
                                    <p:animMotion origin="layout" path="M 3.61111E-6 -3.66217E-6 C 0.02152 -3.66217E-6 0.03941 0.01543 0.03941 0.03445 C 0.03941 0.05374 0.02152 0.06944 3.61111E-6 0.06944 C -0.0217 0.06944 -0.03924 0.05374 -0.03924 0.03445 C -0.03924 0.01543 -0.0217 -3.66217E-6 3.61111E-6 -3.66217E-6 Z " pathEditMode="relative" rAng="0" ptsTypes="AAAAA">
                                      <p:cBhvr>
                                        <p:cTn id="638" dur="6000" fill="hold"/>
                                        <p:tgtEl>
                                          <p:spTgt spid="789"/>
                                        </p:tgtEl>
                                        <p:attrNameLst>
                                          <p:attrName>ppt_x</p:attrName>
                                          <p:attrName>ppt_y</p:attrName>
                                        </p:attrNameLst>
                                      </p:cBhvr>
                                      <p:rCtr x="0" y="3472"/>
                                    </p:animMotion>
                                  </p:childTnLst>
                                </p:cTn>
                              </p:par>
                              <p:par>
                                <p:cTn id="639" presetID="1" presetClass="path" presetSubtype="0" repeatCount="indefinite" fill="hold" grpId="0" nodeType="withEffect">
                                  <p:stCondLst>
                                    <p:cond delay="0"/>
                                  </p:stCondLst>
                                  <p:childTnLst>
                                    <p:animMotion origin="layout" path="M 3.88889E-6 2.68118E-6 C 0.02152 2.68118E-6 0.03941 0.01543 0.03941 0.03444 C 0.03941 0.05373 0.02152 0.06944 3.88889E-6 0.06944 C -0.02171 0.06944 -0.03924 0.05373 -0.03924 0.03444 C -0.03924 0.01543 -0.02171 2.68118E-6 3.88889E-6 2.68118E-6 Z " pathEditMode="relative" rAng="0" ptsTypes="AAAAA">
                                      <p:cBhvr>
                                        <p:cTn id="640" dur="6000" fill="hold"/>
                                        <p:tgtEl>
                                          <p:spTgt spid="700"/>
                                        </p:tgtEl>
                                        <p:attrNameLst>
                                          <p:attrName>ppt_x</p:attrName>
                                          <p:attrName>ppt_y</p:attrName>
                                        </p:attrNameLst>
                                      </p:cBhvr>
                                      <p:rCtr x="0" y="3472"/>
                                    </p:animMotion>
                                  </p:childTnLst>
                                </p:cTn>
                              </p:par>
                              <p:par>
                                <p:cTn id="641" presetID="1" presetClass="path" presetSubtype="0" repeatCount="indefinite" fill="hold" grpId="0" nodeType="withEffect">
                                  <p:stCondLst>
                                    <p:cond delay="0"/>
                                  </p:stCondLst>
                                  <p:childTnLst>
                                    <p:animMotion origin="layout" path="M -2.22222E-6 -2.2458E-6 C 0.02153 -2.2458E-6 0.03941 0.01543 0.03941 0.03445 C 0.03941 0.05374 0.02153 0.06944 -2.22222E-6 0.06944 C -0.0217 0.06944 -0.03923 0.05374 -0.03923 0.03445 C -0.03923 0.01543 -0.0217 -2.2458E-6 -2.22222E-6 -2.2458E-6 Z " pathEditMode="relative" rAng="0" ptsTypes="AAAAA">
                                      <p:cBhvr>
                                        <p:cTn id="642" dur="6000" fill="hold"/>
                                        <p:tgtEl>
                                          <p:spTgt spid="699"/>
                                        </p:tgtEl>
                                        <p:attrNameLst>
                                          <p:attrName>ppt_x</p:attrName>
                                          <p:attrName>ppt_y</p:attrName>
                                        </p:attrNameLst>
                                      </p:cBhvr>
                                      <p:rCtr x="0" y="3472"/>
                                    </p:animMotion>
                                  </p:childTnLst>
                                </p:cTn>
                              </p:par>
                              <p:par>
                                <p:cTn id="643" presetID="1" presetClass="path" presetSubtype="0" repeatCount="indefinite" fill="hold" grpId="0" nodeType="withEffect">
                                  <p:stCondLst>
                                    <p:cond delay="0"/>
                                  </p:stCondLst>
                                  <p:childTnLst>
                                    <p:animMotion origin="layout" path="M 2.5E-6 -1.37228E-6 C 0.02153 -1.37228E-6 0.03941 0.01543 0.03941 0.03445 C 0.03941 0.05374 0.02153 0.06944 2.5E-6 0.06944 C -0.0217 0.06944 -0.03924 0.05374 -0.03924 0.03445 C -0.03924 0.01543 -0.0217 -1.37228E-6 2.5E-6 -1.37228E-6 Z " pathEditMode="relative" rAng="0" ptsTypes="AAAAA">
                                      <p:cBhvr>
                                        <p:cTn id="644" dur="6000" fill="hold"/>
                                        <p:tgtEl>
                                          <p:spTgt spid="696"/>
                                        </p:tgtEl>
                                        <p:attrNameLst>
                                          <p:attrName>ppt_x</p:attrName>
                                          <p:attrName>ppt_y</p:attrName>
                                        </p:attrNameLst>
                                      </p:cBhvr>
                                      <p:rCtr x="0" y="3472"/>
                                    </p:animMotion>
                                  </p:childTnLst>
                                </p:cTn>
                              </p:par>
                              <p:par>
                                <p:cTn id="645" presetID="1" presetClass="path" presetSubtype="0" repeatCount="indefinite" fill="hold" grpId="0" nodeType="withEffect">
                                  <p:stCondLst>
                                    <p:cond delay="0"/>
                                  </p:stCondLst>
                                  <p:childTnLst>
                                    <p:animMotion origin="layout" path="M 8.33333E-7 -1.30614E-6 C 0.02153 -1.30614E-6 0.03941 0.01543 0.03941 0.03445 C 0.03941 0.05374 0.02153 0.06944 8.33333E-7 0.06944 C -0.0217 0.06944 -0.03924 0.05374 -0.03924 0.03445 C -0.03924 0.01543 -0.0217 -1.30614E-6 8.33333E-7 -1.30614E-6 Z " pathEditMode="relative" rAng="0" ptsTypes="AAAAA">
                                      <p:cBhvr>
                                        <p:cTn id="646" dur="6000" fill="hold"/>
                                        <p:tgtEl>
                                          <p:spTgt spid="701"/>
                                        </p:tgtEl>
                                        <p:attrNameLst>
                                          <p:attrName>ppt_x</p:attrName>
                                          <p:attrName>ppt_y</p:attrName>
                                        </p:attrNameLst>
                                      </p:cBhvr>
                                      <p:rCtr x="0" y="3472"/>
                                    </p:animMotion>
                                  </p:childTnLst>
                                </p:cTn>
                              </p:par>
                              <p:par>
                                <p:cTn id="647" presetID="1" presetClass="path" presetSubtype="0" repeatCount="indefinite" fill="hold" grpId="0" nodeType="withEffect">
                                  <p:stCondLst>
                                    <p:cond delay="0"/>
                                  </p:stCondLst>
                                  <p:childTnLst>
                                    <p:animMotion origin="layout" path="M -1.66667E-6 1.30063E-6 C 0.02153 1.30063E-6 0.03941 0.01543 0.03941 0.03444 C 0.03941 0.05373 0.02153 0.06944 -1.66667E-6 0.06944 C -0.0217 0.06944 -0.03923 0.05373 -0.03923 0.03444 C -0.03923 0.01543 -0.0217 1.30063E-6 -1.66667E-6 1.30063E-6 Z " pathEditMode="relative" rAng="0" ptsTypes="AAAAA">
                                      <p:cBhvr>
                                        <p:cTn id="648" dur="6000" fill="hold"/>
                                        <p:tgtEl>
                                          <p:spTgt spid="702"/>
                                        </p:tgtEl>
                                        <p:attrNameLst>
                                          <p:attrName>ppt_x</p:attrName>
                                          <p:attrName>ppt_y</p:attrName>
                                        </p:attrNameLst>
                                      </p:cBhvr>
                                      <p:rCtr x="0" y="3472"/>
                                    </p:animMotion>
                                  </p:childTnLst>
                                </p:cTn>
                              </p:par>
                              <p:par>
                                <p:cTn id="649" presetID="1" presetClass="path" presetSubtype="0" repeatCount="indefinite" fill="hold" nodeType="withEffect">
                                  <p:stCondLst>
                                    <p:cond delay="0"/>
                                  </p:stCondLst>
                                  <p:childTnLst>
                                    <p:animMotion origin="layout" path="M 3.61111E-6 -3.66217E-6 C 0.02152 -3.66217E-6 0.03941 0.01543 0.03941 0.03445 C 0.03941 0.05374 0.02152 0.06944 3.61111E-6 0.06944 C -0.0217 0.06944 -0.03924 0.05374 -0.03924 0.03445 C -0.03924 0.01543 -0.0217 -3.66217E-6 3.61111E-6 -3.66217E-6 Z " pathEditMode="relative" rAng="0" ptsTypes="AAAAA">
                                      <p:cBhvr>
                                        <p:cTn id="650" dur="6000" fill="hold"/>
                                        <p:tgtEl>
                                          <p:spTgt spid="790"/>
                                        </p:tgtEl>
                                        <p:attrNameLst>
                                          <p:attrName>ppt_x</p:attrName>
                                          <p:attrName>ppt_y</p:attrName>
                                        </p:attrNameLst>
                                      </p:cBhvr>
                                      <p:rCtr x="0" y="3472"/>
                                    </p:animMotion>
                                  </p:childTnLst>
                                </p:cTn>
                              </p:par>
                              <p:par>
                                <p:cTn id="651" presetID="1" presetClass="path" presetSubtype="0" repeatCount="indefinite" fill="hold" grpId="0" nodeType="withEffect">
                                  <p:stCondLst>
                                    <p:cond delay="0"/>
                                  </p:stCondLst>
                                  <p:childTnLst>
                                    <p:animMotion origin="layout" path="M 3.88889E-6 -5.56627E-7 C 0.02152 -5.56627E-7 0.03941 0.01543 0.03941 0.03445 C 0.03941 0.05373 0.02152 0.06944 3.88889E-6 0.06944 C -0.02171 0.06944 -0.03924 0.05373 -0.03924 0.03445 C -0.03924 0.01543 -0.02171 -5.56627E-7 3.88889E-6 -5.56627E-7 Z " pathEditMode="relative" rAng="0" ptsTypes="AAAAA">
                                      <p:cBhvr>
                                        <p:cTn id="652" dur="6000" fill="hold"/>
                                        <p:tgtEl>
                                          <p:spTgt spid="709"/>
                                        </p:tgtEl>
                                        <p:attrNameLst>
                                          <p:attrName>ppt_x</p:attrName>
                                          <p:attrName>ppt_y</p:attrName>
                                        </p:attrNameLst>
                                      </p:cBhvr>
                                      <p:rCtr x="0" y="3472"/>
                                    </p:animMotion>
                                  </p:childTnLst>
                                </p:cTn>
                              </p:par>
                              <p:par>
                                <p:cTn id="653" presetID="1" presetClass="path" presetSubtype="0" repeatCount="indefinite" fill="hold" grpId="0" nodeType="withEffect">
                                  <p:stCondLst>
                                    <p:cond delay="0"/>
                                  </p:stCondLst>
                                  <p:childTnLst>
                                    <p:animMotion origin="layout" path="M -2.77778E-7 1.38881E-6 C 0.02153 1.38881E-6 0.03941 0.01543 0.03941 0.03444 C 0.03941 0.05373 0.02153 0.06944 -2.77778E-7 0.06944 C -0.0217 0.06944 -0.03924 0.05373 -0.03924 0.03444 C -0.03924 0.01543 -0.0217 1.38881E-6 -2.77778E-7 1.38881E-6 Z " pathEditMode="relative" rAng="0" ptsTypes="AAAAA">
                                      <p:cBhvr>
                                        <p:cTn id="654" dur="6000" fill="hold"/>
                                        <p:tgtEl>
                                          <p:spTgt spid="708"/>
                                        </p:tgtEl>
                                        <p:attrNameLst>
                                          <p:attrName>ppt_x</p:attrName>
                                          <p:attrName>ppt_y</p:attrName>
                                        </p:attrNameLst>
                                      </p:cBhvr>
                                      <p:rCtr x="0" y="3472"/>
                                    </p:animMotion>
                                  </p:childTnLst>
                                </p:cTn>
                              </p:par>
                              <p:par>
                                <p:cTn id="655" presetID="1" presetClass="path" presetSubtype="0" repeatCount="indefinite" fill="hold" grpId="0" nodeType="withEffect">
                                  <p:stCondLst>
                                    <p:cond delay="0"/>
                                  </p:stCondLst>
                                  <p:childTnLst>
                                    <p:animMotion origin="layout" path="M 4.16667E-6 1.1849E-7 C 0.02152 1.1849E-7 0.03941 0.01543 0.03941 0.03444 C 0.03941 0.05373 0.02152 0.06944 4.16667E-6 0.06944 C -0.02171 0.06944 -0.03924 0.05373 -0.03924 0.03444 C -0.03924 0.01543 -0.02171 1.1849E-7 4.16667E-6 1.1849E-7 Z " pathEditMode="relative" rAng="0" ptsTypes="AAAAA">
                                      <p:cBhvr>
                                        <p:cTn id="656" dur="6000" fill="hold"/>
                                        <p:tgtEl>
                                          <p:spTgt spid="705"/>
                                        </p:tgtEl>
                                        <p:attrNameLst>
                                          <p:attrName>ppt_x</p:attrName>
                                          <p:attrName>ppt_y</p:attrName>
                                        </p:attrNameLst>
                                      </p:cBhvr>
                                      <p:rCtr x="0" y="3472"/>
                                    </p:animMotion>
                                  </p:childTnLst>
                                </p:cTn>
                              </p:par>
                              <p:par>
                                <p:cTn id="657" presetID="1" presetClass="path" presetSubtype="0" repeatCount="indefinite" fill="hold" grpId="0" nodeType="withEffect">
                                  <p:stCondLst>
                                    <p:cond delay="0"/>
                                  </p:stCondLst>
                                  <p:childTnLst>
                                    <p:animMotion origin="layout" path="M -3.61111E-6 -4.27942E-6 C 0.02153 -4.27942E-6 0.03941 0.01544 0.03941 0.03445 C 0.03941 0.05374 0.02153 0.06944 -3.61111E-6 0.06944 C -0.0217 0.06944 -0.03923 0.05374 -0.03923 0.03445 C -0.03923 0.01544 -0.0217 -4.27942E-6 -3.61111E-6 -4.27942E-6 Z " pathEditMode="relative" rAng="0" ptsTypes="AAAAA">
                                      <p:cBhvr>
                                        <p:cTn id="658" dur="6000" fill="hold"/>
                                        <p:tgtEl>
                                          <p:spTgt spid="710"/>
                                        </p:tgtEl>
                                        <p:attrNameLst>
                                          <p:attrName>ppt_x</p:attrName>
                                          <p:attrName>ppt_y</p:attrName>
                                        </p:attrNameLst>
                                      </p:cBhvr>
                                      <p:rCtr x="0" y="3472"/>
                                    </p:animMotion>
                                  </p:childTnLst>
                                </p:cTn>
                              </p:par>
                              <p:par>
                                <p:cTn id="659" presetID="1" presetClass="path" presetSubtype="0" repeatCount="indefinite" fill="hold" grpId="0" nodeType="withEffect">
                                  <p:stCondLst>
                                    <p:cond delay="0"/>
                                  </p:stCondLst>
                                  <p:childTnLst>
                                    <p:animMotion origin="layout" path="M -1.38889E-6 1.49904E-6 C 0.02153 1.49904E-6 0.03941 0.01543 0.03941 0.03444 C 0.03941 0.05373 0.02153 0.06944 -1.38889E-6 0.06944 C -0.0217 0.06944 -0.03923 0.05373 -0.03923 0.03444 C -0.03923 0.01543 -0.0217 1.49904E-6 -1.38889E-6 1.49904E-6 Z " pathEditMode="relative" rAng="0" ptsTypes="AAAAA">
                                      <p:cBhvr>
                                        <p:cTn id="660" dur="6000" fill="hold"/>
                                        <p:tgtEl>
                                          <p:spTgt spid="711"/>
                                        </p:tgtEl>
                                        <p:attrNameLst>
                                          <p:attrName>ppt_x</p:attrName>
                                          <p:attrName>ppt_y</p:attrName>
                                        </p:attrNameLst>
                                      </p:cBhvr>
                                      <p:rCtr x="0" y="3472"/>
                                    </p:animMotion>
                                  </p:childTnLst>
                                </p:cTn>
                              </p:par>
                              <p:par>
                                <p:cTn id="661" presetID="1" presetClass="path" presetSubtype="0" repeatCount="indefinite" fill="hold" nodeType="withEffect">
                                  <p:stCondLst>
                                    <p:cond delay="0"/>
                                  </p:stCondLst>
                                  <p:childTnLst>
                                    <p:animMotion origin="layout" path="M 3.61111E-6 -3.66217E-6 C 0.02152 -3.66217E-6 0.03941 0.01543 0.03941 0.03445 C 0.03941 0.05374 0.02152 0.06944 3.61111E-6 0.06944 C -0.0217 0.06944 -0.03924 0.05374 -0.03924 0.03445 C -0.03924 0.01543 -0.0217 -3.66217E-6 3.61111E-6 -3.66217E-6 Z " pathEditMode="relative" rAng="0" ptsTypes="AAAAA">
                                      <p:cBhvr>
                                        <p:cTn id="662" dur="6000" fill="hold"/>
                                        <p:tgtEl>
                                          <p:spTgt spid="791"/>
                                        </p:tgtEl>
                                        <p:attrNameLst>
                                          <p:attrName>ppt_x</p:attrName>
                                          <p:attrName>ppt_y</p:attrName>
                                        </p:attrNameLst>
                                      </p:cBhvr>
                                      <p:rCtr x="0" y="3472"/>
                                    </p:animMotion>
                                  </p:childTnLst>
                                </p:cTn>
                              </p:par>
                              <p:par>
                                <p:cTn id="663" presetID="1" presetClass="path" presetSubtype="0" repeatCount="indefinite" fill="hold" grpId="0" nodeType="withEffect">
                                  <p:stCondLst>
                                    <p:cond delay="0"/>
                                  </p:stCondLst>
                                  <p:childTnLst>
                                    <p:animMotion origin="layout" path="M -3.33333E-6 4.93524E-6 C 0.02153 4.93524E-6 0.03941 0.01543 0.03941 0.03444 C 0.03941 0.05373 0.02153 0.06944 -3.33333E-6 0.06944 C -0.0217 0.06944 -0.03923 0.05373 -0.03923 0.03444 C -0.03923 0.01543 -0.0217 4.93524E-6 -3.33333E-6 4.93524E-6 Z " pathEditMode="relative" rAng="0" ptsTypes="AAAAA">
                                      <p:cBhvr>
                                        <p:cTn id="664" dur="6000" fill="hold"/>
                                        <p:tgtEl>
                                          <p:spTgt spid="718"/>
                                        </p:tgtEl>
                                        <p:attrNameLst>
                                          <p:attrName>ppt_x</p:attrName>
                                          <p:attrName>ppt_y</p:attrName>
                                        </p:attrNameLst>
                                      </p:cBhvr>
                                      <p:rCtr x="0" y="3472"/>
                                    </p:animMotion>
                                  </p:childTnLst>
                                </p:cTn>
                              </p:par>
                              <p:par>
                                <p:cTn id="665" presetID="1" presetClass="path" presetSubtype="0" repeatCount="indefinite" fill="hold" grpId="0" nodeType="withEffect">
                                  <p:stCondLst>
                                    <p:cond delay="0"/>
                                  </p:stCondLst>
                                  <p:childTnLst>
                                    <p:animMotion origin="layout" path="M -3.61111E-6 -1.01956E-6 C 0.02153 -1.01956E-6 0.03941 0.01543 0.03941 0.03445 C 0.03941 0.05373 0.02153 0.06944 -3.61111E-6 0.06944 C -0.0217 0.06944 -0.03923 0.05373 -0.03923 0.03445 C -0.03923 0.01543 -0.0217 -1.01956E-6 -3.61111E-6 -1.01956E-6 Z " pathEditMode="relative" rAng="0" ptsTypes="AAAAA">
                                      <p:cBhvr>
                                        <p:cTn id="666" dur="6000" fill="hold"/>
                                        <p:tgtEl>
                                          <p:spTgt spid="717"/>
                                        </p:tgtEl>
                                        <p:attrNameLst>
                                          <p:attrName>ppt_x</p:attrName>
                                          <p:attrName>ppt_y</p:attrName>
                                        </p:attrNameLst>
                                      </p:cBhvr>
                                      <p:rCtr x="0" y="3472"/>
                                    </p:animMotion>
                                  </p:childTnLst>
                                </p:cTn>
                              </p:par>
                              <p:par>
                                <p:cTn id="667" presetID="1" presetClass="path" presetSubtype="0" repeatCount="indefinite" fill="hold" grpId="0" nodeType="withEffect">
                                  <p:stCondLst>
                                    <p:cond delay="0"/>
                                  </p:stCondLst>
                                  <p:childTnLst>
                                    <p:animMotion origin="layout" path="M 3.88889E-6 9.92009E-7 C 0.02152 9.92009E-7 0.03941 0.01543 0.03941 0.03444 C 0.03941 0.05373 0.02152 0.06944 3.88889E-6 0.06944 C -0.02171 0.06944 -0.03924 0.05373 -0.03924 0.03444 C -0.03924 0.01543 -0.02171 9.92009E-7 3.88889E-6 9.92009E-7 Z " pathEditMode="relative" rAng="0" ptsTypes="AAAAA">
                                      <p:cBhvr>
                                        <p:cTn id="668" dur="6000" fill="hold"/>
                                        <p:tgtEl>
                                          <p:spTgt spid="714"/>
                                        </p:tgtEl>
                                        <p:attrNameLst>
                                          <p:attrName>ppt_x</p:attrName>
                                          <p:attrName>ppt_y</p:attrName>
                                        </p:attrNameLst>
                                      </p:cBhvr>
                                      <p:rCtr x="0" y="3472"/>
                                    </p:animMotion>
                                  </p:childTnLst>
                                </p:cTn>
                              </p:par>
                              <p:par>
                                <p:cTn id="669" presetID="1" presetClass="path" presetSubtype="0" repeatCount="indefinite" fill="hold" grpId="0" nodeType="withEffect">
                                  <p:stCondLst>
                                    <p:cond delay="0"/>
                                  </p:stCondLst>
                                  <p:childTnLst>
                                    <p:animMotion origin="layout" path="M -3.88889E-6 -3.4059E-6 C 0.02153 -3.4059E-6 0.03941 0.01543 0.03941 0.03445 C 0.03941 0.05374 0.02153 0.06944 -3.88889E-6 0.06944 C -0.0217 0.06944 -0.03923 0.05374 -0.03923 0.03445 C -0.03923 0.01543 -0.0217 -3.4059E-6 -3.88889E-6 -3.4059E-6 Z " pathEditMode="relative" rAng="0" ptsTypes="AAAAA">
                                      <p:cBhvr>
                                        <p:cTn id="670" dur="6000" fill="hold"/>
                                        <p:tgtEl>
                                          <p:spTgt spid="719"/>
                                        </p:tgtEl>
                                        <p:attrNameLst>
                                          <p:attrName>ppt_x</p:attrName>
                                          <p:attrName>ppt_y</p:attrName>
                                        </p:attrNameLst>
                                      </p:cBhvr>
                                      <p:rCtr x="0" y="3472"/>
                                    </p:animMotion>
                                  </p:childTnLst>
                                </p:cTn>
                              </p:par>
                              <p:par>
                                <p:cTn id="671" presetID="1" presetClass="path" presetSubtype="0" repeatCount="indefinite" fill="hold" grpId="0" nodeType="withEffect">
                                  <p:stCondLst>
                                    <p:cond delay="0"/>
                                  </p:stCondLst>
                                  <p:childTnLst>
                                    <p:animMotion origin="layout" path="M 4.72222E-6 -4.19124E-6 C 0.02152 -4.19124E-6 0.03941 0.01544 0.03941 0.03445 C 0.03941 0.05374 0.02152 0.06944 4.72222E-6 0.06944 C -0.02171 0.06944 -0.03924 0.05374 -0.03924 0.03445 C -0.03924 0.01544 -0.02171 -4.19124E-6 4.72222E-6 -4.19124E-6 Z " pathEditMode="relative" rAng="0" ptsTypes="AAAAA">
                                      <p:cBhvr>
                                        <p:cTn id="672" dur="6000" fill="hold"/>
                                        <p:tgtEl>
                                          <p:spTgt spid="720"/>
                                        </p:tgtEl>
                                        <p:attrNameLst>
                                          <p:attrName>ppt_x</p:attrName>
                                          <p:attrName>ppt_y</p:attrName>
                                        </p:attrNameLst>
                                      </p:cBhvr>
                                      <p:rCtr x="0" y="3472"/>
                                    </p:animMotion>
                                  </p:childTnLst>
                                </p:cTn>
                              </p:par>
                              <p:par>
                                <p:cTn id="673" presetID="1" presetClass="path" presetSubtype="0" repeatCount="indefinite" fill="hold" nodeType="withEffect">
                                  <p:stCondLst>
                                    <p:cond delay="0"/>
                                  </p:stCondLst>
                                  <p:childTnLst>
                                    <p:animMotion origin="layout" path="M 3.61111E-6 -3.66217E-6 C 0.02152 -3.66217E-6 0.03941 0.01543 0.03941 0.03445 C 0.03941 0.05374 0.02152 0.06944 3.61111E-6 0.06944 C -0.0217 0.06944 -0.03924 0.05374 -0.03924 0.03445 C -0.03924 0.01543 -0.0217 -3.66217E-6 3.61111E-6 -3.66217E-6 Z " pathEditMode="relative" rAng="0" ptsTypes="AAAAA">
                                      <p:cBhvr>
                                        <p:cTn id="674" dur="6000" fill="hold"/>
                                        <p:tgtEl>
                                          <p:spTgt spid="792"/>
                                        </p:tgtEl>
                                        <p:attrNameLst>
                                          <p:attrName>ppt_x</p:attrName>
                                          <p:attrName>ppt_y</p:attrName>
                                        </p:attrNameLst>
                                      </p:cBhvr>
                                      <p:rCtr x="0" y="3472"/>
                                    </p:animMotion>
                                  </p:childTnLst>
                                </p:cTn>
                              </p:par>
                              <p:par>
                                <p:cTn id="675" presetID="1" presetClass="path" presetSubtype="0" repeatCount="indefinite" fill="hold" grpId="0" nodeType="withEffect">
                                  <p:stCondLst>
                                    <p:cond delay="0"/>
                                  </p:stCondLst>
                                  <p:childTnLst>
                                    <p:animMotion origin="layout" path="M -2.77778E-7 -1.56241E-6 C 0.02153 -1.56241E-6 0.03941 0.01543 0.03941 0.03445 C 0.03941 0.05374 0.02153 0.06944 -2.77778E-7 0.06944 C -0.0217 0.06944 -0.03924 0.05374 -0.03924 0.03445 C -0.03924 0.01543 -0.0217 -1.56241E-6 -2.77778E-7 -1.56241E-6 Z " pathEditMode="relative" rAng="0" ptsTypes="AAAAA">
                                      <p:cBhvr>
                                        <p:cTn id="676" dur="6000" fill="hold"/>
                                        <p:tgtEl>
                                          <p:spTgt spid="728"/>
                                        </p:tgtEl>
                                        <p:attrNameLst>
                                          <p:attrName>ppt_x</p:attrName>
                                          <p:attrName>ppt_y</p:attrName>
                                        </p:attrNameLst>
                                      </p:cBhvr>
                                      <p:rCtr x="0" y="3472"/>
                                    </p:animMotion>
                                  </p:childTnLst>
                                </p:cTn>
                              </p:par>
                              <p:par>
                                <p:cTn id="677" presetID="1" presetClass="path" presetSubtype="0" repeatCount="indefinite" fill="hold" grpId="0" nodeType="withEffect">
                                  <p:stCondLst>
                                    <p:cond delay="0"/>
                                  </p:stCondLst>
                                  <p:childTnLst>
                                    <p:animMotion origin="layout" path="M 2.22222E-6 3.84128E-6 C 0.02153 3.84128E-6 0.03941 0.01543 0.03941 0.03444 C 0.03941 0.05373 0.02153 0.06944 2.22222E-6 0.06944 C -0.0217 0.06944 -0.03924 0.05373 -0.03924 0.03444 C -0.03924 0.01543 -0.0217 3.84128E-6 2.22222E-6 3.84128E-6 Z " pathEditMode="relative" rAng="0" ptsTypes="AAAAA">
                                      <p:cBhvr>
                                        <p:cTn id="678" dur="6000" fill="hold"/>
                                        <p:tgtEl>
                                          <p:spTgt spid="727"/>
                                        </p:tgtEl>
                                        <p:attrNameLst>
                                          <p:attrName>ppt_x</p:attrName>
                                          <p:attrName>ppt_y</p:attrName>
                                        </p:attrNameLst>
                                      </p:cBhvr>
                                      <p:rCtr x="0" y="3472"/>
                                    </p:animMotion>
                                  </p:childTnLst>
                                </p:cTn>
                              </p:par>
                              <p:par>
                                <p:cTn id="679" presetID="1" presetClass="path" presetSubtype="0" repeatCount="indefinite" fill="hold" grpId="0" nodeType="withEffect">
                                  <p:stCondLst>
                                    <p:cond delay="0"/>
                                  </p:stCondLst>
                                  <p:childTnLst>
                                    <p:animMotion origin="layout" path="M 3.33333E-6 1.52108E-6 C 0.02152 1.52108E-6 0.03941 0.01543 0.03941 0.03444 C 0.03941 0.05373 0.02152 0.06944 3.33333E-6 0.06944 C -0.0217 0.06944 -0.03924 0.05373 -0.03924 0.03444 C -0.03924 0.01543 -0.0217 1.52108E-6 3.33333E-6 1.52108E-6 Z " pathEditMode="relative" rAng="0" ptsTypes="AAAAA">
                                      <p:cBhvr>
                                        <p:cTn id="680" dur="6000" fill="hold"/>
                                        <p:tgtEl>
                                          <p:spTgt spid="725"/>
                                        </p:tgtEl>
                                        <p:attrNameLst>
                                          <p:attrName>ppt_x</p:attrName>
                                          <p:attrName>ppt_y</p:attrName>
                                        </p:attrNameLst>
                                      </p:cBhvr>
                                      <p:rCtr x="0" y="3472"/>
                                    </p:animMotion>
                                  </p:childTnLst>
                                </p:cTn>
                              </p:par>
                              <p:par>
                                <p:cTn id="681" presetID="1" presetClass="path" presetSubtype="0" repeatCount="indefinite" fill="hold" grpId="0" nodeType="withEffect">
                                  <p:stCondLst>
                                    <p:cond delay="0"/>
                                  </p:stCondLst>
                                  <p:childTnLst>
                                    <p:animMotion origin="layout" path="M -2.5E-6 -6.6685E-7 C 0.02153 -6.6685E-7 0.03941 0.01543 0.03941 0.03445 C 0.03941 0.05373 0.02153 0.06944 -2.5E-6 0.06944 C -0.0217 0.06944 -0.03923 0.05373 -0.03923 0.03445 C -0.03923 0.01543 -0.0217 -6.6685E-7 -2.5E-6 -6.6685E-7 Z " pathEditMode="relative" rAng="0" ptsTypes="AAAAA">
                                      <p:cBhvr>
                                        <p:cTn id="682" dur="6000" fill="hold"/>
                                        <p:tgtEl>
                                          <p:spTgt spid="729"/>
                                        </p:tgtEl>
                                        <p:attrNameLst>
                                          <p:attrName>ppt_x</p:attrName>
                                          <p:attrName>ppt_y</p:attrName>
                                        </p:attrNameLst>
                                      </p:cBhvr>
                                      <p:rCtr x="0" y="3472"/>
                                    </p:animMotion>
                                  </p:childTnLst>
                                </p:cTn>
                              </p:par>
                              <p:par>
                                <p:cTn id="683" presetID="1" presetClass="path" presetSubtype="0" repeatCount="indefinite" fill="hold" grpId="0" nodeType="withEffect">
                                  <p:stCondLst>
                                    <p:cond delay="0"/>
                                  </p:stCondLst>
                                  <p:childTnLst>
                                    <p:animMotion origin="layout" path="M -2.22222E-6 -5.56627E-7 C 0.02153 -5.56627E-7 0.03941 0.01543 0.03941 0.03445 C 0.03941 0.05373 0.02153 0.06944 -2.22222E-6 0.06944 C -0.0217 0.06944 -0.03923 0.05373 -0.03923 0.03445 C -0.03923 0.01543 -0.0217 -5.56627E-7 -2.22222E-6 -5.56627E-7 Z " pathEditMode="relative" rAng="0" ptsTypes="AAAAA">
                                      <p:cBhvr>
                                        <p:cTn id="684" dur="6000" fill="hold"/>
                                        <p:tgtEl>
                                          <p:spTgt spid="730"/>
                                        </p:tgtEl>
                                        <p:attrNameLst>
                                          <p:attrName>ppt_x</p:attrName>
                                          <p:attrName>ppt_y</p:attrName>
                                        </p:attrNameLst>
                                      </p:cBhvr>
                                      <p:rCtr x="0" y="3472"/>
                                    </p:animMotion>
                                  </p:childTnLst>
                                </p:cTn>
                              </p:par>
                              <p:par>
                                <p:cTn id="685" presetID="1" presetClass="path" presetSubtype="0" repeatCount="indefinite" fill="hold" nodeType="withEffect">
                                  <p:stCondLst>
                                    <p:cond delay="0"/>
                                  </p:stCondLst>
                                  <p:childTnLst>
                                    <p:animMotion origin="layout" path="M 3.61111E-6 -3.66217E-6 C 0.02152 -3.66217E-6 0.03941 0.01543 0.03941 0.03445 C 0.03941 0.05374 0.02152 0.06944 3.61111E-6 0.06944 C -0.0217 0.06944 -0.03924 0.05374 -0.03924 0.03445 C -0.03924 0.01543 -0.0217 -3.66217E-6 3.61111E-6 -3.66217E-6 Z " pathEditMode="relative" rAng="0" ptsTypes="AAAAA">
                                      <p:cBhvr>
                                        <p:cTn id="686" dur="6000" fill="hold"/>
                                        <p:tgtEl>
                                          <p:spTgt spid="793"/>
                                        </p:tgtEl>
                                        <p:attrNameLst>
                                          <p:attrName>ppt_x</p:attrName>
                                          <p:attrName>ppt_y</p:attrName>
                                        </p:attrNameLst>
                                      </p:cBhvr>
                                      <p:rCtr x="0" y="3472"/>
                                    </p:animMotion>
                                  </p:childTnLst>
                                </p:cTn>
                              </p:par>
                              <p:par>
                                <p:cTn id="687" presetID="1" presetClass="path" presetSubtype="0" repeatCount="indefinite" fill="hold" grpId="0" nodeType="withEffect">
                                  <p:stCondLst>
                                    <p:cond delay="0"/>
                                  </p:stCondLst>
                                  <p:childTnLst>
                                    <p:animMotion origin="layout" path="M 3.05556E-6 -1.45219E-6 C 0.02152 -1.45219E-6 0.03941 0.01543 0.03941 0.03445 C 0.03941 0.05374 0.02152 0.06944 3.05556E-6 0.06944 C -0.0217 0.06944 -0.03924 0.05374 -0.03924 0.03445 C -0.03924 0.01543 -0.0217 -1.45219E-6 3.05556E-6 -1.45219E-6 Z " pathEditMode="relative" rAng="0" ptsTypes="AAAAA">
                                      <p:cBhvr>
                                        <p:cTn id="688" dur="6000" fill="hold"/>
                                        <p:tgtEl>
                                          <p:spTgt spid="737"/>
                                        </p:tgtEl>
                                        <p:attrNameLst>
                                          <p:attrName>ppt_x</p:attrName>
                                          <p:attrName>ppt_y</p:attrName>
                                        </p:attrNameLst>
                                      </p:cBhvr>
                                      <p:rCtr x="0" y="3472"/>
                                    </p:animMotion>
                                  </p:childTnLst>
                                </p:cTn>
                              </p:par>
                              <p:par>
                                <p:cTn id="689" presetID="1" presetClass="path" presetSubtype="0" repeatCount="indefinite" fill="hold" grpId="0" nodeType="withEffect">
                                  <p:stCondLst>
                                    <p:cond delay="0"/>
                                  </p:stCondLst>
                                  <p:childTnLst>
                                    <p:animMotion origin="layout" path="M -8.33333E-7 -1.47424E-6 C 0.02153 -1.47424E-6 0.03941 0.01543 0.03941 0.03445 C 0.03941 0.05374 0.02153 0.06944 -8.33333E-7 0.06944 C -0.0217 0.06944 -0.03924 0.05374 -0.03924 0.03445 C -0.03924 0.01543 -0.0217 -1.47424E-6 -8.33333E-7 -1.47424E-6 Z " pathEditMode="relative" rAng="0" ptsTypes="AAAAA">
                                      <p:cBhvr>
                                        <p:cTn id="690" dur="6000" fill="hold"/>
                                        <p:tgtEl>
                                          <p:spTgt spid="736"/>
                                        </p:tgtEl>
                                        <p:attrNameLst>
                                          <p:attrName>ppt_x</p:attrName>
                                          <p:attrName>ppt_y</p:attrName>
                                        </p:attrNameLst>
                                      </p:cBhvr>
                                      <p:rCtr x="0" y="3472"/>
                                    </p:animMotion>
                                  </p:childTnLst>
                                </p:cTn>
                              </p:par>
                              <p:par>
                                <p:cTn id="691" presetID="1" presetClass="path" presetSubtype="0" repeatCount="indefinite" fill="hold" grpId="0" nodeType="withEffect">
                                  <p:stCondLst>
                                    <p:cond delay="0"/>
                                  </p:stCondLst>
                                  <p:childTnLst>
                                    <p:animMotion origin="layout" path="M -3.61111E-6 -1.47424E-6 C 0.02153 -1.47424E-6 0.03941 0.01543 0.03941 0.03445 C 0.03941 0.05374 0.02153 0.06944 -3.61111E-6 0.06944 C -0.0217 0.06944 -0.03923 0.05374 -0.03923 0.03445 C -0.03923 0.01543 -0.0217 -1.47424E-6 -3.61111E-6 -1.47424E-6 Z " pathEditMode="relative" rAng="0" ptsTypes="AAAAA">
                                      <p:cBhvr>
                                        <p:cTn id="692" dur="6000" fill="hold"/>
                                        <p:tgtEl>
                                          <p:spTgt spid="734"/>
                                        </p:tgtEl>
                                        <p:attrNameLst>
                                          <p:attrName>ppt_x</p:attrName>
                                          <p:attrName>ppt_y</p:attrName>
                                        </p:attrNameLst>
                                      </p:cBhvr>
                                      <p:rCtr x="0" y="3472"/>
                                    </p:animMotion>
                                  </p:childTnLst>
                                </p:cTn>
                              </p:par>
                              <p:par>
                                <p:cTn id="693" presetID="1" presetClass="path" presetSubtype="0" repeatCount="indefinite" fill="hold" grpId="0" nodeType="withEffect">
                                  <p:stCondLst>
                                    <p:cond delay="0"/>
                                  </p:stCondLst>
                                  <p:childTnLst>
                                    <p:animMotion origin="layout" path="M -3.88889E-6 1.85175E-6 C 0.02153 1.85175E-6 0.03941 0.01543 0.03941 0.03444 C 0.03941 0.05373 0.02153 0.06944 -3.88889E-6 0.06944 C -0.0217 0.06944 -0.03923 0.05373 -0.03923 0.03444 C -0.03923 0.01543 -0.0217 1.85175E-6 -3.88889E-6 1.85175E-6 Z " pathEditMode="relative" rAng="0" ptsTypes="AAAAA">
                                      <p:cBhvr>
                                        <p:cTn id="694" dur="6000" fill="hold"/>
                                        <p:tgtEl>
                                          <p:spTgt spid="738"/>
                                        </p:tgtEl>
                                        <p:attrNameLst>
                                          <p:attrName>ppt_x</p:attrName>
                                          <p:attrName>ppt_y</p:attrName>
                                        </p:attrNameLst>
                                      </p:cBhvr>
                                      <p:rCtr x="0" y="3472"/>
                                    </p:animMotion>
                                  </p:childTnLst>
                                </p:cTn>
                              </p:par>
                              <p:par>
                                <p:cTn id="695" presetID="1" presetClass="path" presetSubtype="0" repeatCount="indefinite" fill="hold" grpId="0" nodeType="withEffect">
                                  <p:stCondLst>
                                    <p:cond delay="0"/>
                                  </p:stCondLst>
                                  <p:childTnLst>
                                    <p:animMotion origin="layout" path="M 2.77778E-6 -1.47424E-6 C 0.02153 -1.47424E-6 0.03941 0.01543 0.03941 0.03445 C 0.03941 0.05374 0.02153 0.06944 2.77778E-6 0.06944 C -0.0217 0.06944 -0.03924 0.05374 -0.03924 0.03445 C -0.03924 0.01543 -0.0217 -1.47424E-6 2.77778E-6 -1.47424E-6 Z " pathEditMode="relative" rAng="0" ptsTypes="AAAAA">
                                      <p:cBhvr>
                                        <p:cTn id="696" dur="6000" fill="hold"/>
                                        <p:tgtEl>
                                          <p:spTgt spid="739"/>
                                        </p:tgtEl>
                                        <p:attrNameLst>
                                          <p:attrName>ppt_x</p:attrName>
                                          <p:attrName>ppt_y</p:attrName>
                                        </p:attrNameLst>
                                      </p:cBhvr>
                                      <p:rCtr x="0" y="3472"/>
                                    </p:animMotion>
                                  </p:childTnLst>
                                </p:cTn>
                              </p:par>
                              <p:par>
                                <p:cTn id="697" presetID="1" presetClass="path" presetSubtype="0" repeatCount="indefinite" fill="hold" nodeType="withEffect">
                                  <p:stCondLst>
                                    <p:cond delay="0"/>
                                  </p:stCondLst>
                                  <p:childTnLst>
                                    <p:animMotion origin="layout" path="M 3.61111E-6 -3.66217E-6 C 0.02152 -3.66217E-6 0.03941 0.01543 0.03941 0.03445 C 0.03941 0.05374 0.02152 0.06944 3.61111E-6 0.06944 C -0.0217 0.06944 -0.03924 0.05374 -0.03924 0.03445 C -0.03924 0.01543 -0.0217 -3.66217E-6 3.61111E-6 -3.66217E-6 Z " pathEditMode="relative" rAng="0" ptsTypes="AAAAA">
                                      <p:cBhvr>
                                        <p:cTn id="698" dur="6000" fill="hold"/>
                                        <p:tgtEl>
                                          <p:spTgt spid="794"/>
                                        </p:tgtEl>
                                        <p:attrNameLst>
                                          <p:attrName>ppt_x</p:attrName>
                                          <p:attrName>ppt_y</p:attrName>
                                        </p:attrNameLst>
                                      </p:cBhvr>
                                      <p:rCtr x="0" y="3472"/>
                                    </p:animMotion>
                                  </p:childTnLst>
                                </p:cTn>
                              </p:par>
                              <p:par>
                                <p:cTn id="699" presetID="1" presetClass="path" presetSubtype="0" repeatCount="indefinite" fill="hold" grpId="0" nodeType="withEffect">
                                  <p:stCondLst>
                                    <p:cond delay="0"/>
                                  </p:stCondLst>
                                  <p:childTnLst>
                                    <p:animMotion origin="layout" path="M -2.22222E-6 1.98402E-6 C 0.02153 1.98402E-6 0.03941 0.01543 0.03941 0.03444 C 0.03941 0.05373 0.02153 0.06944 -2.22222E-6 0.06944 C -0.0217 0.06944 -0.03923 0.05373 -0.03923 0.03444 C -0.03923 0.01543 -0.0217 1.98402E-6 -2.22222E-6 1.98402E-6 Z " pathEditMode="relative" rAng="0" ptsTypes="AAAAA">
                                      <p:cBhvr>
                                        <p:cTn id="700" dur="6000" fill="hold"/>
                                        <p:tgtEl>
                                          <p:spTgt spid="745"/>
                                        </p:tgtEl>
                                        <p:attrNameLst>
                                          <p:attrName>ppt_x</p:attrName>
                                          <p:attrName>ppt_y</p:attrName>
                                        </p:attrNameLst>
                                      </p:cBhvr>
                                      <p:rCtr x="0" y="3472"/>
                                    </p:animMotion>
                                  </p:childTnLst>
                                </p:cTn>
                              </p:par>
                              <p:par>
                                <p:cTn id="701" presetID="1" presetClass="path" presetSubtype="0" repeatCount="indefinite" fill="hold" grpId="0" nodeType="withEffect">
                                  <p:stCondLst>
                                    <p:cond delay="0"/>
                                  </p:stCondLst>
                                  <p:childTnLst>
                                    <p:animMotion origin="layout" path="M 1.11111E-6 4.34831E-6 C 0.02153 4.34831E-6 0.03941 0.01543 0.03941 0.03444 C 0.03941 0.05373 0.02153 0.06944 1.11111E-6 0.06944 C -0.0217 0.06944 -0.03924 0.05373 -0.03924 0.03444 C -0.03924 0.01543 -0.0217 4.34831E-6 1.11111E-6 4.34831E-6 Z " pathEditMode="relative" rAng="0" ptsTypes="AAAAA">
                                      <p:cBhvr>
                                        <p:cTn id="702" dur="6000" fill="hold"/>
                                        <p:tgtEl>
                                          <p:spTgt spid="744"/>
                                        </p:tgtEl>
                                        <p:attrNameLst>
                                          <p:attrName>ppt_x</p:attrName>
                                          <p:attrName>ppt_y</p:attrName>
                                        </p:attrNameLst>
                                      </p:cBhvr>
                                      <p:rCtr x="0" y="3472"/>
                                    </p:animMotion>
                                  </p:childTnLst>
                                </p:cTn>
                              </p:par>
                              <p:par>
                                <p:cTn id="703" presetID="1" presetClass="path" presetSubtype="0" repeatCount="indefinite" fill="hold" grpId="0" nodeType="withEffect">
                                  <p:stCondLst>
                                    <p:cond delay="0"/>
                                  </p:stCondLst>
                                  <p:childTnLst>
                                    <p:animMotion origin="layout" path="M -3.33333E-6 2.20446E-6 C 0.02153 2.20446E-6 0.03941 0.01543 0.03941 0.03444 C 0.03941 0.05373 0.02153 0.06944 -3.33333E-6 0.06944 C -0.0217 0.06944 -0.03923 0.05373 -0.03923 0.03444 C -0.03923 0.01543 -0.0217 2.20446E-6 -3.33333E-6 2.20446E-6 Z " pathEditMode="relative" rAng="0" ptsTypes="AAAAA">
                                      <p:cBhvr>
                                        <p:cTn id="704" dur="6000" fill="hold"/>
                                        <p:tgtEl>
                                          <p:spTgt spid="743"/>
                                        </p:tgtEl>
                                        <p:attrNameLst>
                                          <p:attrName>ppt_x</p:attrName>
                                          <p:attrName>ppt_y</p:attrName>
                                        </p:attrNameLst>
                                      </p:cBhvr>
                                      <p:rCtr x="0" y="3472"/>
                                    </p:animMotion>
                                  </p:childTnLst>
                                </p:cTn>
                              </p:par>
                              <p:par>
                                <p:cTn id="705" presetID="1" presetClass="path" presetSubtype="0" repeatCount="indefinite" fill="hold" grpId="0" nodeType="withEffect">
                                  <p:stCondLst>
                                    <p:cond delay="0"/>
                                  </p:stCondLst>
                                  <p:childTnLst>
                                    <p:animMotion origin="layout" path="M -3.61111E-6 -2.75558E-8 C 0.02153 -2.75558E-8 0.03941 0.01543 0.03941 0.03444 C 0.03941 0.05373 0.02153 0.06944 -3.61111E-6 0.06944 C -0.0217 0.06944 -0.03923 0.05373 -0.03923 0.03444 C -0.03923 0.01543 -0.0217 -2.75558E-8 -3.61111E-6 -2.75558E-8 Z " pathEditMode="relative" rAng="0" ptsTypes="AAAAA">
                                      <p:cBhvr>
                                        <p:cTn id="706" dur="6000" fill="hold"/>
                                        <p:tgtEl>
                                          <p:spTgt spid="746"/>
                                        </p:tgtEl>
                                        <p:attrNameLst>
                                          <p:attrName>ppt_x</p:attrName>
                                          <p:attrName>ppt_y</p:attrName>
                                        </p:attrNameLst>
                                      </p:cBhvr>
                                      <p:rCtr x="0" y="3472"/>
                                    </p:animMotion>
                                  </p:childTnLst>
                                </p:cTn>
                              </p:par>
                              <p:par>
                                <p:cTn id="707" presetID="1" presetClass="path" presetSubtype="0" repeatCount="indefinite" fill="hold" grpId="0" nodeType="withEffect">
                                  <p:stCondLst>
                                    <p:cond delay="0"/>
                                  </p:stCondLst>
                                  <p:childTnLst>
                                    <p:animMotion origin="layout" path="M -4.16667E-6 -3.46376E-6 C 0.02153 -3.46376E-6 0.03941 0.01543 0.03941 0.03445 C 0.03941 0.05374 0.02153 0.06944 -4.16667E-6 0.06944 C -0.0217 0.06944 -0.03923 0.05374 -0.03923 0.03445 C -0.03923 0.01543 -0.0217 -3.46376E-6 -4.16667E-6 -3.46376E-6 Z " pathEditMode="relative" rAng="0" ptsTypes="AAAAA">
                                      <p:cBhvr>
                                        <p:cTn id="708" dur="6000" fill="hold"/>
                                        <p:tgtEl>
                                          <p:spTgt spid="747"/>
                                        </p:tgtEl>
                                        <p:attrNameLst>
                                          <p:attrName>ppt_x</p:attrName>
                                          <p:attrName>ppt_y</p:attrName>
                                        </p:attrNameLst>
                                      </p:cBhvr>
                                      <p:rCtr x="0" y="3472"/>
                                    </p:animMotion>
                                  </p:childTnLst>
                                </p:cTn>
                              </p:par>
                              <p:par>
                                <p:cTn id="709" presetID="1" presetClass="path" presetSubtype="0" repeatCount="indefinite" fill="hold" nodeType="withEffect">
                                  <p:stCondLst>
                                    <p:cond delay="0"/>
                                  </p:stCondLst>
                                  <p:childTnLst>
                                    <p:animMotion origin="layout" path="M 3.61111E-6 -3.66217E-6 C 0.02152 -3.66217E-6 0.03941 0.01543 0.03941 0.03445 C 0.03941 0.05374 0.02152 0.06944 3.61111E-6 0.06944 C -0.0217 0.06944 -0.03924 0.05374 -0.03924 0.03445 C -0.03924 0.01543 -0.0217 -3.66217E-6 3.61111E-6 -3.66217E-6 Z " pathEditMode="relative" rAng="0" ptsTypes="AAAAA">
                                      <p:cBhvr>
                                        <p:cTn id="710" dur="6000" fill="hold"/>
                                        <p:tgtEl>
                                          <p:spTgt spid="795"/>
                                        </p:tgtEl>
                                        <p:attrNameLst>
                                          <p:attrName>ppt_x</p:attrName>
                                          <p:attrName>ppt_y</p:attrName>
                                        </p:attrNameLst>
                                      </p:cBhvr>
                                      <p:rCtr x="0" y="3472"/>
                                    </p:animMotion>
                                  </p:childTnLst>
                                </p:cTn>
                              </p:par>
                              <p:par>
                                <p:cTn id="711" presetID="1" presetClass="path" presetSubtype="0" repeatCount="indefinite" fill="hold" grpId="0" nodeType="withEffect">
                                  <p:stCondLst>
                                    <p:cond delay="0"/>
                                  </p:stCondLst>
                                  <p:childTnLst>
                                    <p:animMotion origin="layout" path="M -8.33333E-7 3.18821E-6 C 0.02153 3.18821E-6 0.03941 0.01543 0.03941 0.03444 C 0.03941 0.05373 0.02153 0.06944 -8.33333E-7 0.06944 C -0.0217 0.06944 -0.03924 0.05373 -0.03924 0.03444 C -0.03924 0.01543 -0.0217 3.18821E-6 -8.33333E-7 3.18821E-6 Z " pathEditMode="relative" rAng="0" ptsTypes="AAAAA">
                                      <p:cBhvr>
                                        <p:cTn id="712" dur="6000" fill="hold"/>
                                        <p:tgtEl>
                                          <p:spTgt spid="756"/>
                                        </p:tgtEl>
                                        <p:attrNameLst>
                                          <p:attrName>ppt_x</p:attrName>
                                          <p:attrName>ppt_y</p:attrName>
                                        </p:attrNameLst>
                                      </p:cBhvr>
                                      <p:rCtr x="0" y="3472"/>
                                    </p:animMotion>
                                  </p:childTnLst>
                                </p:cTn>
                              </p:par>
                              <p:par>
                                <p:cTn id="713" presetID="1" presetClass="path" presetSubtype="0" repeatCount="indefinite" fill="hold" grpId="0" nodeType="withEffect">
                                  <p:stCondLst>
                                    <p:cond delay="0"/>
                                  </p:stCondLst>
                                  <p:childTnLst>
                                    <p:animMotion origin="layout" path="M 3.33333E-6 -9.67209E-7 C 0.02152 -9.67209E-7 0.03941 0.01543 0.03941 0.03445 C 0.03941 0.05373 0.02152 0.06944 3.33333E-6 0.06944 C -0.0217 0.06944 -0.03924 0.05373 -0.03924 0.03445 C -0.03924 0.01543 -0.0217 -9.67209E-7 3.33333E-6 -9.67209E-7 Z " pathEditMode="relative" rAng="0" ptsTypes="AAAAA">
                                      <p:cBhvr>
                                        <p:cTn id="714" dur="6000" fill="hold"/>
                                        <p:tgtEl>
                                          <p:spTgt spid="755"/>
                                        </p:tgtEl>
                                        <p:attrNameLst>
                                          <p:attrName>ppt_x</p:attrName>
                                          <p:attrName>ppt_y</p:attrName>
                                        </p:attrNameLst>
                                      </p:cBhvr>
                                      <p:rCtr x="0" y="3472"/>
                                    </p:animMotion>
                                  </p:childTnLst>
                                </p:cTn>
                              </p:par>
                              <p:par>
                                <p:cTn id="715" presetID="1" presetClass="path" presetSubtype="0" repeatCount="indefinite" fill="hold" grpId="0" nodeType="withEffect">
                                  <p:stCondLst>
                                    <p:cond delay="0"/>
                                  </p:stCondLst>
                                  <p:childTnLst>
                                    <p:animMotion origin="layout" path="M 2.77778E-6 -4.16093E-6 C 0.02153 -4.16093E-6 0.03941 0.01544 0.03941 0.03445 C 0.03941 0.05374 0.02153 0.06944 2.77778E-6 0.06944 C -0.0217 0.06944 -0.03924 0.05374 -0.03924 0.03445 C -0.03924 0.01544 -0.0217 -4.16093E-6 2.77778E-6 -4.16093E-6 Z " pathEditMode="relative" rAng="0" ptsTypes="AAAAA">
                                      <p:cBhvr>
                                        <p:cTn id="716" dur="6000" fill="hold"/>
                                        <p:tgtEl>
                                          <p:spTgt spid="753"/>
                                        </p:tgtEl>
                                        <p:attrNameLst>
                                          <p:attrName>ppt_x</p:attrName>
                                          <p:attrName>ppt_y</p:attrName>
                                        </p:attrNameLst>
                                      </p:cBhvr>
                                      <p:rCtr x="0" y="3472"/>
                                    </p:animMotion>
                                  </p:childTnLst>
                                </p:cTn>
                              </p:par>
                              <p:par>
                                <p:cTn id="717" presetID="1" presetClass="path" presetSubtype="0" repeatCount="indefinite" fill="hold" grpId="0" nodeType="withEffect">
                                  <p:stCondLst>
                                    <p:cond delay="0"/>
                                  </p:stCondLst>
                                  <p:childTnLst>
                                    <p:animMotion origin="layout" path="M -1.11111E-6 2.469E-6 C 0.02153 2.469E-6 0.03941 0.01543 0.03941 0.03444 C 0.03941 0.05373 0.02153 0.06944 -1.11111E-6 0.06944 C -0.0217 0.06944 -0.03923 0.05373 -0.03923 0.03444 C -0.03923 0.01543 -0.0217 2.469E-6 -1.11111E-6 2.469E-6 Z " pathEditMode="relative" rAng="0" ptsTypes="AAAAA">
                                      <p:cBhvr>
                                        <p:cTn id="718" dur="6000" fill="hold"/>
                                        <p:tgtEl>
                                          <p:spTgt spid="757"/>
                                        </p:tgtEl>
                                        <p:attrNameLst>
                                          <p:attrName>ppt_x</p:attrName>
                                          <p:attrName>ppt_y</p:attrName>
                                        </p:attrNameLst>
                                      </p:cBhvr>
                                      <p:rCtr x="0" y="3472"/>
                                    </p:animMotion>
                                  </p:childTnLst>
                                </p:cTn>
                              </p:par>
                              <p:par>
                                <p:cTn id="719" presetID="1" presetClass="path" presetSubtype="0" repeatCount="indefinite" fill="hold" grpId="0" nodeType="withEffect">
                                  <p:stCondLst>
                                    <p:cond delay="0"/>
                                  </p:stCondLst>
                                  <p:childTnLst>
                                    <p:animMotion origin="layout" path="M -2.5E-6 4.45853E-6 C 0.02153 4.45853E-6 0.03941 0.01543 0.03941 0.03444 C 0.03941 0.05373 0.02153 0.06944 -2.5E-6 0.06944 C -0.0217 0.06944 -0.03923 0.05373 -0.03923 0.03444 C -0.03923 0.01543 -0.0217 4.45853E-6 -2.5E-6 4.45853E-6 Z " pathEditMode="relative" rAng="0" ptsTypes="AAAAA">
                                      <p:cBhvr>
                                        <p:cTn id="720" dur="6000" fill="hold"/>
                                        <p:tgtEl>
                                          <p:spTgt spid="758"/>
                                        </p:tgtEl>
                                        <p:attrNameLst>
                                          <p:attrName>ppt_x</p:attrName>
                                          <p:attrName>ppt_y</p:attrName>
                                        </p:attrNameLst>
                                      </p:cBhvr>
                                      <p:rCtr x="0" y="3472"/>
                                    </p:animMotion>
                                  </p:childTnLst>
                                </p:cTn>
                              </p:par>
                              <p:par>
                                <p:cTn id="721" presetID="1" presetClass="path" presetSubtype="0" repeatCount="indefinite" fill="hold" nodeType="withEffect">
                                  <p:stCondLst>
                                    <p:cond delay="0"/>
                                  </p:stCondLst>
                                  <p:childTnLst>
                                    <p:animMotion origin="layout" path="M 3.61111E-6 -3.66217E-6 C 0.02152 -3.66217E-6 0.03941 0.01543 0.03941 0.03445 C 0.03941 0.05374 0.02152 0.06944 3.61111E-6 0.06944 C -0.0217 0.06944 -0.03924 0.05374 -0.03924 0.03445 C -0.03924 0.01543 -0.0217 -3.66217E-6 3.61111E-6 -3.66217E-6 Z " pathEditMode="relative" rAng="0" ptsTypes="AAAAA">
                                      <p:cBhvr>
                                        <p:cTn id="722" dur="6000" fill="hold"/>
                                        <p:tgtEl>
                                          <p:spTgt spid="796"/>
                                        </p:tgtEl>
                                        <p:attrNameLst>
                                          <p:attrName>ppt_x</p:attrName>
                                          <p:attrName>ppt_y</p:attrName>
                                        </p:attrNameLst>
                                      </p:cBhvr>
                                      <p:rCtr x="0" y="3472"/>
                                    </p:animMotion>
                                  </p:childTnLst>
                                </p:cTn>
                              </p:par>
                              <p:par>
                                <p:cTn id="723" presetID="1" presetClass="path" presetSubtype="0" repeatCount="indefinite" fill="hold" grpId="0" nodeType="withEffect">
                                  <p:stCondLst>
                                    <p:cond delay="0"/>
                                  </p:stCondLst>
                                  <p:childTnLst>
                                    <p:animMotion origin="layout" path="M 1.38778E-17 3.27638E-6 C 0.02153 3.27638E-6 0.03941 0.01543 0.03941 0.03444 C 0.03941 0.05373 0.02153 0.06944 1.38778E-17 0.06944 C -0.0217 0.06944 -0.03924 0.05373 -0.03924 0.03444 C -0.03924 0.01543 -0.0217 3.27638E-6 1.38778E-17 3.27638E-6 Z " pathEditMode="relative" rAng="0" ptsTypes="AAAAA">
                                      <p:cBhvr>
                                        <p:cTn id="724" dur="6000" fill="hold"/>
                                        <p:tgtEl>
                                          <p:spTgt spid="765"/>
                                        </p:tgtEl>
                                        <p:attrNameLst>
                                          <p:attrName>ppt_x</p:attrName>
                                          <p:attrName>ppt_y</p:attrName>
                                        </p:attrNameLst>
                                      </p:cBhvr>
                                      <p:rCtr x="0" y="3472"/>
                                    </p:animMotion>
                                  </p:childTnLst>
                                </p:cTn>
                              </p:par>
                              <p:par>
                                <p:cTn id="725" presetID="1" presetClass="path" presetSubtype="0" repeatCount="indefinite" fill="hold" grpId="0" nodeType="withEffect">
                                  <p:stCondLst>
                                    <p:cond delay="0"/>
                                  </p:stCondLst>
                                  <p:childTnLst>
                                    <p:animMotion origin="layout" path="M -4.16667E-6 -1.88482E-6 C 0.02153 -1.88482E-6 0.03941 0.01543 0.03941 0.03445 C 0.03941 0.05374 0.02153 0.06944 -4.16667E-6 0.06944 C -0.0217 0.06944 -0.03923 0.05374 -0.03923 0.03445 C -0.03923 0.01543 -0.0217 -1.88482E-6 -4.16667E-6 -1.88482E-6 Z " pathEditMode="relative" rAng="0" ptsTypes="AAAAA">
                                      <p:cBhvr>
                                        <p:cTn id="726" dur="6000" fill="hold"/>
                                        <p:tgtEl>
                                          <p:spTgt spid="764"/>
                                        </p:tgtEl>
                                        <p:attrNameLst>
                                          <p:attrName>ppt_x</p:attrName>
                                          <p:attrName>ppt_y</p:attrName>
                                        </p:attrNameLst>
                                      </p:cBhvr>
                                      <p:rCtr x="0" y="3472"/>
                                    </p:animMotion>
                                  </p:childTnLst>
                                </p:cTn>
                              </p:par>
                              <p:par>
                                <p:cTn id="727" presetID="1" presetClass="path" presetSubtype="0" repeatCount="indefinite" fill="hold" grpId="0" nodeType="withEffect">
                                  <p:stCondLst>
                                    <p:cond delay="0"/>
                                  </p:stCondLst>
                                  <p:childTnLst>
                                    <p:animMotion origin="layout" path="M -1.38889E-6 5.45605E-7 C 0.02153 5.45605E-7 0.03941 0.01543 0.03941 0.03444 C 0.03941 0.05373 0.02153 0.06944 -1.38889E-6 0.06944 C -0.0217 0.06944 -0.03923 0.05373 -0.03923 0.03444 C -0.03923 0.01543 -0.0217 5.45605E-7 -1.38889E-6 5.45605E-7 Z " pathEditMode="relative" rAng="0" ptsTypes="AAAAA">
                                      <p:cBhvr>
                                        <p:cTn id="728" dur="6000" fill="hold"/>
                                        <p:tgtEl>
                                          <p:spTgt spid="762"/>
                                        </p:tgtEl>
                                        <p:attrNameLst>
                                          <p:attrName>ppt_x</p:attrName>
                                          <p:attrName>ppt_y</p:attrName>
                                        </p:attrNameLst>
                                      </p:cBhvr>
                                      <p:rCtr x="0" y="3472"/>
                                    </p:animMotion>
                                  </p:childTnLst>
                                </p:cTn>
                              </p:par>
                              <p:par>
                                <p:cTn id="729" presetID="1" presetClass="path" presetSubtype="0" repeatCount="indefinite" fill="hold" grpId="0" nodeType="withEffect">
                                  <p:stCondLst>
                                    <p:cond delay="0"/>
                                  </p:stCondLst>
                                  <p:childTnLst>
                                    <p:animMotion origin="layout" path="M -1.66667E-6 -2.82447E-6 C 0.02153 -2.82447E-6 0.03941 0.01543 0.03941 0.03445 C 0.03941 0.05374 0.02153 0.06944 -1.66667E-6 0.06944 C -0.0217 0.06944 -0.03923 0.05374 -0.03923 0.03445 C -0.03923 0.01543 -0.0217 -2.82447E-6 -1.66667E-6 -2.82447E-6 Z " pathEditMode="relative" rAng="0" ptsTypes="AAAAA">
                                      <p:cBhvr>
                                        <p:cTn id="730" dur="6000" fill="hold"/>
                                        <p:tgtEl>
                                          <p:spTgt spid="766"/>
                                        </p:tgtEl>
                                        <p:attrNameLst>
                                          <p:attrName>ppt_x</p:attrName>
                                          <p:attrName>ppt_y</p:attrName>
                                        </p:attrNameLst>
                                      </p:cBhvr>
                                      <p:rCtr x="0" y="3472"/>
                                    </p:animMotion>
                                  </p:childTnLst>
                                </p:cTn>
                              </p:par>
                              <p:par>
                                <p:cTn id="731" presetID="1" presetClass="path" presetSubtype="0" repeatCount="indefinite" fill="hold" grpId="0" nodeType="withEffect">
                                  <p:stCondLst>
                                    <p:cond delay="0"/>
                                  </p:stCondLst>
                                  <p:childTnLst>
                                    <p:animMotion origin="layout" path="M -3.61111E-6 4.61284E-6 C 0.02153 4.61284E-6 0.03941 0.01543 0.03941 0.03444 C 0.03941 0.05373 0.02153 0.06944 -3.61111E-6 0.06944 C -0.0217 0.06944 -0.03923 0.05373 -0.03923 0.03444 C -0.03923 0.01543 -0.0217 4.61284E-6 -3.61111E-6 4.61284E-6 Z " pathEditMode="relative" rAng="0" ptsTypes="AAAAA">
                                      <p:cBhvr>
                                        <p:cTn id="732" dur="6000" fill="hold"/>
                                        <p:tgtEl>
                                          <p:spTgt spid="767"/>
                                        </p:tgtEl>
                                        <p:attrNameLst>
                                          <p:attrName>ppt_x</p:attrName>
                                          <p:attrName>ppt_y</p:attrName>
                                        </p:attrNameLst>
                                      </p:cBhvr>
                                      <p:rCtr x="0" y="3472"/>
                                    </p:animMotion>
                                  </p:childTnLst>
                                </p:cTn>
                              </p:par>
                              <p:par>
                                <p:cTn id="733" presetID="1" presetClass="path" presetSubtype="0" repeatCount="indefinite" fill="hold" nodeType="withEffect">
                                  <p:stCondLst>
                                    <p:cond delay="0"/>
                                  </p:stCondLst>
                                  <p:childTnLst>
                                    <p:animMotion origin="layout" path="M 3.61111E-6 -3.66217E-6 C 0.02152 -3.66217E-6 0.03941 0.01543 0.03941 0.03445 C 0.03941 0.05374 0.02152 0.06944 3.61111E-6 0.06944 C -0.0217 0.06944 -0.03924 0.05374 -0.03924 0.03445 C -0.03924 0.01543 -0.0217 -3.66217E-6 3.61111E-6 -3.66217E-6 Z " pathEditMode="relative" rAng="0" ptsTypes="AAAAA">
                                      <p:cBhvr>
                                        <p:cTn id="734" dur="6000" fill="hold"/>
                                        <p:tgtEl>
                                          <p:spTgt spid="797"/>
                                        </p:tgtEl>
                                        <p:attrNameLst>
                                          <p:attrName>ppt_x</p:attrName>
                                          <p:attrName>ppt_y</p:attrName>
                                        </p:attrNameLst>
                                      </p:cBhvr>
                                      <p:rCtr x="0" y="3472"/>
                                    </p:animMotion>
                                  </p:childTnLst>
                                </p:cTn>
                              </p:par>
                              <p:par>
                                <p:cTn id="735" presetID="1" presetClass="path" presetSubtype="0" repeatCount="indefinite" fill="hold" grpId="0" nodeType="withEffect">
                                  <p:stCondLst>
                                    <p:cond delay="0"/>
                                  </p:stCondLst>
                                  <p:childTnLst>
                                    <p:animMotion origin="layout" path="M -2.77778E-6 3.32047E-6 C 0.02153 3.32047E-6 0.03941 0.01543 0.03941 0.03444 C 0.03941 0.05373 0.02153 0.06944 -2.77778E-6 0.06944 C -0.0217 0.06944 -0.03923 0.05373 -0.03923 0.03444 C -0.03923 0.01543 -0.0217 3.32047E-6 -2.77778E-6 3.32047E-6 Z " pathEditMode="relative" rAng="0" ptsTypes="AAAAA">
                                      <p:cBhvr>
                                        <p:cTn id="736" dur="6000" fill="hold"/>
                                        <p:tgtEl>
                                          <p:spTgt spid="771"/>
                                        </p:tgtEl>
                                        <p:attrNameLst>
                                          <p:attrName>ppt_x</p:attrName>
                                          <p:attrName>ppt_y</p:attrName>
                                        </p:attrNameLst>
                                      </p:cBhvr>
                                      <p:rCtr x="0" y="3472"/>
                                    </p:animMotion>
                                  </p:childTnLst>
                                </p:cTn>
                              </p:par>
                              <p:par>
                                <p:cTn id="737" presetID="1" presetClass="path" presetSubtype="0" repeatCount="indefinite" fill="hold" grpId="0" nodeType="withEffect">
                                  <p:stCondLst>
                                    <p:cond delay="0"/>
                                  </p:stCondLst>
                                  <p:childTnLst>
                                    <p:animMotion origin="layout" path="M 1.11111E-6 3.78341E-6 C 0.02153 3.78341E-6 0.03941 0.01543 0.03941 0.03444 C 0.03941 0.05373 0.02153 0.06944 1.11111E-6 0.06944 C -0.0217 0.06944 -0.03924 0.05373 -0.03924 0.03444 C -0.03924 0.01543 -0.0217 3.78341E-6 1.11111E-6 3.78341E-6 Z " pathEditMode="relative" rAng="0" ptsTypes="AAAAA">
                                      <p:cBhvr>
                                        <p:cTn id="738" dur="6000" fill="hold"/>
                                        <p:tgtEl>
                                          <p:spTgt spid="770"/>
                                        </p:tgtEl>
                                        <p:attrNameLst>
                                          <p:attrName>ppt_x</p:attrName>
                                          <p:attrName>ppt_y</p:attrName>
                                        </p:attrNameLst>
                                      </p:cBhvr>
                                      <p:rCtr x="0" y="3472"/>
                                    </p:animMotion>
                                  </p:childTnLst>
                                </p:cTn>
                              </p:par>
                              <p:par>
                                <p:cTn id="739" presetID="1" presetClass="path" presetSubtype="0" repeatCount="indefinite" fill="hold" grpId="0" nodeType="withEffect">
                                  <p:stCondLst>
                                    <p:cond delay="0"/>
                                  </p:stCondLst>
                                  <p:childTnLst>
                                    <p:animMotion origin="layout" path="M -8.33333E-7 -1.48801E-6 C 0.02153 -1.48801E-6 0.03941 0.01543 0.03941 0.03445 C 0.03941 0.05374 0.02153 0.06944 -8.33333E-7 0.06944 C -0.0217 0.06944 -0.03924 0.05374 -0.03924 0.03445 C -0.03924 0.01543 -0.0217 -1.48801E-6 -8.33333E-7 -1.48801E-6 Z " pathEditMode="relative" rAng="0" ptsTypes="AAAAA">
                                      <p:cBhvr>
                                        <p:cTn id="740" dur="6000" fill="hold"/>
                                        <p:tgtEl>
                                          <p:spTgt spid="769"/>
                                        </p:tgtEl>
                                        <p:attrNameLst>
                                          <p:attrName>ppt_x</p:attrName>
                                          <p:attrName>ppt_y</p:attrName>
                                        </p:attrNameLst>
                                      </p:cBhvr>
                                      <p:rCtr x="0" y="3472"/>
                                    </p:animMotion>
                                  </p:childTnLst>
                                </p:cTn>
                              </p:par>
                              <p:par>
                                <p:cTn id="741" presetID="1" presetClass="path" presetSubtype="0" repeatCount="indefinite" fill="hold" grpId="0" nodeType="withEffect">
                                  <p:stCondLst>
                                    <p:cond delay="0"/>
                                  </p:stCondLst>
                                  <p:childTnLst>
                                    <p:animMotion origin="layout" path="M -1.66667E-6 6.55828E-7 C 0.02153 6.55828E-7 0.03941 0.01543 0.03941 0.03444 C 0.03941 0.05373 0.02153 0.06944 -1.66667E-6 0.06944 C -0.0217 0.06944 -0.03923 0.05373 -0.03923 0.03444 C -0.03923 0.01543 -0.0217 6.55828E-7 -1.66667E-6 6.55828E-7 Z " pathEditMode="relative" rAng="0" ptsTypes="AAAAA">
                                      <p:cBhvr>
                                        <p:cTn id="742" dur="6000" fill="hold"/>
                                        <p:tgtEl>
                                          <p:spTgt spid="772"/>
                                        </p:tgtEl>
                                        <p:attrNameLst>
                                          <p:attrName>ppt_x</p:attrName>
                                          <p:attrName>ppt_y</p:attrName>
                                        </p:attrNameLst>
                                      </p:cBhvr>
                                      <p:rCtr x="0" y="3472"/>
                                    </p:animMotion>
                                  </p:childTnLst>
                                </p:cTn>
                              </p:par>
                              <p:par>
                                <p:cTn id="743" presetID="1" presetClass="path" presetSubtype="0" repeatCount="indefinite" fill="hold" grpId="0" nodeType="withEffect">
                                  <p:stCondLst>
                                    <p:cond delay="0"/>
                                  </p:stCondLst>
                                  <p:childTnLst>
                                    <p:animMotion origin="layout" path="M -8.33333E-7 -1.95095E-6 C 0.02153 -1.95095E-6 0.03941 0.01543 0.03941 0.03445 C 0.03941 0.05374 0.02153 0.06944 -8.33333E-7 0.06944 C -0.0217 0.06944 -0.03924 0.05374 -0.03924 0.03445 C -0.03924 0.01543 -0.0217 -1.95095E-6 -8.33333E-7 -1.95095E-6 Z " pathEditMode="relative" rAng="0" ptsTypes="AAAAA">
                                      <p:cBhvr>
                                        <p:cTn id="744" dur="6000" fill="hold"/>
                                        <p:tgtEl>
                                          <p:spTgt spid="773"/>
                                        </p:tgtEl>
                                        <p:attrNameLst>
                                          <p:attrName>ppt_x</p:attrName>
                                          <p:attrName>ppt_y</p:attrName>
                                        </p:attrNameLst>
                                      </p:cBhvr>
                                      <p:rCtr x="0" y="3472"/>
                                    </p:animMotion>
                                  </p:childTnLst>
                                </p:cTn>
                              </p:par>
                              <p:par>
                                <p:cTn id="745" presetID="1" presetClass="path" presetSubtype="0" repeatCount="indefinite" fill="hold" nodeType="withEffect">
                                  <p:stCondLst>
                                    <p:cond delay="0"/>
                                  </p:stCondLst>
                                  <p:childTnLst>
                                    <p:animMotion origin="layout" path="M 3.61111E-6 -3.66217E-6 C 0.02152 -3.66217E-6 0.03941 0.01543 0.03941 0.03445 C 0.03941 0.05374 0.02152 0.06944 3.61111E-6 0.06944 C -0.0217 0.06944 -0.03924 0.05374 -0.03924 0.03445 C -0.03924 0.01543 -0.0217 -3.66217E-6 3.61111E-6 -3.66217E-6 Z " pathEditMode="relative" rAng="0" ptsTypes="AAAAA">
                                      <p:cBhvr>
                                        <p:cTn id="746" dur="6000" fill="hold"/>
                                        <p:tgtEl>
                                          <p:spTgt spid="798"/>
                                        </p:tgtEl>
                                        <p:attrNameLst>
                                          <p:attrName>ppt_x</p:attrName>
                                          <p:attrName>ppt_y</p:attrName>
                                        </p:attrNameLst>
                                      </p:cBhvr>
                                      <p:rCtr x="0" y="3472"/>
                                    </p:animMotion>
                                  </p:childTnLst>
                                </p:cTn>
                              </p:par>
                              <p:par>
                                <p:cTn id="747" presetID="1" presetClass="path" presetSubtype="0" repeatCount="indefinite" fill="hold" grpId="0" nodeType="withEffect">
                                  <p:stCondLst>
                                    <p:cond delay="0"/>
                                  </p:stCondLst>
                                  <p:childTnLst>
                                    <p:animMotion origin="layout" path="M -3.33333E-6 -2.54616E-6 C 0.02153 -2.54616E-6 0.03941 0.01543 0.03941 0.03445 C 0.03941 0.05374 0.02153 0.06944 -3.33333E-6 0.06944 C -0.0217 0.06944 -0.03923 0.05374 -0.03923 0.03445 C -0.03923 0.01543 -0.0217 -2.54616E-6 -3.33333E-6 -2.54616E-6 Z " pathEditMode="relative" rAng="0" ptsTypes="AAAAA">
                                      <p:cBhvr>
                                        <p:cTn id="748" dur="6000" fill="hold"/>
                                        <p:tgtEl>
                                          <p:spTgt spid="778"/>
                                        </p:tgtEl>
                                        <p:attrNameLst>
                                          <p:attrName>ppt_x</p:attrName>
                                          <p:attrName>ppt_y</p:attrName>
                                        </p:attrNameLst>
                                      </p:cBhvr>
                                      <p:rCtr x="0" y="3472"/>
                                    </p:animMotion>
                                  </p:childTnLst>
                                </p:cTn>
                              </p:par>
                              <p:par>
                                <p:cTn id="749" presetID="1" presetClass="path" presetSubtype="0" repeatCount="indefinite" fill="hold" grpId="0" nodeType="withEffect">
                                  <p:stCondLst>
                                    <p:cond delay="0"/>
                                  </p:stCondLst>
                                  <p:childTnLst>
                                    <p:animMotion origin="layout" path="M -3.33333E-6 -2.54616E-6 C 0.02153 -2.54616E-6 0.03941 0.01543 0.03941 0.03445 C 0.03941 0.05374 0.02153 0.06944 -3.33333E-6 0.06944 C -0.0217 0.06944 -0.03923 0.05374 -0.03923 0.03445 C -0.03923 0.01543 -0.0217 -2.54616E-6 -3.33333E-6 -2.54616E-6 Z " pathEditMode="relative" rAng="0" ptsTypes="AAAAA">
                                      <p:cBhvr>
                                        <p:cTn id="750" dur="6000" fill="hold"/>
                                        <p:tgtEl>
                                          <p:spTgt spid="777"/>
                                        </p:tgtEl>
                                        <p:attrNameLst>
                                          <p:attrName>ppt_x</p:attrName>
                                          <p:attrName>ppt_y</p:attrName>
                                        </p:attrNameLst>
                                      </p:cBhvr>
                                      <p:rCtr x="0" y="3472"/>
                                    </p:animMotion>
                                  </p:childTnLst>
                                </p:cTn>
                              </p:par>
                              <p:par>
                                <p:cTn id="751" presetID="1" presetClass="path" presetSubtype="0" repeatCount="indefinite" fill="hold" nodeType="withEffect">
                                  <p:stCondLst>
                                    <p:cond delay="0"/>
                                  </p:stCondLst>
                                  <p:childTnLst>
                                    <p:animMotion origin="layout" path="M 3.61111E-6 -3.66217E-6 C 0.02152 -3.66217E-6 0.03941 0.01543 0.03941 0.03445 C 0.03941 0.05374 0.02152 0.06944 3.61111E-6 0.06944 C -0.0217 0.06944 -0.03924 0.05374 -0.03924 0.03445 C -0.03924 0.01543 -0.0217 -3.66217E-6 3.61111E-6 -3.66217E-6 Z " pathEditMode="relative" rAng="0" ptsTypes="AAAAA">
                                      <p:cBhvr>
                                        <p:cTn id="752" dur="6000" fill="hold"/>
                                        <p:tgtEl>
                                          <p:spTgt spid="799"/>
                                        </p:tgtEl>
                                        <p:attrNameLst>
                                          <p:attrName>ppt_x</p:attrName>
                                          <p:attrName>ppt_y</p:attrName>
                                        </p:attrNameLst>
                                      </p:cBhvr>
                                      <p:rCtr x="0" y="3472"/>
                                    </p:animMotion>
                                  </p:childTnLst>
                                </p:cTn>
                              </p:par>
                              <p:par>
                                <p:cTn id="753" presetID="1" presetClass="path" presetSubtype="0" repeatCount="indefinite" fill="hold" nodeType="withEffect">
                                  <p:stCondLst>
                                    <p:cond delay="0"/>
                                  </p:stCondLst>
                                  <p:childTnLst>
                                    <p:animMotion origin="layout" path="M 1.11022E-16 -4.69275E-6 C 0.02153 -4.69275E-6 0.03941 0.01544 0.03941 0.03445 C 0.03941 0.05374 0.02153 0.06945 1.11022E-16 0.06945 C -0.0217 0.06945 -0.03924 0.05374 -0.03924 0.03445 C -0.03924 0.01544 -0.0217 -4.69275E-6 1.11022E-16 -4.69275E-6 Z " pathEditMode="relative" rAng="0" ptsTypes="AAAAA">
                                      <p:cBhvr>
                                        <p:cTn id="754" dur="6000" fill="hold"/>
                                        <p:tgtEl>
                                          <p:spTgt spid="813"/>
                                        </p:tgtEl>
                                        <p:attrNameLst>
                                          <p:attrName>ppt_x</p:attrName>
                                          <p:attrName>ppt_y</p:attrName>
                                        </p:attrNameLst>
                                      </p:cBhvr>
                                      <p:rCtr x="0" y="3472"/>
                                    </p:animMotion>
                                  </p:childTnLst>
                                </p:cTn>
                              </p:par>
                              <p:par>
                                <p:cTn id="755" presetID="1" presetClass="path" presetSubtype="0" repeatCount="indefinite" fill="hold" grpId="0" nodeType="withEffect">
                                  <p:stCondLst>
                                    <p:cond delay="0"/>
                                  </p:stCondLst>
                                  <p:childTnLst>
                                    <p:animMotion origin="layout" path="M 3.61111E-6 -3.22403E-6 C 0.02152 -3.22403E-6 0.03941 0.01543 0.03941 0.03445 C 0.03941 0.05374 0.02152 0.06944 3.61111E-6 0.06944 C -0.0217 0.06944 -0.03924 0.05374 -0.03924 0.03445 C -0.03924 0.01543 -0.0217 -3.22403E-6 3.61111E-6 -3.22403E-6 Z " pathEditMode="relative" rAng="0" ptsTypes="AAAAA">
                                      <p:cBhvr>
                                        <p:cTn id="756" dur="6000" fill="hold"/>
                                        <p:tgtEl>
                                          <p:spTgt spid="820"/>
                                        </p:tgtEl>
                                        <p:attrNameLst>
                                          <p:attrName>ppt_x</p:attrName>
                                          <p:attrName>ppt_y</p:attrName>
                                        </p:attrNameLst>
                                      </p:cBhvr>
                                      <p:rCtr x="0" y="3472"/>
                                    </p:animMotion>
                                  </p:childTnLst>
                                </p:cTn>
                              </p:par>
                              <p:par>
                                <p:cTn id="757" presetID="1" presetClass="path" presetSubtype="0" repeatCount="indefinite" fill="hold" grpId="0" nodeType="withEffect">
                                  <p:stCondLst>
                                    <p:cond delay="0"/>
                                  </p:stCondLst>
                                  <p:childTnLst>
                                    <p:animMotion origin="layout" path="M 2.5E-6 1.70295E-6 C 0.02153 1.70295E-6 0.03941 0.01543 0.03941 0.03444 C 0.03941 0.05373 0.02153 0.06944 2.5E-6 0.06944 C -0.0217 0.06944 -0.03924 0.05373 -0.03924 0.03444 C -0.03924 0.01543 -0.0217 1.70295E-6 2.5E-6 1.70295E-6 Z " pathEditMode="relative" rAng="0" ptsTypes="AAAAA">
                                      <p:cBhvr>
                                        <p:cTn id="758" dur="6000" fill="hold"/>
                                        <p:tgtEl>
                                          <p:spTgt spid="819"/>
                                        </p:tgtEl>
                                        <p:attrNameLst>
                                          <p:attrName>ppt_x</p:attrName>
                                          <p:attrName>ppt_y</p:attrName>
                                        </p:attrNameLst>
                                      </p:cBhvr>
                                      <p:rCtr x="0" y="3472"/>
                                    </p:animMotion>
                                  </p:childTnLst>
                                </p:cTn>
                              </p:par>
                              <p:par>
                                <p:cTn id="759" presetID="1" presetClass="path" presetSubtype="0" repeatCount="indefinite" fill="hold" grpId="0" nodeType="withEffect">
                                  <p:stCondLst>
                                    <p:cond delay="0"/>
                                  </p:stCondLst>
                                  <p:childTnLst>
                                    <p:animMotion origin="layout" path="M -4.72222E-6 -3.59052E-6 C 0.02153 -3.59052E-6 0.03941 0.01543 0.03941 0.03445 C 0.03941 0.05374 0.02153 0.06944 -4.72222E-6 0.06944 C -0.0217 0.06944 -0.03923 0.05374 -0.03923 0.03445 C -0.03923 0.01543 -0.0217 -3.59052E-6 -4.72222E-6 -3.59052E-6 Z " pathEditMode="relative" rAng="0" ptsTypes="AAAAA">
                                      <p:cBhvr>
                                        <p:cTn id="760" dur="6000" fill="hold"/>
                                        <p:tgtEl>
                                          <p:spTgt spid="814"/>
                                        </p:tgtEl>
                                        <p:attrNameLst>
                                          <p:attrName>ppt_x</p:attrName>
                                          <p:attrName>ppt_y</p:attrName>
                                        </p:attrNameLst>
                                      </p:cBhvr>
                                      <p:rCtr x="0" y="3472"/>
                                    </p:animMotion>
                                  </p:childTnLst>
                                </p:cTn>
                              </p:par>
                              <p:par>
                                <p:cTn id="761" presetID="1" presetClass="path" presetSubtype="0" repeatCount="indefinite" fill="hold" grpId="0" nodeType="withEffect">
                                  <p:stCondLst>
                                    <p:cond delay="0"/>
                                  </p:stCondLst>
                                  <p:childTnLst>
                                    <p:animMotion origin="layout" path="M -2.77778E-7 7.8534E-7 C 0.02153 7.8534E-7 0.03941 0.01543 0.03941 0.03444 C 0.03941 0.05373 0.02153 0.06944 -2.77778E-7 0.06944 C -0.0217 0.06944 -0.03924 0.05373 -0.03924 0.03444 C -0.03924 0.01543 -0.0217 7.8534E-7 -2.77778E-7 7.8534E-7 Z " pathEditMode="relative" rAng="0" ptsTypes="AAAAA">
                                      <p:cBhvr>
                                        <p:cTn id="762" dur="6000" fill="hold"/>
                                        <p:tgtEl>
                                          <p:spTgt spid="821"/>
                                        </p:tgtEl>
                                        <p:attrNameLst>
                                          <p:attrName>ppt_x</p:attrName>
                                          <p:attrName>ppt_y</p:attrName>
                                        </p:attrNameLst>
                                      </p:cBhvr>
                                      <p:rCtr x="0" y="3472"/>
                                    </p:animMotion>
                                  </p:childTnLst>
                                </p:cTn>
                              </p:par>
                              <p:par>
                                <p:cTn id="763" presetID="1" presetClass="path" presetSubtype="0" repeatCount="indefinite" fill="hold" grpId="0" nodeType="withEffect">
                                  <p:stCondLst>
                                    <p:cond delay="0"/>
                                  </p:stCondLst>
                                  <p:childTnLst>
                                    <p:animMotion origin="layout" path="M 1.66667E-6 -4.05346E-6 C 0.02153 -4.05346E-6 0.03941 0.01544 0.03941 0.03445 C 0.03941 0.05374 0.02153 0.06944 1.66667E-6 0.06944 C -0.0217 0.06944 -0.03924 0.05374 -0.03924 0.03445 C -0.03924 0.01544 -0.0217 -4.05346E-6 1.66667E-6 -4.05346E-6 Z " pathEditMode="relative" rAng="0" ptsTypes="AAAAA">
                                      <p:cBhvr>
                                        <p:cTn id="764" dur="6000" fill="hold"/>
                                        <p:tgtEl>
                                          <p:spTgt spid="817"/>
                                        </p:tgtEl>
                                        <p:attrNameLst>
                                          <p:attrName>ppt_x</p:attrName>
                                          <p:attrName>ppt_y</p:attrName>
                                        </p:attrNameLst>
                                      </p:cBhvr>
                                      <p:rCtr x="0" y="3472"/>
                                    </p:animMotion>
                                  </p:childTnLst>
                                </p:cTn>
                              </p:par>
                              <p:par>
                                <p:cTn id="765" presetID="1" presetClass="path" presetSubtype="0" repeatCount="indefinite" fill="hold" nodeType="withEffect">
                                  <p:stCondLst>
                                    <p:cond delay="0"/>
                                  </p:stCondLst>
                                  <p:childTnLst>
                                    <p:animMotion origin="layout" path="M 1.11111E-6 3.09727E-6 C 0.02153 3.09727E-6 0.03941 0.01543 0.03941 0.03444 C 0.03941 0.05373 0.02153 0.06944 1.11111E-6 0.06944 C -0.0217 0.06944 -0.03924 0.05373 -0.03924 0.03444 C -0.03924 0.01543 -0.0217 3.09727E-6 1.11111E-6 3.09727E-6 Z " pathEditMode="relative" rAng="0" ptsTypes="AAAAA">
                                      <p:cBhvr>
                                        <p:cTn id="766" dur="6000" fill="hold"/>
                                        <p:tgtEl>
                                          <p:spTgt spid="1002"/>
                                        </p:tgtEl>
                                        <p:attrNameLst>
                                          <p:attrName>ppt_x</p:attrName>
                                          <p:attrName>ppt_y</p:attrName>
                                        </p:attrNameLst>
                                      </p:cBhvr>
                                      <p:rCtr x="0" y="3472"/>
                                    </p:animMotion>
                                  </p:childTnLst>
                                </p:cTn>
                              </p:par>
                              <p:par>
                                <p:cTn id="767" presetID="1" presetClass="path" presetSubtype="0" repeatCount="indefinite" fill="hold" grpId="0" nodeType="withEffect">
                                  <p:stCondLst>
                                    <p:cond delay="0"/>
                                  </p:stCondLst>
                                  <p:childTnLst>
                                    <p:animMotion origin="layout" path="M -4.44444E-6 -1.01405E-6 C 0.02153 -1.01405E-6 0.03941 0.01543 0.03941 0.03445 C 0.03941 0.05373 0.02153 0.06944 -4.44444E-6 0.06944 C -0.0217 0.06944 -0.03923 0.05373 -0.03923 0.03445 C -0.03923 0.01543 -0.0217 -1.01405E-6 -4.44444E-6 -1.01405E-6 Z " pathEditMode="relative" rAng="0" ptsTypes="AAAAA">
                                      <p:cBhvr>
                                        <p:cTn id="768" dur="6000" fill="hold"/>
                                        <p:tgtEl>
                                          <p:spTgt spid="828"/>
                                        </p:tgtEl>
                                        <p:attrNameLst>
                                          <p:attrName>ppt_x</p:attrName>
                                          <p:attrName>ppt_y</p:attrName>
                                        </p:attrNameLst>
                                      </p:cBhvr>
                                      <p:rCtr x="0" y="3472"/>
                                    </p:animMotion>
                                  </p:childTnLst>
                                </p:cTn>
                              </p:par>
                              <p:par>
                                <p:cTn id="769" presetID="1" presetClass="path" presetSubtype="0" repeatCount="indefinite" fill="hold" grpId="0" nodeType="withEffect">
                                  <p:stCondLst>
                                    <p:cond delay="0"/>
                                  </p:stCondLst>
                                  <p:childTnLst>
                                    <p:animMotion origin="layout" path="M 2.5E-6 -2.78314E-6 C 0.02153 -2.78314E-6 0.03941 0.01543 0.03941 0.03445 C 0.03941 0.05374 0.02153 0.06944 2.5E-6 0.06944 C -0.0217 0.06944 -0.03924 0.05374 -0.03924 0.03445 C -0.03924 0.01543 -0.0217 -2.78314E-6 2.5E-6 -2.78314E-6 Z " pathEditMode="relative" rAng="0" ptsTypes="AAAAA">
                                      <p:cBhvr>
                                        <p:cTn id="770" dur="6000" fill="hold"/>
                                        <p:tgtEl>
                                          <p:spTgt spid="827"/>
                                        </p:tgtEl>
                                        <p:attrNameLst>
                                          <p:attrName>ppt_x</p:attrName>
                                          <p:attrName>ppt_y</p:attrName>
                                        </p:attrNameLst>
                                      </p:cBhvr>
                                      <p:rCtr x="0" y="3472"/>
                                    </p:animMotion>
                                  </p:childTnLst>
                                </p:cTn>
                              </p:par>
                              <p:par>
                                <p:cTn id="771" presetID="1" presetClass="path" presetSubtype="0" repeatCount="indefinite" fill="hold" grpId="0" nodeType="withEffect">
                                  <p:stCondLst>
                                    <p:cond delay="0"/>
                                  </p:stCondLst>
                                  <p:childTnLst>
                                    <p:animMotion origin="layout" path="M 5E-6 -3.63461E-6 C 0.02153 -3.63461E-6 0.03941 0.01543 0.03941 0.03445 C 0.03941 0.05374 0.02153 0.06944 5E-6 0.06944 C -0.0217 0.06944 -0.03923 0.05374 -0.03923 0.03445 C -0.03923 0.01543 -0.0217 -3.63461E-6 5E-6 -3.63461E-6 Z " pathEditMode="relative" rAng="0" ptsTypes="AAAAA">
                                      <p:cBhvr>
                                        <p:cTn id="772" dur="6000" fill="hold"/>
                                        <p:tgtEl>
                                          <p:spTgt spid="824"/>
                                        </p:tgtEl>
                                        <p:attrNameLst>
                                          <p:attrName>ppt_x</p:attrName>
                                          <p:attrName>ppt_y</p:attrName>
                                        </p:attrNameLst>
                                      </p:cBhvr>
                                      <p:rCtr x="0" y="3472"/>
                                    </p:animMotion>
                                  </p:childTnLst>
                                </p:cTn>
                              </p:par>
                              <p:par>
                                <p:cTn id="773" presetID="1" presetClass="path" presetSubtype="0" repeatCount="indefinite" fill="hold" grpId="0" nodeType="withEffect">
                                  <p:stCondLst>
                                    <p:cond delay="0"/>
                                  </p:stCondLst>
                                  <p:childTnLst>
                                    <p:animMotion origin="layout" path="M 3.05556E-6 1.85726E-6 C 0.02152 1.85726E-6 0.03941 0.01543 0.03941 0.03444 C 0.03941 0.05373 0.02152 0.06944 3.05556E-6 0.06944 C -0.0217 0.06944 -0.03924 0.05373 -0.03924 0.03444 C -0.03924 0.01543 -0.0217 1.85726E-6 3.05556E-6 1.85726E-6 Z " pathEditMode="relative" rAng="0" ptsTypes="AAAAA">
                                      <p:cBhvr>
                                        <p:cTn id="774" dur="6000" fill="hold"/>
                                        <p:tgtEl>
                                          <p:spTgt spid="829"/>
                                        </p:tgtEl>
                                        <p:attrNameLst>
                                          <p:attrName>ppt_x</p:attrName>
                                          <p:attrName>ppt_y</p:attrName>
                                        </p:attrNameLst>
                                      </p:cBhvr>
                                      <p:rCtr x="0" y="3472"/>
                                    </p:animMotion>
                                  </p:childTnLst>
                                </p:cTn>
                              </p:par>
                              <p:par>
                                <p:cTn id="775" presetID="1" presetClass="path" presetSubtype="0" repeatCount="indefinite" fill="hold" grpId="0" nodeType="withEffect">
                                  <p:stCondLst>
                                    <p:cond delay="0"/>
                                  </p:stCondLst>
                                  <p:childTnLst>
                                    <p:animMotion origin="layout" path="M 2.77778E-6 -4.0755E-6 C 0.02153 -4.0755E-6 0.03941 0.01544 0.03941 0.03445 C 0.03941 0.05374 0.02153 0.06944 2.77778E-6 0.06944 C -0.0217 0.06944 -0.03924 0.05374 -0.03924 0.03445 C -0.03924 0.01544 -0.0217 -4.0755E-6 2.77778E-6 -4.0755E-6 Z " pathEditMode="relative" rAng="0" ptsTypes="AAAAA">
                                      <p:cBhvr>
                                        <p:cTn id="776" dur="6000" fill="hold"/>
                                        <p:tgtEl>
                                          <p:spTgt spid="825"/>
                                        </p:tgtEl>
                                        <p:attrNameLst>
                                          <p:attrName>ppt_x</p:attrName>
                                          <p:attrName>ppt_y</p:attrName>
                                        </p:attrNameLst>
                                      </p:cBhvr>
                                      <p:rCtr x="0" y="3472"/>
                                    </p:animMotion>
                                  </p:childTnLst>
                                </p:cTn>
                              </p:par>
                              <p:par>
                                <p:cTn id="777" presetID="1" presetClass="path" presetSubtype="0" repeatCount="indefinite" fill="hold" nodeType="withEffect">
                                  <p:stCondLst>
                                    <p:cond delay="0"/>
                                  </p:stCondLst>
                                  <p:childTnLst>
                                    <p:animMotion origin="layout" path="M 1.11111E-6 3.09727E-6 C 0.02153 3.09727E-6 0.03941 0.01543 0.03941 0.03417 C 0.03941 0.05318 0.02153 0.06944 1.11111E-6 0.06944 C -0.0217 0.06944 -0.03924 0.05318 -0.03924 0.03417 C -0.03924 0.01543 -0.0217 3.09727E-6 1.11111E-6 3.09727E-6 Z " pathEditMode="relative" rAng="0" ptsTypes="AAAAA">
                                      <p:cBhvr>
                                        <p:cTn id="778" dur="6000" fill="hold"/>
                                        <p:tgtEl>
                                          <p:spTgt spid="1003"/>
                                        </p:tgtEl>
                                        <p:attrNameLst>
                                          <p:attrName>ppt_x</p:attrName>
                                          <p:attrName>ppt_y</p:attrName>
                                        </p:attrNameLst>
                                      </p:cBhvr>
                                      <p:rCtr x="0" y="3472"/>
                                    </p:animMotion>
                                  </p:childTnLst>
                                </p:cTn>
                              </p:par>
                              <p:par>
                                <p:cTn id="779" presetID="1" presetClass="path" presetSubtype="0" repeatCount="indefinite" fill="hold" grpId="0" nodeType="withEffect">
                                  <p:stCondLst>
                                    <p:cond delay="0"/>
                                  </p:stCondLst>
                                  <p:childTnLst>
                                    <p:animMotion origin="layout" path="M -2.5E-6 -2.17415E-6 C 0.02153 -2.17415E-6 0.03941 0.01543 0.03941 0.03445 C 0.03941 0.05374 0.02153 0.06944 -2.5E-6 0.06944 C -0.0217 0.06944 -0.03923 0.05374 -0.03923 0.03445 C -0.03923 0.01543 -0.0217 -2.17415E-6 -2.5E-6 -2.17415E-6 Z " pathEditMode="relative" rAng="0" ptsTypes="AAAAA">
                                      <p:cBhvr>
                                        <p:cTn id="780" dur="6000" fill="hold"/>
                                        <p:tgtEl>
                                          <p:spTgt spid="834"/>
                                        </p:tgtEl>
                                        <p:attrNameLst>
                                          <p:attrName>ppt_x</p:attrName>
                                          <p:attrName>ppt_y</p:attrName>
                                        </p:attrNameLst>
                                      </p:cBhvr>
                                      <p:rCtr x="0" y="3472"/>
                                    </p:animMotion>
                                  </p:childTnLst>
                                </p:cTn>
                              </p:par>
                              <p:par>
                                <p:cTn id="781" presetID="1" presetClass="path" presetSubtype="0" repeatCount="indefinite" fill="hold" grpId="0" nodeType="withEffect">
                                  <p:stCondLst>
                                    <p:cond delay="0"/>
                                  </p:stCondLst>
                                  <p:childTnLst>
                                    <p:animMotion origin="layout" path="M -5.55556E-7 4.87462E-6 C 0.02153 4.87462E-6 0.03941 0.01543 0.03941 0.03444 C 0.03941 0.05373 0.02153 0.06944 -5.55556E-7 0.06944 C -0.0217 0.06944 -0.03924 0.05373 -0.03924 0.03444 C -0.03924 0.01543 -0.0217 4.87462E-6 -5.55556E-7 4.87462E-6 Z " pathEditMode="relative" rAng="0" ptsTypes="AAAAA">
                                      <p:cBhvr>
                                        <p:cTn id="782" dur="6000" fill="hold"/>
                                        <p:tgtEl>
                                          <p:spTgt spid="833"/>
                                        </p:tgtEl>
                                        <p:attrNameLst>
                                          <p:attrName>ppt_x</p:attrName>
                                          <p:attrName>ppt_y</p:attrName>
                                        </p:attrNameLst>
                                      </p:cBhvr>
                                      <p:rCtr x="0" y="3472"/>
                                    </p:animMotion>
                                  </p:childTnLst>
                                </p:cTn>
                              </p:par>
                              <p:par>
                                <p:cTn id="783" presetID="1" presetClass="path" presetSubtype="0" repeatCount="indefinite" fill="hold" grpId="0" nodeType="withEffect">
                                  <p:stCondLst>
                                    <p:cond delay="0"/>
                                  </p:stCondLst>
                                  <p:childTnLst>
                                    <p:animMotion origin="layout" path="M -4.44444E-6 3.95701E-6 C 0.02153 3.95701E-6 0.03941 0.01543 0.03941 0.03444 C 0.03941 0.05373 0.02153 0.06944 -4.44444E-6 0.06944 C -0.0217 0.06944 -0.03923 0.05373 -0.03923 0.03444 C -0.03923 0.01543 -0.0217 3.95701E-6 -4.44444E-6 3.95701E-6 Z " pathEditMode="relative" rAng="0" ptsTypes="AAAAA">
                                      <p:cBhvr>
                                        <p:cTn id="784" dur="6000" fill="hold"/>
                                        <p:tgtEl>
                                          <p:spTgt spid="832"/>
                                        </p:tgtEl>
                                        <p:attrNameLst>
                                          <p:attrName>ppt_x</p:attrName>
                                          <p:attrName>ppt_y</p:attrName>
                                        </p:attrNameLst>
                                      </p:cBhvr>
                                      <p:rCtr x="0" y="3472"/>
                                    </p:animMotion>
                                  </p:childTnLst>
                                </p:cTn>
                              </p:par>
                              <p:par>
                                <p:cTn id="785" presetID="1" presetClass="path" presetSubtype="0" repeatCount="indefinite" fill="hold" grpId="0" nodeType="withEffect">
                                  <p:stCondLst>
                                    <p:cond delay="0"/>
                                  </p:stCondLst>
                                  <p:childTnLst>
                                    <p:animMotion origin="layout" path="M 3.33333E-6 5.86939E-7 C 0.02152 5.86939E-7 0.03941 0.01543 0.03941 0.03444 C 0.03941 0.05373 0.02152 0.06944 3.33333E-6 0.06944 C -0.0217 0.06944 -0.03924 0.05373 -0.03924 0.03444 C -0.03924 0.01543 -0.0217 5.86939E-7 3.33333E-6 5.86939E-7 Z " pathEditMode="relative" rAng="0" ptsTypes="AAAAA">
                                      <p:cBhvr>
                                        <p:cTn id="786" dur="6000" fill="hold"/>
                                        <p:tgtEl>
                                          <p:spTgt spid="835"/>
                                        </p:tgtEl>
                                        <p:attrNameLst>
                                          <p:attrName>ppt_x</p:attrName>
                                          <p:attrName>ppt_y</p:attrName>
                                        </p:attrNameLst>
                                      </p:cBhvr>
                                      <p:rCtr x="0" y="3472"/>
                                    </p:animMotion>
                                  </p:childTnLst>
                                </p:cTn>
                              </p:par>
                              <p:par>
                                <p:cTn id="787" presetID="1" presetClass="path" presetSubtype="0" repeatCount="indefinite" fill="hold" grpId="0" nodeType="withEffect">
                                  <p:stCondLst>
                                    <p:cond delay="0"/>
                                  </p:stCondLst>
                                  <p:childTnLst>
                                    <p:animMotion origin="layout" path="M -4.44444E-6 4.72031E-6 C 0.02153 4.72031E-6 0.03941 0.01543 0.03941 0.03444 C 0.03941 0.05373 0.02153 0.06944 -4.44444E-6 0.06944 C -0.0217 0.06944 -0.03923 0.05373 -0.03923 0.03444 C -0.03923 0.01543 -0.0217 4.72031E-6 -4.44444E-6 4.72031E-6 Z " pathEditMode="relative" rAng="0" ptsTypes="AAAAA">
                                      <p:cBhvr>
                                        <p:cTn id="788" dur="6000" fill="hold"/>
                                        <p:tgtEl>
                                          <p:spTgt spid="836"/>
                                        </p:tgtEl>
                                        <p:attrNameLst>
                                          <p:attrName>ppt_x</p:attrName>
                                          <p:attrName>ppt_y</p:attrName>
                                        </p:attrNameLst>
                                      </p:cBhvr>
                                      <p:rCtr x="0" y="3472"/>
                                    </p:animMotion>
                                  </p:childTnLst>
                                </p:cTn>
                              </p:par>
                              <p:par>
                                <p:cTn id="789" presetID="1" presetClass="path" presetSubtype="0" repeatCount="indefinite" fill="hold" nodeType="withEffect">
                                  <p:stCondLst>
                                    <p:cond delay="0"/>
                                  </p:stCondLst>
                                  <p:childTnLst>
                                    <p:animMotion origin="layout" path="M 1.11111E-6 3.09727E-6 C 0.02153 3.09727E-6 0.03941 0.01543 0.03941 0.03417 C 0.03941 0.05346 0.02153 0.06944 1.11111E-6 0.06944 C -0.0217 0.06944 -0.03924 0.05346 -0.03924 0.03417 C -0.03924 0.01543 -0.0217 3.09727E-6 1.11111E-6 3.09727E-6 Z " pathEditMode="relative" rAng="0" ptsTypes="AAAAA">
                                      <p:cBhvr>
                                        <p:cTn id="790" dur="6000" fill="hold"/>
                                        <p:tgtEl>
                                          <p:spTgt spid="1004"/>
                                        </p:tgtEl>
                                        <p:attrNameLst>
                                          <p:attrName>ppt_x</p:attrName>
                                          <p:attrName>ppt_y</p:attrName>
                                        </p:attrNameLst>
                                      </p:cBhvr>
                                      <p:rCtr x="0" y="3472"/>
                                    </p:animMotion>
                                  </p:childTnLst>
                                </p:cTn>
                              </p:par>
                              <p:par>
                                <p:cTn id="791" presetID="1" presetClass="path" presetSubtype="0" repeatCount="indefinite" fill="hold" grpId="0" nodeType="withEffect">
                                  <p:stCondLst>
                                    <p:cond delay="0"/>
                                  </p:stCondLst>
                                  <p:childTnLst>
                                    <p:animMotion origin="layout" path="M -4.44444E-6 3.29567E-6 C 0.02153 3.29567E-6 0.03941 0.01543 0.03941 0.03444 C 0.03941 0.05373 0.02153 0.06944 -4.44444E-6 0.06944 C -0.0217 0.06944 -0.03923 0.05373 -0.03923 0.03444 C -0.03923 0.01543 -0.0217 3.29567E-6 -4.44444E-6 3.29567E-6 Z " pathEditMode="relative" rAng="0" ptsTypes="AAAAA">
                                      <p:cBhvr>
                                        <p:cTn id="792" dur="6000" fill="hold"/>
                                        <p:tgtEl>
                                          <p:spTgt spid="842"/>
                                        </p:tgtEl>
                                        <p:attrNameLst>
                                          <p:attrName>ppt_x</p:attrName>
                                          <p:attrName>ppt_y</p:attrName>
                                        </p:attrNameLst>
                                      </p:cBhvr>
                                      <p:rCtr x="0" y="3472"/>
                                    </p:animMotion>
                                  </p:childTnLst>
                                </p:cTn>
                              </p:par>
                              <p:par>
                                <p:cTn id="793" presetID="1" presetClass="path" presetSubtype="0" repeatCount="indefinite" fill="hold" grpId="0" nodeType="withEffect">
                                  <p:stCondLst>
                                    <p:cond delay="0"/>
                                  </p:stCondLst>
                                  <p:childTnLst>
                                    <p:animMotion origin="layout" path="M 4.16667E-6 -1.97575E-6 C 0.02152 -1.97575E-6 0.03941 0.01543 0.03941 0.03445 C 0.03941 0.05374 0.02152 0.06944 4.16667E-6 0.06944 C -0.02171 0.06944 -0.03924 0.05374 -0.03924 0.03445 C -0.03924 0.01543 -0.02171 -1.97575E-6 4.16667E-6 -1.97575E-6 Z " pathEditMode="relative" rAng="0" ptsTypes="AAAAA">
                                      <p:cBhvr>
                                        <p:cTn id="794" dur="6000" fill="hold"/>
                                        <p:tgtEl>
                                          <p:spTgt spid="841"/>
                                        </p:tgtEl>
                                        <p:attrNameLst>
                                          <p:attrName>ppt_x</p:attrName>
                                          <p:attrName>ppt_y</p:attrName>
                                        </p:attrNameLst>
                                      </p:cBhvr>
                                      <p:rCtr x="0" y="3472"/>
                                    </p:animMotion>
                                  </p:childTnLst>
                                </p:cTn>
                              </p:par>
                              <p:par>
                                <p:cTn id="795" presetID="1" presetClass="path" presetSubtype="0" repeatCount="indefinite" fill="hold" grpId="0" nodeType="withEffect">
                                  <p:stCondLst>
                                    <p:cond delay="0"/>
                                  </p:stCondLst>
                                  <p:childTnLst>
                                    <p:animMotion origin="layout" path="M 2.5E-6 -2.93745E-6 C 0.02153 -2.93745E-6 0.03941 0.01543 0.03941 0.03445 C 0.03941 0.05374 0.02153 0.06944 2.5E-6 0.06944 C -0.0217 0.06944 -0.03924 0.05374 -0.03924 0.03445 C -0.03924 0.01543 -0.0217 -2.93745E-6 2.5E-6 -2.93745E-6 Z " pathEditMode="relative" rAng="0" ptsTypes="AAAAA">
                                      <p:cBhvr>
                                        <p:cTn id="796" dur="6000" fill="hold"/>
                                        <p:tgtEl>
                                          <p:spTgt spid="838"/>
                                        </p:tgtEl>
                                        <p:attrNameLst>
                                          <p:attrName>ppt_x</p:attrName>
                                          <p:attrName>ppt_y</p:attrName>
                                        </p:attrNameLst>
                                      </p:cBhvr>
                                      <p:rCtr x="0" y="3472"/>
                                    </p:animMotion>
                                  </p:childTnLst>
                                </p:cTn>
                              </p:par>
                              <p:par>
                                <p:cTn id="797" presetID="1" presetClass="path" presetSubtype="0" repeatCount="indefinite" fill="hold" grpId="0" nodeType="withEffect">
                                  <p:stCondLst>
                                    <p:cond delay="0"/>
                                  </p:stCondLst>
                                  <p:childTnLst>
                                    <p:animMotion origin="layout" path="M -3.33333E-6 3.69248E-6 C 0.02153 3.69248E-6 0.03941 0.01543 0.03941 0.03444 C 0.03941 0.05373 0.02153 0.06944 -3.33333E-6 0.06944 C -0.0217 0.06944 -0.03923 0.05373 -0.03923 0.03444 C -0.03923 0.01543 -0.0217 3.69248E-6 -3.33333E-6 3.69248E-6 Z " pathEditMode="relative" rAng="0" ptsTypes="AAAAA">
                                      <p:cBhvr>
                                        <p:cTn id="798" dur="6000" fill="hold"/>
                                        <p:tgtEl>
                                          <p:spTgt spid="843"/>
                                        </p:tgtEl>
                                        <p:attrNameLst>
                                          <p:attrName>ppt_x</p:attrName>
                                          <p:attrName>ppt_y</p:attrName>
                                        </p:attrNameLst>
                                      </p:cBhvr>
                                      <p:rCtr x="0" y="3472"/>
                                    </p:animMotion>
                                  </p:childTnLst>
                                </p:cTn>
                              </p:par>
                              <p:par>
                                <p:cTn id="799" presetID="1" presetClass="path" presetSubtype="0" repeatCount="indefinite" fill="hold" grpId="0" nodeType="withEffect">
                                  <p:stCondLst>
                                    <p:cond delay="0"/>
                                  </p:stCondLst>
                                  <p:childTnLst>
                                    <p:animMotion origin="layout" path="M -1.94444E-6 -9.92009E-7 C 0.02153 -9.92009E-7 0.03941 0.01543 0.03941 0.03445 C 0.03941 0.05373 0.02153 0.06944 -1.94444E-6 0.06944 C -0.0217 0.06944 -0.03923 0.05373 -0.03923 0.03445 C -0.03923 0.01543 -0.0217 -9.92009E-7 -1.94444E-6 -9.92009E-7 Z " pathEditMode="relative" rAng="0" ptsTypes="AAAAA">
                                      <p:cBhvr>
                                        <p:cTn id="800" dur="6000" fill="hold"/>
                                        <p:tgtEl>
                                          <p:spTgt spid="839"/>
                                        </p:tgtEl>
                                        <p:attrNameLst>
                                          <p:attrName>ppt_x</p:attrName>
                                          <p:attrName>ppt_y</p:attrName>
                                        </p:attrNameLst>
                                      </p:cBhvr>
                                      <p:rCtr x="0" y="3472"/>
                                    </p:animMotion>
                                  </p:childTnLst>
                                </p:cTn>
                              </p:par>
                              <p:par>
                                <p:cTn id="801" presetID="1" presetClass="path" presetSubtype="0" repeatCount="indefinite" fill="hold" nodeType="withEffect">
                                  <p:stCondLst>
                                    <p:cond delay="0"/>
                                  </p:stCondLst>
                                  <p:childTnLst>
                                    <p:animMotion origin="layout" path="M 1.11111E-6 3.09727E-6 C 0.02153 3.09727E-6 0.03941 0.01543 0.03941 0.03417 C 0.03941 0.05346 0.02153 0.06944 1.11111E-6 0.06944 C -0.0217 0.06944 -0.03924 0.05346 -0.03924 0.03417 C -0.03924 0.01543 -0.0217 3.09727E-6 1.11111E-6 3.09727E-6 Z " pathEditMode="relative" rAng="0" ptsTypes="AAAAA">
                                      <p:cBhvr>
                                        <p:cTn id="802" dur="6000" fill="hold"/>
                                        <p:tgtEl>
                                          <p:spTgt spid="1005"/>
                                        </p:tgtEl>
                                        <p:attrNameLst>
                                          <p:attrName>ppt_x</p:attrName>
                                          <p:attrName>ppt_y</p:attrName>
                                        </p:attrNameLst>
                                      </p:cBhvr>
                                      <p:rCtr x="0" y="3472"/>
                                    </p:animMotion>
                                  </p:childTnLst>
                                </p:cTn>
                              </p:par>
                              <p:par>
                                <p:cTn id="803" presetID="1" presetClass="path" presetSubtype="0" repeatCount="indefinite" fill="hold" grpId="0" nodeType="withEffect">
                                  <p:stCondLst>
                                    <p:cond delay="0"/>
                                  </p:stCondLst>
                                  <p:childTnLst>
                                    <p:animMotion origin="layout" path="M 1.66667E-6 3.18545E-6 C 0.02153 3.18545E-6 0.03941 0.01543 0.03941 0.03444 C 0.03941 0.05373 0.02153 0.06944 1.66667E-6 0.06944 C -0.0217 0.06944 -0.03924 0.05373 -0.03924 0.03444 C -0.03924 0.01543 -0.0217 3.18545E-6 1.66667E-6 3.18545E-6 Z " pathEditMode="relative" rAng="0" ptsTypes="AAAAA">
                                      <p:cBhvr>
                                        <p:cTn id="804" dur="6000" fill="hold"/>
                                        <p:tgtEl>
                                          <p:spTgt spid="850"/>
                                        </p:tgtEl>
                                        <p:attrNameLst>
                                          <p:attrName>ppt_x</p:attrName>
                                          <p:attrName>ppt_y</p:attrName>
                                        </p:attrNameLst>
                                      </p:cBhvr>
                                      <p:rCtr x="0" y="3472"/>
                                    </p:animMotion>
                                  </p:childTnLst>
                                </p:cTn>
                              </p:par>
                              <p:par>
                                <p:cTn id="805" presetID="1" presetClass="path" presetSubtype="0" repeatCount="indefinite" fill="hold" grpId="0" nodeType="withEffect">
                                  <p:stCondLst>
                                    <p:cond delay="0"/>
                                  </p:stCondLst>
                                  <p:childTnLst>
                                    <p:animMotion origin="layout" path="M -1.94444E-6 -1.10223E-6 C 0.02153 -1.10223E-6 0.03941 0.01543 0.03941 0.03445 C 0.03941 0.05373 0.02153 0.06944 -1.94444E-6 0.06944 C -0.0217 0.06944 -0.03923 0.05373 -0.03923 0.03445 C -0.03923 0.01543 -0.0217 -1.10223E-6 -1.94444E-6 -1.10223E-6 Z " pathEditMode="relative" rAng="0" ptsTypes="AAAAA">
                                      <p:cBhvr>
                                        <p:cTn id="806" dur="6000" fill="hold"/>
                                        <p:tgtEl>
                                          <p:spTgt spid="849"/>
                                        </p:tgtEl>
                                        <p:attrNameLst>
                                          <p:attrName>ppt_x</p:attrName>
                                          <p:attrName>ppt_y</p:attrName>
                                        </p:attrNameLst>
                                      </p:cBhvr>
                                      <p:rCtr x="0" y="3472"/>
                                    </p:animMotion>
                                  </p:childTnLst>
                                </p:cTn>
                              </p:par>
                              <p:par>
                                <p:cTn id="807" presetID="1" presetClass="path" presetSubtype="0" repeatCount="indefinite" fill="hold" grpId="0" nodeType="withEffect">
                                  <p:stCondLst>
                                    <p:cond delay="0"/>
                                  </p:stCondLst>
                                  <p:childTnLst>
                                    <p:animMotion origin="layout" path="M 4.44444E-6 -3.24607E-6 C 0.02152 -3.24607E-6 0.03941 0.01543 0.03941 0.03445 C 0.03941 0.05374 0.02152 0.06944 4.44444E-6 0.06944 C -0.02171 0.06944 -0.03924 0.05374 -0.03924 0.03445 C -0.03924 0.01543 -0.02171 -3.24607E-6 4.44444E-6 -3.24607E-6 Z " pathEditMode="relative" rAng="0" ptsTypes="AAAAA">
                                      <p:cBhvr>
                                        <p:cTn id="808" dur="6000" fill="hold"/>
                                        <p:tgtEl>
                                          <p:spTgt spid="846"/>
                                        </p:tgtEl>
                                        <p:attrNameLst>
                                          <p:attrName>ppt_x</p:attrName>
                                          <p:attrName>ppt_y</p:attrName>
                                        </p:attrNameLst>
                                      </p:cBhvr>
                                      <p:rCtr x="0" y="3472"/>
                                    </p:animMotion>
                                  </p:childTnLst>
                                </p:cTn>
                              </p:par>
                              <p:par>
                                <p:cTn id="809" presetID="1" presetClass="path" presetSubtype="0" repeatCount="indefinite" fill="hold" grpId="0" nodeType="withEffect">
                                  <p:stCondLst>
                                    <p:cond delay="0"/>
                                  </p:stCondLst>
                                  <p:childTnLst>
                                    <p:animMotion origin="layout" path="M 3.61111E-6 -4.36208E-6 C 0.02152 -4.36208E-6 0.03941 0.01544 0.03941 0.03445 C 0.03941 0.05374 0.02152 0.06944 3.61111E-6 0.06944 C -0.0217 0.06944 -0.03924 0.05374 -0.03924 0.03445 C -0.03924 0.01544 -0.0217 -4.36208E-6 3.61111E-6 -4.36208E-6 Z " pathEditMode="relative" rAng="0" ptsTypes="AAAAA">
                                      <p:cBhvr>
                                        <p:cTn id="810" dur="6000" fill="hold"/>
                                        <p:tgtEl>
                                          <p:spTgt spid="851"/>
                                        </p:tgtEl>
                                        <p:attrNameLst>
                                          <p:attrName>ppt_x</p:attrName>
                                          <p:attrName>ppt_y</p:attrName>
                                        </p:attrNameLst>
                                      </p:cBhvr>
                                      <p:rCtr x="0" y="3472"/>
                                    </p:animMotion>
                                  </p:childTnLst>
                                </p:cTn>
                              </p:par>
                              <p:par>
                                <p:cTn id="811" presetID="1" presetClass="path" presetSubtype="0" repeatCount="indefinite" fill="hold" grpId="0" nodeType="withEffect">
                                  <p:stCondLst>
                                    <p:cond delay="0"/>
                                  </p:stCondLst>
                                  <p:childTnLst>
                                    <p:animMotion origin="layout" path="M 2.5E-6 1.04161E-6 C 0.02153 1.04161E-6 0.03941 0.01543 0.03941 0.03444 C 0.03941 0.05373 0.02153 0.06944 2.5E-6 0.06944 C -0.0217 0.06944 -0.03924 0.05373 -0.03924 0.03444 C -0.03924 0.01543 -0.0217 1.04161E-6 2.5E-6 1.04161E-6 Z " pathEditMode="relative" rAng="0" ptsTypes="AAAAA">
                                      <p:cBhvr>
                                        <p:cTn id="812" dur="6000" fill="hold"/>
                                        <p:tgtEl>
                                          <p:spTgt spid="852"/>
                                        </p:tgtEl>
                                        <p:attrNameLst>
                                          <p:attrName>ppt_x</p:attrName>
                                          <p:attrName>ppt_y</p:attrName>
                                        </p:attrNameLst>
                                      </p:cBhvr>
                                      <p:rCtr x="0" y="3472"/>
                                    </p:animMotion>
                                  </p:childTnLst>
                                </p:cTn>
                              </p:par>
                              <p:par>
                                <p:cTn id="813" presetID="1" presetClass="path" presetSubtype="0" repeatCount="indefinite" fill="hold" nodeType="withEffect">
                                  <p:stCondLst>
                                    <p:cond delay="0"/>
                                  </p:stCondLst>
                                  <p:childTnLst>
                                    <p:animMotion origin="layout" path="M 1.11111E-6 3.09727E-6 C 0.02153 3.09727E-6 0.03941 0.01543 0.03941 0.03417 C 0.03941 0.05346 0.02153 0.06944 1.11111E-6 0.06944 C -0.0217 0.06944 -0.03924 0.05346 -0.03924 0.03417 C -0.03924 0.01543 -0.0217 3.09727E-6 1.11111E-6 3.09727E-6 Z " pathEditMode="relative" rAng="0" ptsTypes="AAAAA">
                                      <p:cBhvr>
                                        <p:cTn id="814" dur="6000" fill="hold"/>
                                        <p:tgtEl>
                                          <p:spTgt spid="1006"/>
                                        </p:tgtEl>
                                        <p:attrNameLst>
                                          <p:attrName>ppt_x</p:attrName>
                                          <p:attrName>ppt_y</p:attrName>
                                        </p:attrNameLst>
                                      </p:cBhvr>
                                      <p:rCtr x="0" y="3472"/>
                                    </p:animMotion>
                                  </p:childTnLst>
                                </p:cTn>
                              </p:par>
                              <p:par>
                                <p:cTn id="815" presetID="1" presetClass="path" presetSubtype="0" repeatCount="indefinite" fill="hold" grpId="0" nodeType="withEffect">
                                  <p:stCondLst>
                                    <p:cond delay="0"/>
                                  </p:stCondLst>
                                  <p:childTnLst>
                                    <p:animMotion origin="layout" path="M 1.94444E-6 -2.50758E-7 C 0.02153 -2.50758E-7 0.03941 0.01543 0.03941 0.03445 C 0.03941 0.05373 0.02153 0.06944 1.94444E-6 0.06944 C -0.0217 0.06944 -0.03924 0.05373 -0.03924 0.03445 C -0.03924 0.01543 -0.0217 -2.50758E-7 1.94444E-6 -2.50758E-7 Z " pathEditMode="relative" rAng="0" ptsTypes="AAAAA">
                                      <p:cBhvr>
                                        <p:cTn id="816" dur="6000" fill="hold"/>
                                        <p:tgtEl>
                                          <p:spTgt spid="858"/>
                                        </p:tgtEl>
                                        <p:attrNameLst>
                                          <p:attrName>ppt_x</p:attrName>
                                          <p:attrName>ppt_y</p:attrName>
                                        </p:attrNameLst>
                                      </p:cBhvr>
                                      <p:rCtr x="0" y="3472"/>
                                    </p:animMotion>
                                  </p:childTnLst>
                                </p:cTn>
                              </p:par>
                              <p:par>
                                <p:cTn id="817" presetID="1" presetClass="path" presetSubtype="0" repeatCount="indefinite" fill="hold" grpId="0" nodeType="withEffect">
                                  <p:stCondLst>
                                    <p:cond delay="0"/>
                                  </p:stCondLst>
                                  <p:childTnLst>
                                    <p:animMotion origin="layout" path="M -2.22222E-6 -2.50758E-7 C 0.02153 -2.50758E-7 0.03941 0.01543 0.03941 0.03445 C 0.03941 0.05373 0.02153 0.06944 -2.22222E-6 0.06944 C -0.0217 0.06944 -0.03923 0.05373 -0.03923 0.03445 C -0.03923 0.01543 -0.0217 -2.50758E-7 -2.22222E-6 -2.50758E-7 Z " pathEditMode="relative" rAng="0" ptsTypes="AAAAA">
                                      <p:cBhvr>
                                        <p:cTn id="818" dur="6000" fill="hold"/>
                                        <p:tgtEl>
                                          <p:spTgt spid="857"/>
                                        </p:tgtEl>
                                        <p:attrNameLst>
                                          <p:attrName>ppt_x</p:attrName>
                                          <p:attrName>ppt_y</p:attrName>
                                        </p:attrNameLst>
                                      </p:cBhvr>
                                      <p:rCtr x="0" y="3472"/>
                                    </p:animMotion>
                                  </p:childTnLst>
                                </p:cTn>
                              </p:par>
                              <p:par>
                                <p:cTn id="819" presetID="1" presetClass="path" presetSubtype="0" repeatCount="indefinite" fill="hold" grpId="0" nodeType="withEffect">
                                  <p:stCondLst>
                                    <p:cond delay="0"/>
                                  </p:stCondLst>
                                  <p:childTnLst>
                                    <p:animMotion origin="layout" path="M 5.55556E-7 -4.7148E-6 C 0.02153 -4.7148E-6 0.03941 0.01544 0.03941 0.03445 C 0.03941 0.05374 0.02153 0.06945 5.55556E-7 0.06945 C -0.0217 0.06945 -0.03924 0.05374 -0.03924 0.03445 C -0.03924 0.01544 -0.0217 -4.7148E-6 5.55556E-7 -4.7148E-6 Z " pathEditMode="relative" rAng="0" ptsTypes="AAAAA">
                                      <p:cBhvr>
                                        <p:cTn id="820" dur="6000" fill="hold"/>
                                        <p:tgtEl>
                                          <p:spTgt spid="855"/>
                                        </p:tgtEl>
                                        <p:attrNameLst>
                                          <p:attrName>ppt_x</p:attrName>
                                          <p:attrName>ppt_y</p:attrName>
                                        </p:attrNameLst>
                                      </p:cBhvr>
                                      <p:rCtr x="0" y="3472"/>
                                    </p:animMotion>
                                  </p:childTnLst>
                                </p:cTn>
                              </p:par>
                              <p:par>
                                <p:cTn id="821" presetID="1" presetClass="path" presetSubtype="0" repeatCount="indefinite" fill="hold" grpId="0" nodeType="withEffect">
                                  <p:stCondLst>
                                    <p:cond delay="0"/>
                                  </p:stCondLst>
                                  <p:childTnLst>
                                    <p:animMotion origin="layout" path="M -3.05556E-6 3.07523E-6 C 0.02153 3.07523E-6 0.03941 0.01543 0.03941 0.03444 C 0.03941 0.05373 0.02153 0.06944 -3.05556E-6 0.06944 C -0.0217 0.06944 -0.03923 0.05373 -0.03923 0.03444 C -0.03923 0.01543 -0.0217 3.07523E-6 -3.05556E-6 3.07523E-6 Z " pathEditMode="relative" rAng="0" ptsTypes="AAAAA">
                                      <p:cBhvr>
                                        <p:cTn id="822" dur="6000" fill="hold"/>
                                        <p:tgtEl>
                                          <p:spTgt spid="859"/>
                                        </p:tgtEl>
                                        <p:attrNameLst>
                                          <p:attrName>ppt_x</p:attrName>
                                          <p:attrName>ppt_y</p:attrName>
                                        </p:attrNameLst>
                                      </p:cBhvr>
                                      <p:rCtr x="0" y="3472"/>
                                    </p:animMotion>
                                  </p:childTnLst>
                                </p:cTn>
                              </p:par>
                              <p:par>
                                <p:cTn id="823" presetID="1" presetClass="path" presetSubtype="0" repeatCount="indefinite" fill="hold" grpId="0" nodeType="withEffect">
                                  <p:stCondLst>
                                    <p:cond delay="0"/>
                                  </p:stCondLst>
                                  <p:childTnLst>
                                    <p:animMotion origin="layout" path="M -3.61111E-6 8.43207E-7 C 0.02153 8.43207E-7 0.03941 0.01543 0.03941 0.03444 C 0.03941 0.05373 0.02153 0.06944 -3.61111E-6 0.06944 C -0.0217 0.06944 -0.03923 0.05373 -0.03923 0.03444 C -0.03923 0.01543 -0.0217 8.43207E-7 -3.61111E-6 8.43207E-7 Z " pathEditMode="relative" rAng="0" ptsTypes="AAAAA">
                                      <p:cBhvr>
                                        <p:cTn id="824" dur="6000" fill="hold"/>
                                        <p:tgtEl>
                                          <p:spTgt spid="863"/>
                                        </p:tgtEl>
                                        <p:attrNameLst>
                                          <p:attrName>ppt_x</p:attrName>
                                          <p:attrName>ppt_y</p:attrName>
                                        </p:attrNameLst>
                                      </p:cBhvr>
                                      <p:rCtr x="0" y="3472"/>
                                    </p:animMotion>
                                  </p:childTnLst>
                                </p:cTn>
                              </p:par>
                              <p:par>
                                <p:cTn id="825" presetID="1" presetClass="path" presetSubtype="0" repeatCount="indefinite" fill="hold" nodeType="withEffect">
                                  <p:stCondLst>
                                    <p:cond delay="0"/>
                                  </p:stCondLst>
                                  <p:childTnLst>
                                    <p:animMotion origin="layout" path="M 1.11111E-6 3.09727E-6 C 0.02153 3.09727E-6 0.03941 0.01543 0.03941 0.03444 C 0.03941 0.05373 0.02153 0.06944 1.11111E-6 0.06944 C -0.0217 0.06944 -0.03924 0.05373 -0.03924 0.03444 C -0.03924 0.01543 -0.0217 3.09727E-6 1.11111E-6 3.09727E-6 Z " pathEditMode="relative" rAng="0" ptsTypes="AAAAA">
                                      <p:cBhvr>
                                        <p:cTn id="826" dur="6000" fill="hold"/>
                                        <p:tgtEl>
                                          <p:spTgt spid="1007"/>
                                        </p:tgtEl>
                                        <p:attrNameLst>
                                          <p:attrName>ppt_x</p:attrName>
                                          <p:attrName>ppt_y</p:attrName>
                                        </p:attrNameLst>
                                      </p:cBhvr>
                                      <p:rCtr x="0" y="3472"/>
                                    </p:animMotion>
                                  </p:childTnLst>
                                </p:cTn>
                              </p:par>
                              <p:par>
                                <p:cTn id="827" presetID="1" presetClass="path" presetSubtype="0" repeatCount="indefinite" fill="hold" grpId="0" nodeType="withEffect">
                                  <p:stCondLst>
                                    <p:cond delay="0"/>
                                  </p:stCondLst>
                                  <p:childTnLst>
                                    <p:animMotion origin="layout" path="M -1.94444E-6 4.08101E-6 C 0.02153 4.08101E-6 0.03941 0.01543 0.03941 0.03444 C 0.03941 0.05373 0.02153 0.06944 -1.94444E-6 0.06944 C -0.0217 0.06944 -0.03923 0.05373 -0.03923 0.03444 C -0.03923 0.01543 -0.0217 4.08101E-6 -1.94444E-6 4.08101E-6 Z " pathEditMode="relative" rAng="0" ptsTypes="AAAAA">
                                      <p:cBhvr>
                                        <p:cTn id="828" dur="6000" fill="hold"/>
                                        <p:tgtEl>
                                          <p:spTgt spid="871"/>
                                        </p:tgtEl>
                                        <p:attrNameLst>
                                          <p:attrName>ppt_x</p:attrName>
                                          <p:attrName>ppt_y</p:attrName>
                                        </p:attrNameLst>
                                      </p:cBhvr>
                                      <p:rCtr x="0" y="3472"/>
                                    </p:animMotion>
                                  </p:childTnLst>
                                </p:cTn>
                              </p:par>
                              <p:par>
                                <p:cTn id="829" presetID="1" presetClass="path" presetSubtype="0" repeatCount="indefinite" fill="hold" grpId="0" nodeType="withEffect">
                                  <p:stCondLst>
                                    <p:cond delay="0"/>
                                  </p:stCondLst>
                                  <p:childTnLst>
                                    <p:animMotion origin="layout" path="M 1.94444E-6 1.71673E-6 C 0.02153 1.71673E-6 0.03941 0.01543 0.03941 0.03444 C 0.03941 0.05373 0.02153 0.06944 1.94444E-6 0.06944 C -0.0217 0.06944 -0.03924 0.05373 -0.03924 0.03444 C -0.03924 0.01543 -0.0217 1.71673E-6 1.94444E-6 1.71673E-6 Z " pathEditMode="relative" rAng="0" ptsTypes="AAAAA">
                                      <p:cBhvr>
                                        <p:cTn id="830" dur="6000" fill="hold"/>
                                        <p:tgtEl>
                                          <p:spTgt spid="870"/>
                                        </p:tgtEl>
                                        <p:attrNameLst>
                                          <p:attrName>ppt_x</p:attrName>
                                          <p:attrName>ppt_y</p:attrName>
                                        </p:attrNameLst>
                                      </p:cBhvr>
                                      <p:rCtr x="0" y="3472"/>
                                    </p:animMotion>
                                  </p:childTnLst>
                                </p:cTn>
                              </p:par>
                              <p:par>
                                <p:cTn id="831" presetID="1" presetClass="path" presetSubtype="0" repeatCount="indefinite" fill="hold" grpId="0" nodeType="withEffect">
                                  <p:stCondLst>
                                    <p:cond delay="0"/>
                                  </p:stCondLst>
                                  <p:childTnLst>
                                    <p:animMotion origin="layout" path="M 0 3.88261E-6 C 0.02153 3.88261E-6 0.03941 0.01543 0.03941 0.03444 C 0.03941 0.05373 0.02153 0.06944 0 0.06944 C -0.0217 0.06944 -0.03924 0.05373 -0.03924 0.03444 C -0.03924 0.01543 -0.0217 3.88261E-6 0 3.88261E-6 Z " pathEditMode="relative" rAng="0" ptsTypes="AAAAA">
                                      <p:cBhvr>
                                        <p:cTn id="832" dur="6000" fill="hold"/>
                                        <p:tgtEl>
                                          <p:spTgt spid="866"/>
                                        </p:tgtEl>
                                        <p:attrNameLst>
                                          <p:attrName>ppt_x</p:attrName>
                                          <p:attrName>ppt_y</p:attrName>
                                        </p:attrNameLst>
                                      </p:cBhvr>
                                      <p:rCtr x="0" y="3472"/>
                                    </p:animMotion>
                                  </p:childTnLst>
                                </p:cTn>
                              </p:par>
                              <p:par>
                                <p:cTn id="833" presetID="1" presetClass="path" presetSubtype="0" repeatCount="indefinite" fill="hold" grpId="0" nodeType="withEffect">
                                  <p:stCondLst>
                                    <p:cond delay="0"/>
                                  </p:stCondLst>
                                  <p:childTnLst>
                                    <p:animMotion origin="layout" path="M -4.16667E-6 -2.76936E-6 C 0.02153 -2.76936E-6 0.03941 0.01543 0.03941 0.03445 C 0.03941 0.05374 0.02153 0.06944 -4.16667E-6 0.06944 C -0.0217 0.06944 -0.03923 0.05374 -0.03923 0.03445 C -0.03923 0.01543 -0.0217 -2.76936E-6 -4.16667E-6 -2.76936E-6 Z " pathEditMode="relative" rAng="0" ptsTypes="AAAAA">
                                      <p:cBhvr>
                                        <p:cTn id="834" dur="6000" fill="hold"/>
                                        <p:tgtEl>
                                          <p:spTgt spid="872"/>
                                        </p:tgtEl>
                                        <p:attrNameLst>
                                          <p:attrName>ppt_x</p:attrName>
                                          <p:attrName>ppt_y</p:attrName>
                                        </p:attrNameLst>
                                      </p:cBhvr>
                                      <p:rCtr x="0" y="3472"/>
                                    </p:animMotion>
                                  </p:childTnLst>
                                </p:cTn>
                              </p:par>
                              <p:par>
                                <p:cTn id="835" presetID="1" presetClass="path" presetSubtype="0" repeatCount="indefinite" fill="hold" grpId="0" nodeType="withEffect">
                                  <p:stCondLst>
                                    <p:cond delay="0"/>
                                  </p:stCondLst>
                                  <p:childTnLst>
                                    <p:animMotion origin="layout" path="M 1.66667E-6 1.78286E-6 C 0.02153 1.78286E-6 0.03941 0.01543 0.03941 0.03444 C 0.03941 0.05373 0.02153 0.06944 1.66667E-6 0.06944 C -0.0217 0.06944 -0.03924 0.05373 -0.03924 0.03444 C -0.03924 0.01543 -0.0217 1.78286E-6 1.66667E-6 1.78286E-6 Z " pathEditMode="relative" rAng="0" ptsTypes="AAAAA">
                                      <p:cBhvr>
                                        <p:cTn id="836" dur="6000" fill="hold"/>
                                        <p:tgtEl>
                                          <p:spTgt spid="868"/>
                                        </p:tgtEl>
                                        <p:attrNameLst>
                                          <p:attrName>ppt_x</p:attrName>
                                          <p:attrName>ppt_y</p:attrName>
                                        </p:attrNameLst>
                                      </p:cBhvr>
                                      <p:rCtr x="0" y="3472"/>
                                    </p:animMotion>
                                  </p:childTnLst>
                                </p:cTn>
                              </p:par>
                              <p:par>
                                <p:cTn id="837" presetID="1" presetClass="path" presetSubtype="0" repeatCount="indefinite" fill="hold" nodeType="withEffect">
                                  <p:stCondLst>
                                    <p:cond delay="0"/>
                                  </p:stCondLst>
                                  <p:childTnLst>
                                    <p:animMotion origin="layout" path="M 1.11111E-6 3.09727E-6 C 0.02153 3.09727E-6 0.03941 0.01543 0.03941 0.03444 C 0.03941 0.05373 0.02153 0.06944 1.11111E-6 0.06944 C -0.0217 0.06944 -0.03924 0.05373 -0.03924 0.03444 C -0.03924 0.01543 -0.0217 3.09727E-6 1.11111E-6 3.09727E-6 Z " pathEditMode="relative" rAng="0" ptsTypes="AAAAA">
                                      <p:cBhvr>
                                        <p:cTn id="838" dur="6000" fill="hold"/>
                                        <p:tgtEl>
                                          <p:spTgt spid="1008"/>
                                        </p:tgtEl>
                                        <p:attrNameLst>
                                          <p:attrName>ppt_x</p:attrName>
                                          <p:attrName>ppt_y</p:attrName>
                                        </p:attrNameLst>
                                      </p:cBhvr>
                                      <p:rCtr x="0" y="3472"/>
                                    </p:animMotion>
                                  </p:childTnLst>
                                </p:cTn>
                              </p:par>
                              <p:par>
                                <p:cTn id="839" presetID="1" presetClass="path" presetSubtype="0" repeatCount="indefinite" fill="hold" grpId="0" nodeType="withEffect">
                                  <p:stCondLst>
                                    <p:cond delay="0"/>
                                  </p:stCondLst>
                                  <p:childTnLst>
                                    <p:animMotion origin="layout" path="M 2.77778E-7 6.44806E-7 C 0.02153 6.44806E-7 0.03941 0.01543 0.03941 0.03444 C 0.03941 0.05373 0.02153 0.06944 2.77778E-7 0.06944 C -0.0217 0.06944 -0.03924 0.05373 -0.03924 0.03444 C -0.03924 0.01543 -0.0217 6.44806E-7 2.77778E-7 6.44806E-7 Z " pathEditMode="relative" rAng="0" ptsTypes="AAAAA">
                                      <p:cBhvr>
                                        <p:cTn id="840" dur="6000" fill="hold"/>
                                        <p:tgtEl>
                                          <p:spTgt spid="882"/>
                                        </p:tgtEl>
                                        <p:attrNameLst>
                                          <p:attrName>ppt_x</p:attrName>
                                          <p:attrName>ppt_y</p:attrName>
                                        </p:attrNameLst>
                                      </p:cBhvr>
                                      <p:rCtr x="0" y="3472"/>
                                    </p:animMotion>
                                  </p:childTnLst>
                                </p:cTn>
                              </p:par>
                              <p:par>
                                <p:cTn id="841" presetID="1" presetClass="path" presetSubtype="0" repeatCount="indefinite" fill="hold" grpId="0" nodeType="withEffect">
                                  <p:stCondLst>
                                    <p:cond delay="0"/>
                                  </p:stCondLst>
                                  <p:childTnLst>
                                    <p:animMotion origin="layout" path="M 3.61111E-6 -4.06172E-6 C 0.02152 -4.06172E-6 0.03941 0.01544 0.03941 0.03445 C 0.03941 0.05374 0.02152 0.06944 3.61111E-6 0.06944 C -0.0217 0.06944 -0.03924 0.05374 -0.03924 0.03445 C -0.03924 0.01544 -0.0217 -4.06172E-6 3.61111E-6 -4.06172E-6 Z " pathEditMode="relative" rAng="0" ptsTypes="AAAAA">
                                      <p:cBhvr>
                                        <p:cTn id="842" dur="6000" fill="hold"/>
                                        <p:tgtEl>
                                          <p:spTgt spid="881"/>
                                        </p:tgtEl>
                                        <p:attrNameLst>
                                          <p:attrName>ppt_x</p:attrName>
                                          <p:attrName>ppt_y</p:attrName>
                                        </p:attrNameLst>
                                      </p:cBhvr>
                                      <p:rCtr x="0" y="3472"/>
                                    </p:animMotion>
                                  </p:childTnLst>
                                </p:cTn>
                              </p:par>
                              <p:par>
                                <p:cTn id="843" presetID="1" presetClass="path" presetSubtype="0" repeatCount="indefinite" fill="hold" grpId="0" nodeType="withEffect">
                                  <p:stCondLst>
                                    <p:cond delay="0"/>
                                  </p:stCondLst>
                                  <p:childTnLst>
                                    <p:animMotion origin="layout" path="M 3.88889E-6 -4.21604E-6 C 0.02152 -4.21604E-6 0.03941 0.01544 0.03941 0.03445 C 0.03941 0.05374 0.02152 0.06944 3.88889E-6 0.06944 C -0.02171 0.06944 -0.03924 0.05374 -0.03924 0.03445 C -0.03924 0.01544 -0.02171 -4.21604E-6 3.88889E-6 -4.21604E-6 Z " pathEditMode="relative" rAng="0" ptsTypes="AAAAA">
                                      <p:cBhvr>
                                        <p:cTn id="844" dur="6000" fill="hold"/>
                                        <p:tgtEl>
                                          <p:spTgt spid="877"/>
                                        </p:tgtEl>
                                        <p:attrNameLst>
                                          <p:attrName>ppt_x</p:attrName>
                                          <p:attrName>ppt_y</p:attrName>
                                        </p:attrNameLst>
                                      </p:cBhvr>
                                      <p:rCtr x="0" y="3472"/>
                                    </p:animMotion>
                                  </p:childTnLst>
                                </p:cTn>
                              </p:par>
                              <p:par>
                                <p:cTn id="845" presetID="1" presetClass="path" presetSubtype="0" repeatCount="indefinite" fill="hold" grpId="0" nodeType="withEffect">
                                  <p:stCondLst>
                                    <p:cond delay="0"/>
                                  </p:stCondLst>
                                  <p:childTnLst>
                                    <p:animMotion origin="layout" path="M 3.33333E-6 3.57399E-6 C 0.02152 3.57399E-6 0.03941 0.01543 0.03941 0.03444 C 0.03941 0.05373 0.02152 0.06944 3.33333E-6 0.06944 C -0.0217 0.06944 -0.03924 0.05373 -0.03924 0.03444 C -0.03924 0.01543 -0.0217 3.57399E-6 3.33333E-6 3.57399E-6 Z " pathEditMode="relative" rAng="0" ptsTypes="AAAAA">
                                      <p:cBhvr>
                                        <p:cTn id="846" dur="6000" fill="hold"/>
                                        <p:tgtEl>
                                          <p:spTgt spid="883"/>
                                        </p:tgtEl>
                                        <p:attrNameLst>
                                          <p:attrName>ppt_x</p:attrName>
                                          <p:attrName>ppt_y</p:attrName>
                                        </p:attrNameLst>
                                      </p:cBhvr>
                                      <p:rCtr x="0" y="3472"/>
                                    </p:animMotion>
                                  </p:childTnLst>
                                </p:cTn>
                              </p:par>
                              <p:par>
                                <p:cTn id="847" presetID="1" presetClass="path" presetSubtype="0" repeatCount="indefinite" fill="hold" grpId="0" nodeType="withEffect">
                                  <p:stCondLst>
                                    <p:cond delay="0"/>
                                  </p:stCondLst>
                                  <p:childTnLst>
                                    <p:animMotion origin="layout" path="M 2.77778E-6 -3.97355E-6 C 0.02153 -3.97355E-6 0.03941 0.01544 0.03941 0.03445 C 0.03941 0.05374 0.02153 0.06944 2.77778E-6 0.06944 C -0.0217 0.06944 -0.03924 0.05374 -0.03924 0.03445 C -0.03924 0.01544 -0.0217 -3.97355E-6 2.77778E-6 -3.97355E-6 Z " pathEditMode="relative" rAng="0" ptsTypes="AAAAA">
                                      <p:cBhvr>
                                        <p:cTn id="848" dur="6000" fill="hold"/>
                                        <p:tgtEl>
                                          <p:spTgt spid="879"/>
                                        </p:tgtEl>
                                        <p:attrNameLst>
                                          <p:attrName>ppt_x</p:attrName>
                                          <p:attrName>ppt_y</p:attrName>
                                        </p:attrNameLst>
                                      </p:cBhvr>
                                      <p:rCtr x="0" y="3472"/>
                                    </p:animMotion>
                                  </p:childTnLst>
                                </p:cTn>
                              </p:par>
                              <p:par>
                                <p:cTn id="849" presetID="1" presetClass="path" presetSubtype="0" repeatCount="indefinite" fill="hold" nodeType="withEffect">
                                  <p:stCondLst>
                                    <p:cond delay="0"/>
                                  </p:stCondLst>
                                  <p:childTnLst>
                                    <p:animMotion origin="layout" path="M 1.11111E-6 3.09727E-6 C 0.02153 3.09727E-6 0.03941 0.01543 0.03941 0.03444 C 0.03941 0.05373 0.02153 0.06944 1.11111E-6 0.06944 C -0.0217 0.06944 -0.03924 0.05373 -0.03924 0.03444 C -0.03924 0.01543 -0.0217 3.09727E-6 1.11111E-6 3.09727E-6 Z " pathEditMode="relative" rAng="0" ptsTypes="AAAAA">
                                      <p:cBhvr>
                                        <p:cTn id="850" dur="6000" fill="hold"/>
                                        <p:tgtEl>
                                          <p:spTgt spid="1009"/>
                                        </p:tgtEl>
                                        <p:attrNameLst>
                                          <p:attrName>ppt_x</p:attrName>
                                          <p:attrName>ppt_y</p:attrName>
                                        </p:attrNameLst>
                                      </p:cBhvr>
                                      <p:rCtr x="0" y="3472"/>
                                    </p:animMotion>
                                  </p:childTnLst>
                                </p:cTn>
                              </p:par>
                              <p:par>
                                <p:cTn id="851" presetID="1" presetClass="path" presetSubtype="0" repeatCount="indefinite" fill="hold" grpId="0" nodeType="withEffect">
                                  <p:stCondLst>
                                    <p:cond delay="0"/>
                                  </p:stCondLst>
                                  <p:childTnLst>
                                    <p:animMotion origin="layout" path="M 1.38889E-6 -1.65335E-6 C 0.02153 -1.65335E-6 0.03941 0.01543 0.03941 0.03445 C 0.03941 0.05374 0.02153 0.06944 1.38889E-6 0.06944 C -0.0217 0.06944 -0.03924 0.05374 -0.03924 0.03445 C -0.03924 0.01543 -0.0217 -1.65335E-6 1.38889E-6 -1.65335E-6 Z " pathEditMode="relative" rAng="0" ptsTypes="AAAAA">
                                      <p:cBhvr>
                                        <p:cTn id="852" dur="6000" fill="hold"/>
                                        <p:tgtEl>
                                          <p:spTgt spid="889"/>
                                        </p:tgtEl>
                                        <p:attrNameLst>
                                          <p:attrName>ppt_x</p:attrName>
                                          <p:attrName>ppt_y</p:attrName>
                                        </p:attrNameLst>
                                      </p:cBhvr>
                                      <p:rCtr x="0" y="3472"/>
                                    </p:animMotion>
                                  </p:childTnLst>
                                </p:cTn>
                              </p:par>
                              <p:par>
                                <p:cTn id="853" presetID="1" presetClass="path" presetSubtype="0" repeatCount="indefinite" fill="hold" grpId="0" nodeType="withEffect">
                                  <p:stCondLst>
                                    <p:cond delay="0"/>
                                  </p:stCondLst>
                                  <p:childTnLst>
                                    <p:animMotion origin="layout" path="M -4.72222E-6 4.62386E-6 C 0.02153 4.62386E-6 0.03941 0.01543 0.03941 0.03444 C 0.03941 0.05373 0.02153 0.06944 -4.72222E-6 0.06944 C -0.0217 0.06944 -0.03923 0.05373 -0.03923 0.03444 C -0.03923 0.01543 -0.0217 4.62386E-6 -4.72222E-6 4.62386E-6 Z " pathEditMode="relative" rAng="0" ptsTypes="AAAAA">
                                      <p:cBhvr>
                                        <p:cTn id="854" dur="6000" fill="hold"/>
                                        <p:tgtEl>
                                          <p:spTgt spid="888"/>
                                        </p:tgtEl>
                                        <p:attrNameLst>
                                          <p:attrName>ppt_x</p:attrName>
                                          <p:attrName>ppt_y</p:attrName>
                                        </p:attrNameLst>
                                      </p:cBhvr>
                                      <p:rCtr x="0" y="3472"/>
                                    </p:animMotion>
                                  </p:childTnLst>
                                </p:cTn>
                              </p:par>
                              <p:par>
                                <p:cTn id="855" presetID="1" presetClass="path" presetSubtype="0" repeatCount="indefinite" fill="hold" grpId="0" nodeType="withEffect">
                                  <p:stCondLst>
                                    <p:cond delay="0"/>
                                  </p:stCondLst>
                                  <p:childTnLst>
                                    <p:animMotion origin="layout" path="M -1.94444E-6 2.19344E-6 C 0.02153 2.19344E-6 0.03941 0.01543 0.03941 0.03444 C 0.03941 0.05373 0.02153 0.06944 -1.94444E-6 0.06944 C -0.0217 0.06944 -0.03923 0.05373 -0.03923 0.03444 C -0.03923 0.01543 -0.0217 2.19344E-6 -1.94444E-6 2.19344E-6 Z " pathEditMode="relative" rAng="0" ptsTypes="AAAAA">
                                      <p:cBhvr>
                                        <p:cTn id="856" dur="6000" fill="hold"/>
                                        <p:tgtEl>
                                          <p:spTgt spid="886"/>
                                        </p:tgtEl>
                                        <p:attrNameLst>
                                          <p:attrName>ppt_x</p:attrName>
                                          <p:attrName>ppt_y</p:attrName>
                                        </p:attrNameLst>
                                      </p:cBhvr>
                                      <p:rCtr x="0" y="3472"/>
                                    </p:animMotion>
                                  </p:childTnLst>
                                </p:cTn>
                              </p:par>
                              <p:par>
                                <p:cTn id="857" presetID="1" presetClass="path" presetSubtype="0" repeatCount="indefinite" fill="hold" grpId="0" nodeType="withEffect">
                                  <p:stCondLst>
                                    <p:cond delay="0"/>
                                  </p:stCondLst>
                                  <p:childTnLst>
                                    <p:animMotion origin="layout" path="M -4.16667E-6 -4.43648E-6 C 0.02153 -4.43648E-6 0.03941 0.01544 0.03941 0.03445 C 0.03941 0.05374 0.02153 0.06945 -4.16667E-6 0.06945 C -0.0217 0.06945 -0.03923 0.05374 -0.03923 0.03445 C -0.03923 0.01544 -0.0217 -4.43648E-6 -4.16667E-6 -4.43648E-6 Z " pathEditMode="relative" rAng="0" ptsTypes="AAAAA">
                                      <p:cBhvr>
                                        <p:cTn id="858" dur="6000" fill="hold"/>
                                        <p:tgtEl>
                                          <p:spTgt spid="890"/>
                                        </p:tgtEl>
                                        <p:attrNameLst>
                                          <p:attrName>ppt_x</p:attrName>
                                          <p:attrName>ppt_y</p:attrName>
                                        </p:attrNameLst>
                                      </p:cBhvr>
                                      <p:rCtr x="0" y="3472"/>
                                    </p:animMotion>
                                  </p:childTnLst>
                                </p:cTn>
                              </p:par>
                              <p:par>
                                <p:cTn id="859" presetID="1" presetClass="path" presetSubtype="0" repeatCount="indefinite" fill="hold" grpId="0" nodeType="withEffect">
                                  <p:stCondLst>
                                    <p:cond delay="0"/>
                                  </p:stCondLst>
                                  <p:childTnLst>
                                    <p:animMotion origin="layout" path="M 2.22222E-6 -2.9898E-6 C 0.02153 -2.9898E-6 0.03941 0.01543 0.03941 0.03445 C 0.03941 0.05374 0.02153 0.06944 2.22222E-6 0.06944 C -0.0217 0.06944 -0.03924 0.05374 -0.03924 0.03445 C -0.03924 0.01543 -0.0217 -2.9898E-6 2.22222E-6 -2.9898E-6 Z " pathEditMode="relative" rAng="0" ptsTypes="AAAAA">
                                      <p:cBhvr>
                                        <p:cTn id="860" dur="6000" fill="hold"/>
                                        <p:tgtEl>
                                          <p:spTgt spid="891"/>
                                        </p:tgtEl>
                                        <p:attrNameLst>
                                          <p:attrName>ppt_x</p:attrName>
                                          <p:attrName>ppt_y</p:attrName>
                                        </p:attrNameLst>
                                      </p:cBhvr>
                                      <p:rCtr x="0" y="3472"/>
                                    </p:animMotion>
                                  </p:childTnLst>
                                </p:cTn>
                              </p:par>
                              <p:par>
                                <p:cTn id="861" presetID="1" presetClass="path" presetSubtype="0" repeatCount="indefinite" fill="hold" nodeType="withEffect">
                                  <p:stCondLst>
                                    <p:cond delay="0"/>
                                  </p:stCondLst>
                                  <p:childTnLst>
                                    <p:animMotion origin="layout" path="M 1.11111E-6 3.09727E-6 C 0.02153 3.09727E-6 0.03941 0.01543 0.03941 0.03444 C 0.03941 0.05373 0.02153 0.06944 1.11111E-6 0.06944 C -0.0217 0.06944 -0.03924 0.05373 -0.03924 0.03444 C -0.03924 0.01543 -0.0217 3.09727E-6 1.11111E-6 3.09727E-6 Z " pathEditMode="relative" rAng="0" ptsTypes="AAAAA">
                                      <p:cBhvr>
                                        <p:cTn id="862" dur="6000" fill="hold"/>
                                        <p:tgtEl>
                                          <p:spTgt spid="1010"/>
                                        </p:tgtEl>
                                        <p:attrNameLst>
                                          <p:attrName>ppt_x</p:attrName>
                                          <p:attrName>ppt_y</p:attrName>
                                        </p:attrNameLst>
                                      </p:cBhvr>
                                      <p:rCtr x="0" y="3472"/>
                                    </p:animMotion>
                                  </p:childTnLst>
                                </p:cTn>
                              </p:par>
                              <p:par>
                                <p:cTn id="863" presetID="1" presetClass="path" presetSubtype="0" repeatCount="indefinite" fill="hold" grpId="0" nodeType="withEffect">
                                  <p:stCondLst>
                                    <p:cond delay="0"/>
                                  </p:stCondLst>
                                  <p:childTnLst>
                                    <p:animMotion origin="layout" path="M -5.55556E-7 -2.81345E-6 C 0.02153 -2.81345E-6 0.03941 0.01543 0.03941 0.03445 C 0.03941 0.05374 0.02153 0.06944 -5.55556E-7 0.06944 C -0.0217 0.06944 -0.03924 0.05374 -0.03924 0.03445 C -0.03924 0.01543 -0.0217 -2.81345E-6 -5.55556E-7 -2.81345E-6 Z " pathEditMode="relative" rAng="0" ptsTypes="AAAAA">
                                      <p:cBhvr>
                                        <p:cTn id="864" dur="6000" fill="hold"/>
                                        <p:tgtEl>
                                          <p:spTgt spid="899"/>
                                        </p:tgtEl>
                                        <p:attrNameLst>
                                          <p:attrName>ppt_x</p:attrName>
                                          <p:attrName>ppt_y</p:attrName>
                                        </p:attrNameLst>
                                      </p:cBhvr>
                                      <p:rCtr x="0" y="3472"/>
                                    </p:animMotion>
                                  </p:childTnLst>
                                </p:cTn>
                              </p:par>
                              <p:par>
                                <p:cTn id="865" presetID="1" presetClass="path" presetSubtype="0" repeatCount="indefinite" fill="hold" grpId="0" nodeType="withEffect">
                                  <p:stCondLst>
                                    <p:cond delay="0"/>
                                  </p:stCondLst>
                                  <p:childTnLst>
                                    <p:animMotion origin="layout" path="M 1.11111E-6 3.37559E-6 C 0.02153 3.37559E-6 0.03941 0.01543 0.03941 0.03444 C 0.03941 0.05373 0.02153 0.06944 1.11111E-6 0.06944 C -0.0217 0.06944 -0.03924 0.05373 -0.03924 0.03444 C -0.03924 0.01543 -0.0217 3.37559E-6 1.11111E-6 3.37559E-6 Z " pathEditMode="relative" rAng="0" ptsTypes="AAAAA">
                                      <p:cBhvr>
                                        <p:cTn id="866" dur="6000" fill="hold"/>
                                        <p:tgtEl>
                                          <p:spTgt spid="898"/>
                                        </p:tgtEl>
                                        <p:attrNameLst>
                                          <p:attrName>ppt_x</p:attrName>
                                          <p:attrName>ppt_y</p:attrName>
                                        </p:attrNameLst>
                                      </p:cBhvr>
                                      <p:rCtr x="0" y="3472"/>
                                    </p:animMotion>
                                  </p:childTnLst>
                                </p:cTn>
                              </p:par>
                              <p:par>
                                <p:cTn id="867" presetID="1" presetClass="path" presetSubtype="0" repeatCount="indefinite" fill="hold" grpId="0" nodeType="withEffect">
                                  <p:stCondLst>
                                    <p:cond delay="0"/>
                                  </p:stCondLst>
                                  <p:childTnLst>
                                    <p:animMotion origin="layout" path="M 3.05556E-6 -3.51888E-6 C 0.02152 -3.51888E-6 0.03941 0.01543 0.03941 0.03445 C 0.03941 0.05374 0.02152 0.06944 3.05556E-6 0.06944 C -0.0217 0.06944 -0.03924 0.05374 -0.03924 0.03445 C -0.03924 0.01543 -0.0217 -3.51888E-6 3.05556E-6 -3.51888E-6 Z " pathEditMode="relative" rAng="0" ptsTypes="AAAAA">
                                      <p:cBhvr>
                                        <p:cTn id="868" dur="6000" fill="hold"/>
                                        <p:tgtEl>
                                          <p:spTgt spid="895"/>
                                        </p:tgtEl>
                                        <p:attrNameLst>
                                          <p:attrName>ppt_x</p:attrName>
                                          <p:attrName>ppt_y</p:attrName>
                                        </p:attrNameLst>
                                      </p:cBhvr>
                                      <p:rCtr x="0" y="3472"/>
                                    </p:animMotion>
                                  </p:childTnLst>
                                </p:cTn>
                              </p:par>
                              <p:par>
                                <p:cTn id="869" presetID="1" presetClass="path" presetSubtype="0" repeatCount="indefinite" fill="hold" grpId="0" nodeType="withEffect">
                                  <p:stCondLst>
                                    <p:cond delay="0"/>
                                  </p:stCondLst>
                                  <p:childTnLst>
                                    <p:animMotion origin="layout" path="M 8.33333E-7 4.29319E-6 C 0.02153 4.29319E-6 0.03941 0.01543 0.03941 0.03444 C 0.03941 0.05373 0.02153 0.06944 8.33333E-7 0.06944 C -0.0217 0.06944 -0.03924 0.05373 -0.03924 0.03444 C -0.03924 0.01543 -0.0217 4.29319E-6 8.33333E-7 4.29319E-6 Z " pathEditMode="relative" rAng="0" ptsTypes="AAAAA">
                                      <p:cBhvr>
                                        <p:cTn id="870" dur="6000" fill="hold"/>
                                        <p:tgtEl>
                                          <p:spTgt spid="900"/>
                                        </p:tgtEl>
                                        <p:attrNameLst>
                                          <p:attrName>ppt_x</p:attrName>
                                          <p:attrName>ppt_y</p:attrName>
                                        </p:attrNameLst>
                                      </p:cBhvr>
                                      <p:rCtr x="0" y="3472"/>
                                    </p:animMotion>
                                  </p:childTnLst>
                                </p:cTn>
                              </p:par>
                              <p:par>
                                <p:cTn id="871" presetID="1" presetClass="path" presetSubtype="0" repeatCount="indefinite" fill="hold" grpId="0" nodeType="withEffect">
                                  <p:stCondLst>
                                    <p:cond delay="0"/>
                                  </p:stCondLst>
                                  <p:childTnLst>
                                    <p:animMotion origin="layout" path="M 2.22222E-6 3.57399E-6 C 0.02153 3.57399E-6 0.03941 0.01543 0.03941 0.03444 C 0.03941 0.05373 0.02153 0.06944 2.22222E-6 0.06944 C -0.0217 0.06944 -0.03924 0.05373 -0.03924 0.03444 C -0.03924 0.01543 -0.0217 3.57399E-6 2.22222E-6 3.57399E-6 Z " pathEditMode="relative" rAng="0" ptsTypes="AAAAA">
                                      <p:cBhvr>
                                        <p:cTn id="872" dur="6000" fill="hold"/>
                                        <p:tgtEl>
                                          <p:spTgt spid="901"/>
                                        </p:tgtEl>
                                        <p:attrNameLst>
                                          <p:attrName>ppt_x</p:attrName>
                                          <p:attrName>ppt_y</p:attrName>
                                        </p:attrNameLst>
                                      </p:cBhvr>
                                      <p:rCtr x="0" y="3472"/>
                                    </p:animMotion>
                                  </p:childTnLst>
                                </p:cTn>
                              </p:par>
                              <p:par>
                                <p:cTn id="873" presetID="1" presetClass="path" presetSubtype="0" repeatCount="indefinite" fill="hold" nodeType="withEffect">
                                  <p:stCondLst>
                                    <p:cond delay="0"/>
                                  </p:stCondLst>
                                  <p:childTnLst>
                                    <p:animMotion origin="layout" path="M 1.11111E-6 3.09727E-6 C 0.02153 3.09727E-6 0.03941 0.01543 0.03941 0.03444 C 0.03941 0.05373 0.02153 0.06944 1.11111E-6 0.06944 C -0.0217 0.06944 -0.03924 0.05373 -0.03924 0.03444 C -0.03924 0.01543 -0.0217 3.09727E-6 1.11111E-6 3.09727E-6 Z " pathEditMode="relative" rAng="0" ptsTypes="AAAAA">
                                      <p:cBhvr>
                                        <p:cTn id="874" dur="6000" fill="hold"/>
                                        <p:tgtEl>
                                          <p:spTgt spid="1011"/>
                                        </p:tgtEl>
                                        <p:attrNameLst>
                                          <p:attrName>ppt_x</p:attrName>
                                          <p:attrName>ppt_y</p:attrName>
                                        </p:attrNameLst>
                                      </p:cBhvr>
                                      <p:rCtr x="0" y="3472"/>
                                    </p:animMotion>
                                  </p:childTnLst>
                                </p:cTn>
                              </p:par>
                              <p:par>
                                <p:cTn id="875" presetID="1" presetClass="path" presetSubtype="0" repeatCount="indefinite" fill="hold" grpId="0" nodeType="withEffect">
                                  <p:stCondLst>
                                    <p:cond delay="0"/>
                                  </p:stCondLst>
                                  <p:childTnLst>
                                    <p:animMotion origin="layout" path="M 1.94444E-6 -6.25517E-7 C 0.02153 -6.25517E-7 0.03941 0.01543 0.03941 0.03445 C 0.03941 0.05373 0.02153 0.06944 1.94444E-6 0.06944 C -0.0217 0.06944 -0.03924 0.05373 -0.03924 0.03445 C -0.03924 0.01543 -0.0217 -6.25517E-7 1.94444E-6 -6.25517E-7 Z " pathEditMode="relative" rAng="0" ptsTypes="AAAAA">
                                      <p:cBhvr>
                                        <p:cTn id="876" dur="6000" fill="hold"/>
                                        <p:tgtEl>
                                          <p:spTgt spid="909"/>
                                        </p:tgtEl>
                                        <p:attrNameLst>
                                          <p:attrName>ppt_x</p:attrName>
                                          <p:attrName>ppt_y</p:attrName>
                                        </p:attrNameLst>
                                      </p:cBhvr>
                                      <p:rCtr x="0" y="3472"/>
                                    </p:animMotion>
                                  </p:childTnLst>
                                </p:cTn>
                              </p:par>
                              <p:par>
                                <p:cTn id="877" presetID="1" presetClass="path" presetSubtype="0" repeatCount="indefinite" fill="hold" grpId="0" nodeType="withEffect">
                                  <p:stCondLst>
                                    <p:cond delay="0"/>
                                  </p:stCondLst>
                                  <p:childTnLst>
                                    <p:animMotion origin="layout" path="M 2.77778E-7 5.51116E-9 C 0.02153 5.51116E-9 0.03941 0.01543 0.03941 0.03444 C 0.03941 0.05373 0.02153 0.06944 2.77778E-7 0.06944 C -0.0217 0.06944 -0.03924 0.05373 -0.03924 0.03444 C -0.03924 0.01543 -0.0217 5.51116E-9 2.77778E-7 5.51116E-9 Z " pathEditMode="relative" rAng="0" ptsTypes="AAAAA">
                                      <p:cBhvr>
                                        <p:cTn id="878" dur="6000" fill="hold"/>
                                        <p:tgtEl>
                                          <p:spTgt spid="908"/>
                                        </p:tgtEl>
                                        <p:attrNameLst>
                                          <p:attrName>ppt_x</p:attrName>
                                          <p:attrName>ppt_y</p:attrName>
                                        </p:attrNameLst>
                                      </p:cBhvr>
                                      <p:rCtr x="0" y="3472"/>
                                    </p:animMotion>
                                  </p:childTnLst>
                                </p:cTn>
                              </p:par>
                              <p:par>
                                <p:cTn id="879" presetID="1" presetClass="path" presetSubtype="0" repeatCount="indefinite" fill="hold" grpId="0" nodeType="withEffect">
                                  <p:stCondLst>
                                    <p:cond delay="0"/>
                                  </p:stCondLst>
                                  <p:childTnLst>
                                    <p:animMotion origin="layout" path="M -2.22222E-6 -3.58501E-6 C 0.02153 -3.58501E-6 0.03941 0.01543 0.03941 0.03445 C 0.03941 0.05374 0.02153 0.06944 -2.22222E-6 0.06944 C -0.0217 0.06944 -0.03923 0.05374 -0.03923 0.03445 C -0.03923 0.01543 -0.0217 -3.58501E-6 -2.22222E-6 -3.58501E-6 Z " pathEditMode="relative" rAng="0" ptsTypes="AAAAA">
                                      <p:cBhvr>
                                        <p:cTn id="880" dur="6000" fill="hold"/>
                                        <p:tgtEl>
                                          <p:spTgt spid="905"/>
                                        </p:tgtEl>
                                        <p:attrNameLst>
                                          <p:attrName>ppt_x</p:attrName>
                                          <p:attrName>ppt_y</p:attrName>
                                        </p:attrNameLst>
                                      </p:cBhvr>
                                      <p:rCtr x="0" y="3472"/>
                                    </p:animMotion>
                                  </p:childTnLst>
                                </p:cTn>
                              </p:par>
                              <p:par>
                                <p:cTn id="881" presetID="1" presetClass="path" presetSubtype="0" repeatCount="indefinite" fill="hold" grpId="0" nodeType="withEffect">
                                  <p:stCondLst>
                                    <p:cond delay="0"/>
                                  </p:stCondLst>
                                  <p:childTnLst>
                                    <p:animMotion origin="layout" path="M -1.38889E-6 4.2491E-6 C 0.02153 4.2491E-6 0.03941 0.01543 0.03941 0.03444 C 0.03941 0.05373 0.02153 0.06944 -1.38889E-6 0.06944 C -0.0217 0.06944 -0.03923 0.05373 -0.03923 0.03444 C -0.03923 0.01543 -0.0217 4.2491E-6 -1.38889E-6 4.2491E-6 Z " pathEditMode="relative" rAng="0" ptsTypes="AAAAA">
                                      <p:cBhvr>
                                        <p:cTn id="882" dur="6000" fill="hold"/>
                                        <p:tgtEl>
                                          <p:spTgt spid="910"/>
                                        </p:tgtEl>
                                        <p:attrNameLst>
                                          <p:attrName>ppt_x</p:attrName>
                                          <p:attrName>ppt_y</p:attrName>
                                        </p:attrNameLst>
                                      </p:cBhvr>
                                      <p:rCtr x="0" y="3472"/>
                                    </p:animMotion>
                                  </p:childTnLst>
                                </p:cTn>
                              </p:par>
                              <p:par>
                                <p:cTn id="883" presetID="1" presetClass="path" presetSubtype="0" repeatCount="indefinite" fill="hold" grpId="0" nodeType="withEffect">
                                  <p:stCondLst>
                                    <p:cond delay="0"/>
                                  </p:stCondLst>
                                  <p:childTnLst>
                                    <p:animMotion origin="layout" path="M 4.72222E-6 -2.02811E-6 C 0.02152 -2.02811E-6 0.03941 0.01543 0.03941 0.03445 C 0.03941 0.05374 0.02152 0.06944 4.72222E-6 0.06944 C -0.02171 0.06944 -0.03924 0.05374 -0.03924 0.03445 C -0.03924 0.01543 -0.02171 -2.02811E-6 4.72222E-6 -2.02811E-6 Z " pathEditMode="relative" rAng="0" ptsTypes="AAAAA">
                                      <p:cBhvr>
                                        <p:cTn id="884" dur="6000" fill="hold"/>
                                        <p:tgtEl>
                                          <p:spTgt spid="911"/>
                                        </p:tgtEl>
                                        <p:attrNameLst>
                                          <p:attrName>ppt_x</p:attrName>
                                          <p:attrName>ppt_y</p:attrName>
                                        </p:attrNameLst>
                                      </p:cBhvr>
                                      <p:rCtr x="0" y="3472"/>
                                    </p:animMotion>
                                  </p:childTnLst>
                                </p:cTn>
                              </p:par>
                              <p:par>
                                <p:cTn id="885" presetID="1" presetClass="path" presetSubtype="0" repeatCount="indefinite" fill="hold" nodeType="withEffect">
                                  <p:stCondLst>
                                    <p:cond delay="0"/>
                                  </p:stCondLst>
                                  <p:childTnLst>
                                    <p:animMotion origin="layout" path="M 1.11111E-6 3.09727E-6 C 0.02153 3.09727E-6 0.03941 0.01543 0.03941 0.03444 C 0.03941 0.05373 0.02153 0.06944 1.11111E-6 0.06944 C -0.0217 0.06944 -0.03924 0.05373 -0.03924 0.03444 C -0.03924 0.01543 -0.0217 3.09727E-6 1.11111E-6 3.09727E-6 Z " pathEditMode="relative" rAng="0" ptsTypes="AAAAA">
                                      <p:cBhvr>
                                        <p:cTn id="886" dur="6000" fill="hold"/>
                                        <p:tgtEl>
                                          <p:spTgt spid="1012"/>
                                        </p:tgtEl>
                                        <p:attrNameLst>
                                          <p:attrName>ppt_x</p:attrName>
                                          <p:attrName>ppt_y</p:attrName>
                                        </p:attrNameLst>
                                      </p:cBhvr>
                                      <p:rCtr x="0" y="3472"/>
                                    </p:animMotion>
                                  </p:childTnLst>
                                </p:cTn>
                              </p:par>
                              <p:par>
                                <p:cTn id="887" presetID="1" presetClass="path" presetSubtype="0" repeatCount="indefinite" fill="hold" grpId="0" nodeType="withEffect">
                                  <p:stCondLst>
                                    <p:cond delay="0"/>
                                  </p:stCondLst>
                                  <p:childTnLst>
                                    <p:animMotion origin="layout" path="M 0 1.62855E-6 C 0.02153 1.62855E-6 0.03941 0.01543 0.03941 0.03444 C 0.03941 0.05373 0.02153 0.06944 0 0.06944 C -0.0217 0.06944 -0.03924 0.05373 -0.03924 0.03444 C -0.03924 0.01543 -0.0217 1.62855E-6 0 1.62855E-6 Z " pathEditMode="relative" rAng="0" ptsTypes="AAAAA">
                                      <p:cBhvr>
                                        <p:cTn id="888" dur="6000" fill="hold"/>
                                        <p:tgtEl>
                                          <p:spTgt spid="918"/>
                                        </p:tgtEl>
                                        <p:attrNameLst>
                                          <p:attrName>ppt_x</p:attrName>
                                          <p:attrName>ppt_y</p:attrName>
                                        </p:attrNameLst>
                                      </p:cBhvr>
                                      <p:rCtr x="0" y="3472"/>
                                    </p:animMotion>
                                  </p:childTnLst>
                                </p:cTn>
                              </p:par>
                              <p:par>
                                <p:cTn id="889" presetID="1" presetClass="path" presetSubtype="0" repeatCount="indefinite" fill="hold" grpId="0" nodeType="withEffect">
                                  <p:stCondLst>
                                    <p:cond delay="0"/>
                                  </p:stCondLst>
                                  <p:childTnLst>
                                    <p:animMotion origin="layout" path="M -2.5E-6 1.14357E-6 C 0.02153 1.14357E-6 0.03941 0.01543 0.03941 0.03444 C 0.03941 0.05373 0.02153 0.06944 -2.5E-6 0.06944 C -0.0217 0.06944 -0.03923 0.05373 -0.03923 0.03444 C -0.03923 0.01543 -0.0217 1.14357E-6 -2.5E-6 1.14357E-6 Z " pathEditMode="relative" rAng="0" ptsTypes="AAAAA">
                                      <p:cBhvr>
                                        <p:cTn id="890" dur="6000" fill="hold"/>
                                        <p:tgtEl>
                                          <p:spTgt spid="917"/>
                                        </p:tgtEl>
                                        <p:attrNameLst>
                                          <p:attrName>ppt_x</p:attrName>
                                          <p:attrName>ppt_y</p:attrName>
                                        </p:attrNameLst>
                                      </p:cBhvr>
                                      <p:rCtr x="0" y="3472"/>
                                    </p:animMotion>
                                  </p:childTnLst>
                                </p:cTn>
                              </p:par>
                              <p:par>
                                <p:cTn id="891" presetID="1" presetClass="path" presetSubtype="0" repeatCount="indefinite" fill="hold" grpId="0" nodeType="withEffect">
                                  <p:stCondLst>
                                    <p:cond delay="0"/>
                                  </p:stCondLst>
                                  <p:childTnLst>
                                    <p:animMotion origin="layout" path="M 2.22222E-6 -2.42491E-6 C 0.02153 -2.42491E-6 0.03941 0.01543 0.03941 0.03445 C 0.03941 0.05374 0.02153 0.06944 2.22222E-6 0.06944 C -0.0217 0.06944 -0.03924 0.05374 -0.03924 0.03445 C -0.03924 0.01543 -0.0217 -2.42491E-6 2.22222E-6 -2.42491E-6 Z " pathEditMode="relative" rAng="0" ptsTypes="AAAAA">
                                      <p:cBhvr>
                                        <p:cTn id="892" dur="6000" fill="hold"/>
                                        <p:tgtEl>
                                          <p:spTgt spid="914"/>
                                        </p:tgtEl>
                                        <p:attrNameLst>
                                          <p:attrName>ppt_x</p:attrName>
                                          <p:attrName>ppt_y</p:attrName>
                                        </p:attrNameLst>
                                      </p:cBhvr>
                                      <p:rCtr x="0" y="3472"/>
                                    </p:animMotion>
                                  </p:childTnLst>
                                </p:cTn>
                              </p:par>
                              <p:par>
                                <p:cTn id="893" presetID="1" presetClass="path" presetSubtype="0" repeatCount="indefinite" fill="hold" grpId="0" nodeType="withEffect">
                                  <p:stCondLst>
                                    <p:cond delay="0"/>
                                  </p:stCondLst>
                                  <p:childTnLst>
                                    <p:animMotion origin="layout" path="M -3.05556E-6 -4.5908E-6 C 0.02153 -4.5908E-6 0.03941 0.01544 0.03941 0.03445 C 0.03941 0.05374 0.02153 0.06945 -3.05556E-6 0.06945 C -0.0217 0.06945 -0.03923 0.05374 -0.03923 0.03445 C -0.03923 0.01544 -0.0217 -4.5908E-6 -3.05556E-6 -4.5908E-6 Z " pathEditMode="relative" rAng="0" ptsTypes="AAAAA">
                                      <p:cBhvr>
                                        <p:cTn id="894" dur="6000" fill="hold"/>
                                        <p:tgtEl>
                                          <p:spTgt spid="919"/>
                                        </p:tgtEl>
                                        <p:attrNameLst>
                                          <p:attrName>ppt_x</p:attrName>
                                          <p:attrName>ppt_y</p:attrName>
                                        </p:attrNameLst>
                                      </p:cBhvr>
                                      <p:rCtr x="0" y="3472"/>
                                    </p:animMotion>
                                  </p:childTnLst>
                                </p:cTn>
                              </p:par>
                              <p:par>
                                <p:cTn id="895" presetID="1" presetClass="path" presetSubtype="0" repeatCount="indefinite" fill="hold" grpId="0" nodeType="withEffect">
                                  <p:stCondLst>
                                    <p:cond delay="0"/>
                                  </p:stCondLst>
                                  <p:childTnLst>
                                    <p:animMotion origin="layout" path="M -1.94444E-6 4.69E-6 C 0.02153 4.69E-6 0.03941 0.01543 0.03941 0.03444 C 0.03941 0.05373 0.02153 0.06944 -1.94444E-6 0.06944 C -0.0217 0.06944 -0.03923 0.05373 -0.03923 0.03444 C -0.03923 0.01543 -0.0217 4.69E-6 -1.94444E-6 4.69E-6 Z " pathEditMode="relative" rAng="0" ptsTypes="AAAAA">
                                      <p:cBhvr>
                                        <p:cTn id="896" dur="6000" fill="hold"/>
                                        <p:tgtEl>
                                          <p:spTgt spid="920"/>
                                        </p:tgtEl>
                                        <p:attrNameLst>
                                          <p:attrName>ppt_x</p:attrName>
                                          <p:attrName>ppt_y</p:attrName>
                                        </p:attrNameLst>
                                      </p:cBhvr>
                                      <p:rCtr x="0" y="3472"/>
                                    </p:animMotion>
                                  </p:childTnLst>
                                </p:cTn>
                              </p:par>
                              <p:par>
                                <p:cTn id="897" presetID="1" presetClass="path" presetSubtype="0" repeatCount="indefinite" fill="hold" nodeType="withEffect">
                                  <p:stCondLst>
                                    <p:cond delay="0"/>
                                  </p:stCondLst>
                                  <p:childTnLst>
                                    <p:animMotion origin="layout" path="M 1.11111E-6 3.09727E-6 C 0.02153 3.09727E-6 0.03941 0.01543 0.03941 0.03444 C 0.03941 0.05373 0.02153 0.06944 1.11111E-6 0.06944 C -0.0217 0.06944 -0.03924 0.05373 -0.03924 0.03444 C -0.03924 0.01543 -0.0217 3.09727E-6 1.11111E-6 3.09727E-6 Z " pathEditMode="relative" rAng="0" ptsTypes="AAAAA">
                                      <p:cBhvr>
                                        <p:cTn id="898" dur="6000" fill="hold"/>
                                        <p:tgtEl>
                                          <p:spTgt spid="1013"/>
                                        </p:tgtEl>
                                        <p:attrNameLst>
                                          <p:attrName>ppt_x</p:attrName>
                                          <p:attrName>ppt_y</p:attrName>
                                        </p:attrNameLst>
                                      </p:cBhvr>
                                      <p:rCtr x="0" y="3472"/>
                                    </p:animMotion>
                                  </p:childTnLst>
                                </p:cTn>
                              </p:par>
                              <p:par>
                                <p:cTn id="899" presetID="1" presetClass="path" presetSubtype="0" repeatCount="indefinite" fill="hold" grpId="0" nodeType="withEffect">
                                  <p:stCondLst>
                                    <p:cond delay="0"/>
                                  </p:stCondLst>
                                  <p:childTnLst>
                                    <p:animMotion origin="layout" path="M 3.61111E-6 2.83274E-6 C 0.02152 2.83274E-6 0.03941 0.01543 0.03941 0.03444 C 0.03941 0.05373 0.02152 0.06944 3.61111E-6 0.06944 C -0.0217 0.06944 -0.03924 0.05373 -0.03924 0.03444 C -0.03924 0.01543 -0.0217 2.83274E-6 3.61111E-6 2.83274E-6 Z " pathEditMode="relative" rAng="0" ptsTypes="AAAAA">
                                      <p:cBhvr>
                                        <p:cTn id="900" dur="6000" fill="hold"/>
                                        <p:tgtEl>
                                          <p:spTgt spid="925"/>
                                        </p:tgtEl>
                                        <p:attrNameLst>
                                          <p:attrName>ppt_x</p:attrName>
                                          <p:attrName>ppt_y</p:attrName>
                                        </p:attrNameLst>
                                      </p:cBhvr>
                                      <p:rCtr x="0" y="3472"/>
                                    </p:animMotion>
                                  </p:childTnLst>
                                </p:cTn>
                              </p:par>
                              <p:par>
                                <p:cTn id="901" presetID="1" presetClass="path" presetSubtype="0" repeatCount="indefinite" fill="hold" grpId="0" nodeType="withEffect">
                                  <p:stCondLst>
                                    <p:cond delay="0"/>
                                  </p:stCondLst>
                                  <p:childTnLst>
                                    <p:animMotion origin="layout" path="M -5.55556E-7 4.77818E-6 C 0.02153 4.77818E-6 0.03941 0.01543 0.03941 0.03444 C 0.03941 0.05373 0.02153 0.06944 -5.55556E-7 0.06944 C -0.0217 0.06944 -0.03924 0.05373 -0.03924 0.03444 C -0.03924 0.01543 -0.0217 4.77818E-6 -5.55556E-7 4.77818E-6 Z " pathEditMode="relative" rAng="0" ptsTypes="AAAAA">
                                      <p:cBhvr>
                                        <p:cTn id="902" dur="6000" fill="hold"/>
                                        <p:tgtEl>
                                          <p:spTgt spid="924"/>
                                        </p:tgtEl>
                                        <p:attrNameLst>
                                          <p:attrName>ppt_x</p:attrName>
                                          <p:attrName>ppt_y</p:attrName>
                                        </p:attrNameLst>
                                      </p:cBhvr>
                                      <p:rCtr x="0" y="3472"/>
                                    </p:animMotion>
                                  </p:childTnLst>
                                </p:cTn>
                              </p:par>
                              <p:par>
                                <p:cTn id="903" presetID="1" presetClass="path" presetSubtype="0" repeatCount="indefinite" fill="hold" grpId="0" nodeType="withEffect">
                                  <p:stCondLst>
                                    <p:cond delay="0"/>
                                  </p:stCondLst>
                                  <p:childTnLst>
                                    <p:animMotion origin="layout" path="M 3.88889E-6 3.50785E-6 C 0.02152 3.50785E-6 0.03941 0.01543 0.03941 0.03444 C 0.03941 0.05373 0.02152 0.06944 3.88889E-6 0.06944 C -0.02171 0.06944 -0.03924 0.05373 -0.03924 0.03444 C -0.03924 0.01543 -0.02171 3.50785E-6 3.88889E-6 3.50785E-6 Z " pathEditMode="relative" rAng="0" ptsTypes="AAAAA">
                                      <p:cBhvr>
                                        <p:cTn id="904" dur="6000" fill="hold"/>
                                        <p:tgtEl>
                                          <p:spTgt spid="921"/>
                                        </p:tgtEl>
                                        <p:attrNameLst>
                                          <p:attrName>ppt_x</p:attrName>
                                          <p:attrName>ppt_y</p:attrName>
                                        </p:attrNameLst>
                                      </p:cBhvr>
                                      <p:rCtr x="0" y="3472"/>
                                    </p:animMotion>
                                  </p:childTnLst>
                                </p:cTn>
                              </p:par>
                              <p:par>
                                <p:cTn id="905" presetID="1" presetClass="path" presetSubtype="0" repeatCount="indefinite" fill="hold" grpId="0" nodeType="withEffect">
                                  <p:stCondLst>
                                    <p:cond delay="0"/>
                                  </p:stCondLst>
                                  <p:childTnLst>
                                    <p:animMotion origin="layout" path="M -3.88889E-6 -8.90052E-7 C 0.02153 -8.90052E-7 0.03941 0.01543 0.03941 0.03445 C 0.03941 0.05373 0.02153 0.06944 -3.88889E-6 0.06944 C -0.0217 0.06944 -0.03923 0.05373 -0.03923 0.03445 C -0.03923 0.01543 -0.0217 -8.90052E-7 -3.88889E-6 -8.90052E-7 Z " pathEditMode="relative" rAng="0" ptsTypes="AAAAA">
                                      <p:cBhvr>
                                        <p:cTn id="906" dur="6000" fill="hold"/>
                                        <p:tgtEl>
                                          <p:spTgt spid="926"/>
                                        </p:tgtEl>
                                        <p:attrNameLst>
                                          <p:attrName>ppt_x</p:attrName>
                                          <p:attrName>ppt_y</p:attrName>
                                        </p:attrNameLst>
                                      </p:cBhvr>
                                      <p:rCtr x="0" y="3472"/>
                                    </p:animMotion>
                                  </p:childTnLst>
                                </p:cTn>
                              </p:par>
                              <p:par>
                                <p:cTn id="907" presetID="1" presetClass="path" presetSubtype="0" repeatCount="indefinite" fill="hold" grpId="0" nodeType="withEffect">
                                  <p:stCondLst>
                                    <p:cond delay="0"/>
                                  </p:stCondLst>
                                  <p:childTnLst>
                                    <p:animMotion origin="layout" path="M 4.72222E-6 4.8884E-6 C 0.02152 4.8884E-6 0.03941 0.01543 0.03941 0.03444 C 0.03941 0.05373 0.02152 0.06944 4.72222E-6 0.06944 C -0.02171 0.06944 -0.03924 0.05373 -0.03924 0.03444 C -0.03924 0.01543 -0.02171 4.8884E-6 4.72222E-6 4.8884E-6 Z " pathEditMode="relative" rAng="0" ptsTypes="AAAAA">
                                      <p:cBhvr>
                                        <p:cTn id="908" dur="6000" fill="hold"/>
                                        <p:tgtEl>
                                          <p:spTgt spid="927"/>
                                        </p:tgtEl>
                                        <p:attrNameLst>
                                          <p:attrName>ppt_x</p:attrName>
                                          <p:attrName>ppt_y</p:attrName>
                                        </p:attrNameLst>
                                      </p:cBhvr>
                                      <p:rCtr x="0" y="3472"/>
                                    </p:animMotion>
                                  </p:childTnLst>
                                </p:cTn>
                              </p:par>
                              <p:par>
                                <p:cTn id="909" presetID="1" presetClass="path" presetSubtype="0" repeatCount="indefinite" fill="hold" nodeType="withEffect">
                                  <p:stCondLst>
                                    <p:cond delay="0"/>
                                  </p:stCondLst>
                                  <p:childTnLst>
                                    <p:animMotion origin="layout" path="M 1.11111E-6 3.09727E-6 C 0.02153 3.09727E-6 0.03941 0.01543 0.03941 0.03444 C 0.03941 0.05373 0.02153 0.06944 1.11111E-6 0.06944 C -0.0217 0.06944 -0.03924 0.05373 -0.03924 0.03444 C -0.03924 0.01543 -0.0217 3.09727E-6 1.11111E-6 3.09727E-6 Z " pathEditMode="relative" rAng="0" ptsTypes="AAAAA">
                                      <p:cBhvr>
                                        <p:cTn id="910" dur="6000" fill="hold"/>
                                        <p:tgtEl>
                                          <p:spTgt spid="1014"/>
                                        </p:tgtEl>
                                        <p:attrNameLst>
                                          <p:attrName>ppt_x</p:attrName>
                                          <p:attrName>ppt_y</p:attrName>
                                        </p:attrNameLst>
                                      </p:cBhvr>
                                      <p:rCtr x="0" y="3472"/>
                                    </p:animMotion>
                                  </p:childTnLst>
                                </p:cTn>
                              </p:par>
                              <p:par>
                                <p:cTn id="911" presetID="1" presetClass="path" presetSubtype="0" repeatCount="indefinite" fill="hold" grpId="0" nodeType="withEffect">
                                  <p:stCondLst>
                                    <p:cond delay="0"/>
                                  </p:stCondLst>
                                  <p:childTnLst>
                                    <p:animMotion origin="layout" path="M -3.61111E-6 -1.67539E-6 C 0.02153 -1.67539E-6 0.03941 0.01543 0.03941 0.03445 C 0.03941 0.05374 0.02153 0.06944 -3.61111E-6 0.06944 C -0.0217 0.06944 -0.03923 0.05374 -0.03923 0.03445 C -0.03923 0.01543 -0.0217 -1.67539E-6 -3.61111E-6 -1.67539E-6 Z " pathEditMode="relative" rAng="0" ptsTypes="AAAAA">
                                      <p:cBhvr>
                                        <p:cTn id="912" dur="6000" fill="hold"/>
                                        <p:tgtEl>
                                          <p:spTgt spid="935"/>
                                        </p:tgtEl>
                                        <p:attrNameLst>
                                          <p:attrName>ppt_x</p:attrName>
                                          <p:attrName>ppt_y</p:attrName>
                                        </p:attrNameLst>
                                      </p:cBhvr>
                                      <p:rCtr x="0" y="3472"/>
                                    </p:animMotion>
                                  </p:childTnLst>
                                </p:cTn>
                              </p:par>
                              <p:par>
                                <p:cTn id="913" presetID="1" presetClass="path" presetSubtype="0" repeatCount="indefinite" fill="hold" grpId="0" nodeType="withEffect">
                                  <p:stCondLst>
                                    <p:cond delay="0"/>
                                  </p:stCondLst>
                                  <p:childTnLst>
                                    <p:animMotion origin="layout" path="M -3.88889E-6 2.3698E-6 C 0.02153 2.3698E-6 0.03941 0.01543 0.03941 0.03444 C 0.03941 0.05373 0.02153 0.06944 -3.88889E-6 0.06944 C -0.0217 0.06944 -0.03923 0.05373 -0.03923 0.03444 C -0.03923 0.01543 -0.0217 2.3698E-6 -3.88889E-6 2.3698E-6 Z " pathEditMode="relative" rAng="0" ptsTypes="AAAAA">
                                      <p:cBhvr>
                                        <p:cTn id="914" dur="6000" fill="hold"/>
                                        <p:tgtEl>
                                          <p:spTgt spid="934"/>
                                        </p:tgtEl>
                                        <p:attrNameLst>
                                          <p:attrName>ppt_x</p:attrName>
                                          <p:attrName>ppt_y</p:attrName>
                                        </p:attrNameLst>
                                      </p:cBhvr>
                                      <p:rCtr x="0" y="3472"/>
                                    </p:animMotion>
                                  </p:childTnLst>
                                </p:cTn>
                              </p:par>
                              <p:par>
                                <p:cTn id="915" presetID="1" presetClass="path" presetSubtype="0" repeatCount="indefinite" fill="hold" grpId="0" nodeType="withEffect">
                                  <p:stCondLst>
                                    <p:cond delay="0"/>
                                  </p:stCondLst>
                                  <p:childTnLst>
                                    <p:animMotion origin="layout" path="M 3.61111E-6 4.38137E-6 C 0.02152 4.38137E-6 0.03941 0.01543 0.03941 0.03444 C 0.03941 0.05373 0.02152 0.06944 3.61111E-6 0.06944 C -0.0217 0.06944 -0.03924 0.05373 -0.03924 0.03444 C -0.03924 0.01543 -0.0217 4.38137E-6 3.61111E-6 4.38137E-6 Z " pathEditMode="relative" rAng="0" ptsTypes="AAAAA">
                                      <p:cBhvr>
                                        <p:cTn id="916" dur="6000" fill="hold"/>
                                        <p:tgtEl>
                                          <p:spTgt spid="931"/>
                                        </p:tgtEl>
                                        <p:attrNameLst>
                                          <p:attrName>ppt_x</p:attrName>
                                          <p:attrName>ppt_y</p:attrName>
                                        </p:attrNameLst>
                                      </p:cBhvr>
                                      <p:rCtr x="0" y="3472"/>
                                    </p:animMotion>
                                  </p:childTnLst>
                                </p:cTn>
                              </p:par>
                              <p:par>
                                <p:cTn id="917" presetID="1" presetClass="path" presetSubtype="0" repeatCount="indefinite" fill="hold" grpId="0" nodeType="withEffect">
                                  <p:stCondLst>
                                    <p:cond delay="0"/>
                                  </p:stCondLst>
                                  <p:childTnLst>
                                    <p:animMotion origin="layout" path="M -4.16667E-6 -1.65335E-8 C 0.02153 -1.65335E-8 0.03941 0.01543 0.03941 0.03444 C 0.03941 0.05373 0.02153 0.06944 -4.16667E-6 0.06944 C -0.0217 0.06944 -0.03923 0.05373 -0.03923 0.03444 C -0.03923 0.01543 -0.0217 -1.65335E-8 -4.16667E-6 -1.65335E-8 Z " pathEditMode="relative" rAng="0" ptsTypes="AAAAA">
                                      <p:cBhvr>
                                        <p:cTn id="918" dur="6000" fill="hold"/>
                                        <p:tgtEl>
                                          <p:spTgt spid="936"/>
                                        </p:tgtEl>
                                        <p:attrNameLst>
                                          <p:attrName>ppt_x</p:attrName>
                                          <p:attrName>ppt_y</p:attrName>
                                        </p:attrNameLst>
                                      </p:cBhvr>
                                      <p:rCtr x="0" y="3472"/>
                                    </p:animMotion>
                                  </p:childTnLst>
                                </p:cTn>
                              </p:par>
                              <p:par>
                                <p:cTn id="919" presetID="1" presetClass="path" presetSubtype="0" repeatCount="indefinite" fill="hold" grpId="0" nodeType="withEffect">
                                  <p:stCondLst>
                                    <p:cond delay="0"/>
                                  </p:stCondLst>
                                  <p:childTnLst>
                                    <p:animMotion origin="layout" path="M 4.44444E-6 -8.01874E-7 C 0.02152 -8.01874E-7 0.03941 0.01543 0.03941 0.03445 C 0.03941 0.05373 0.02152 0.06944 4.44444E-6 0.06944 C -0.02171 0.06944 -0.03924 0.05373 -0.03924 0.03445 C -0.03924 0.01543 -0.02171 -8.01874E-7 4.44444E-6 -8.01874E-7 Z " pathEditMode="relative" rAng="0" ptsTypes="AAAAA">
                                      <p:cBhvr>
                                        <p:cTn id="920" dur="6000" fill="hold"/>
                                        <p:tgtEl>
                                          <p:spTgt spid="937"/>
                                        </p:tgtEl>
                                        <p:attrNameLst>
                                          <p:attrName>ppt_x</p:attrName>
                                          <p:attrName>ppt_y</p:attrName>
                                        </p:attrNameLst>
                                      </p:cBhvr>
                                      <p:rCtr x="0" y="3472"/>
                                    </p:animMotion>
                                  </p:childTnLst>
                                </p:cTn>
                              </p:par>
                              <p:par>
                                <p:cTn id="921" presetID="1" presetClass="path" presetSubtype="0" repeatCount="indefinite" fill="hold" nodeType="withEffect">
                                  <p:stCondLst>
                                    <p:cond delay="0"/>
                                  </p:stCondLst>
                                  <p:childTnLst>
                                    <p:animMotion origin="layout" path="M 1.11111E-6 3.09727E-6 C 0.02153 3.09727E-6 0.03941 0.01543 0.03941 0.03444 C 0.03941 0.05373 0.02153 0.06944 1.11111E-6 0.06944 C -0.0217 0.06944 -0.03924 0.05373 -0.03924 0.03444 C -0.03924 0.01543 -0.0217 3.09727E-6 1.11111E-6 3.09727E-6 Z " pathEditMode="relative" rAng="0" ptsTypes="AAAAA">
                                      <p:cBhvr>
                                        <p:cTn id="922" dur="6000" fill="hold"/>
                                        <p:tgtEl>
                                          <p:spTgt spid="1015"/>
                                        </p:tgtEl>
                                        <p:attrNameLst>
                                          <p:attrName>ppt_x</p:attrName>
                                          <p:attrName>ppt_y</p:attrName>
                                        </p:attrNameLst>
                                      </p:cBhvr>
                                      <p:rCtr x="0" y="3472"/>
                                    </p:animMotion>
                                  </p:childTnLst>
                                </p:cTn>
                              </p:par>
                              <p:par>
                                <p:cTn id="923" presetID="1" presetClass="path" presetSubtype="0" repeatCount="indefinite" fill="hold" grpId="0" nodeType="withEffect">
                                  <p:stCondLst>
                                    <p:cond delay="0"/>
                                  </p:stCondLst>
                                  <p:childTnLst>
                                    <p:animMotion origin="layout" path="M -5.55556E-7 1.82695E-6 C 0.02153 1.82695E-6 0.03941 0.01543 0.03941 0.03444 C 0.03941 0.05373 0.02153 0.06944 -5.55556E-7 0.06944 C -0.0217 0.06944 -0.03924 0.05373 -0.03924 0.03444 C -0.03924 0.01543 -0.0217 1.82695E-6 -5.55556E-7 1.82695E-6 Z " pathEditMode="relative" rAng="0" ptsTypes="AAAAA">
                                      <p:cBhvr>
                                        <p:cTn id="924" dur="6000" fill="hold"/>
                                        <p:tgtEl>
                                          <p:spTgt spid="945"/>
                                        </p:tgtEl>
                                        <p:attrNameLst>
                                          <p:attrName>ppt_x</p:attrName>
                                          <p:attrName>ppt_y</p:attrName>
                                        </p:attrNameLst>
                                      </p:cBhvr>
                                      <p:rCtr x="0" y="3472"/>
                                    </p:animMotion>
                                  </p:childTnLst>
                                </p:cTn>
                              </p:par>
                              <p:par>
                                <p:cTn id="925" presetID="1" presetClass="path" presetSubtype="0" repeatCount="indefinite" fill="hold" grpId="0" nodeType="withEffect">
                                  <p:stCondLst>
                                    <p:cond delay="0"/>
                                  </p:stCondLst>
                                  <p:childTnLst>
                                    <p:animMotion origin="layout" path="M 1.94444E-6 -2.76936E-6 C 0.02153 -2.76936E-6 0.03941 0.01543 0.03941 0.03445 C 0.03941 0.05374 0.02153 0.06944 1.94444E-6 0.06944 C -0.0217 0.06944 -0.03924 0.05374 -0.03924 0.03445 C -0.03924 0.01543 -0.0217 -2.76936E-6 1.94444E-6 -2.76936E-6 Z " pathEditMode="relative" rAng="0" ptsTypes="AAAAA">
                                      <p:cBhvr>
                                        <p:cTn id="926" dur="6000" fill="hold"/>
                                        <p:tgtEl>
                                          <p:spTgt spid="944"/>
                                        </p:tgtEl>
                                        <p:attrNameLst>
                                          <p:attrName>ppt_x</p:attrName>
                                          <p:attrName>ppt_y</p:attrName>
                                        </p:attrNameLst>
                                      </p:cBhvr>
                                      <p:rCtr x="0" y="3472"/>
                                    </p:animMotion>
                                  </p:childTnLst>
                                </p:cTn>
                              </p:par>
                              <p:par>
                                <p:cTn id="927" presetID="1" presetClass="path" presetSubtype="0" repeatCount="indefinite" fill="hold" grpId="0" nodeType="withEffect">
                                  <p:stCondLst>
                                    <p:cond delay="0"/>
                                  </p:stCondLst>
                                  <p:childTnLst>
                                    <p:animMotion origin="layout" path="M -5.55556E-7 4.91044E-6 C 0.02153 4.91044E-6 0.03941 0.01543 0.03941 0.03444 C 0.03941 0.05373 0.02153 0.06944 -5.55556E-7 0.06944 C -0.0217 0.06944 -0.03924 0.05373 -0.03924 0.03444 C -0.03924 0.01543 -0.0217 4.91044E-6 -5.55556E-7 4.91044E-6 Z " pathEditMode="relative" rAng="0" ptsTypes="AAAAA">
                                      <p:cBhvr>
                                        <p:cTn id="928" dur="6000" fill="hold"/>
                                        <p:tgtEl>
                                          <p:spTgt spid="942"/>
                                        </p:tgtEl>
                                        <p:attrNameLst>
                                          <p:attrName>ppt_x</p:attrName>
                                          <p:attrName>ppt_y</p:attrName>
                                        </p:attrNameLst>
                                      </p:cBhvr>
                                      <p:rCtr x="0" y="3472"/>
                                    </p:animMotion>
                                  </p:childTnLst>
                                </p:cTn>
                              </p:par>
                              <p:par>
                                <p:cTn id="929" presetID="1" presetClass="path" presetSubtype="0" repeatCount="indefinite" fill="hold" grpId="0" nodeType="withEffect">
                                  <p:stCondLst>
                                    <p:cond delay="0"/>
                                  </p:stCondLst>
                                  <p:childTnLst>
                                    <p:animMotion origin="layout" path="M -2.77778E-6 -1.71948E-6 C 0.02153 -1.71948E-6 0.03941 0.01543 0.03941 0.03445 C 0.03941 0.05374 0.02153 0.06944 -2.77778E-6 0.06944 C -0.0217 0.06944 -0.03923 0.05374 -0.03923 0.03445 C -0.03923 0.01543 -0.0217 -1.71948E-6 -2.77778E-6 -1.71948E-6 Z " pathEditMode="relative" rAng="0" ptsTypes="AAAAA">
                                      <p:cBhvr>
                                        <p:cTn id="930" dur="6000" fill="hold"/>
                                        <p:tgtEl>
                                          <p:spTgt spid="946"/>
                                        </p:tgtEl>
                                        <p:attrNameLst>
                                          <p:attrName>ppt_x</p:attrName>
                                          <p:attrName>ppt_y</p:attrName>
                                        </p:attrNameLst>
                                      </p:cBhvr>
                                      <p:rCtr x="0" y="3472"/>
                                    </p:animMotion>
                                  </p:childTnLst>
                                </p:cTn>
                              </p:par>
                              <p:par>
                                <p:cTn id="931" presetID="1" presetClass="path" presetSubtype="0" repeatCount="indefinite" fill="hold" grpId="0" nodeType="withEffect">
                                  <p:stCondLst>
                                    <p:cond delay="0"/>
                                  </p:stCondLst>
                                  <p:childTnLst>
                                    <p:animMotion origin="layout" path="M -2.5E-6 2.83274E-6 C 0.02153 2.83274E-6 0.03941 0.01543 0.03941 0.03444 C 0.03941 0.05373 0.02153 0.06944 -2.5E-6 0.06944 C -0.0217 0.06944 -0.03923 0.05373 -0.03923 0.03444 C -0.03923 0.01543 -0.0217 2.83274E-6 -2.5E-6 2.83274E-6 Z " pathEditMode="relative" rAng="0" ptsTypes="AAAAA">
                                      <p:cBhvr>
                                        <p:cTn id="932" dur="6000" fill="hold"/>
                                        <p:tgtEl>
                                          <p:spTgt spid="947"/>
                                        </p:tgtEl>
                                        <p:attrNameLst>
                                          <p:attrName>ppt_x</p:attrName>
                                          <p:attrName>ppt_y</p:attrName>
                                        </p:attrNameLst>
                                      </p:cBhvr>
                                      <p:rCtr x="0" y="3472"/>
                                    </p:animMotion>
                                  </p:childTnLst>
                                </p:cTn>
                              </p:par>
                              <p:par>
                                <p:cTn id="933" presetID="1" presetClass="path" presetSubtype="0" repeatCount="indefinite" fill="hold" nodeType="withEffect">
                                  <p:stCondLst>
                                    <p:cond delay="0"/>
                                  </p:stCondLst>
                                  <p:childTnLst>
                                    <p:animMotion origin="layout" path="M 1.11111E-6 3.09727E-6 C 0.02153 3.09727E-6 0.03941 0.01543 0.03941 0.03444 C 0.03941 0.05373 0.02153 0.06944 1.11111E-6 0.06944 C -0.0217 0.06944 -0.03924 0.05373 -0.03924 0.03444 C -0.03924 0.01543 -0.0217 3.09727E-6 1.11111E-6 3.09727E-6 Z " pathEditMode="relative" rAng="0" ptsTypes="AAAAA">
                                      <p:cBhvr>
                                        <p:cTn id="934" dur="6000" fill="hold"/>
                                        <p:tgtEl>
                                          <p:spTgt spid="1016"/>
                                        </p:tgtEl>
                                        <p:attrNameLst>
                                          <p:attrName>ppt_x</p:attrName>
                                          <p:attrName>ppt_y</p:attrName>
                                        </p:attrNameLst>
                                      </p:cBhvr>
                                      <p:rCtr x="0" y="3472"/>
                                    </p:animMotion>
                                  </p:childTnLst>
                                </p:cTn>
                              </p:par>
                              <p:par>
                                <p:cTn id="935" presetID="1" presetClass="path" presetSubtype="0" repeatCount="indefinite" fill="hold" grpId="0" nodeType="withEffect">
                                  <p:stCondLst>
                                    <p:cond delay="0"/>
                                  </p:stCondLst>
                                  <p:childTnLst>
                                    <p:animMotion origin="layout" path="M 2.77778E-6 1.93717E-6 C 0.02153 1.93717E-6 0.03941 0.01543 0.03941 0.03444 C 0.03941 0.05373 0.02153 0.06944 2.77778E-6 0.06944 C -0.0217 0.06944 -0.03924 0.05373 -0.03924 0.03444 C -0.03924 0.01543 -0.0217 1.93717E-6 2.77778E-6 1.93717E-6 Z " pathEditMode="relative" rAng="0" ptsTypes="AAAAA">
                                      <p:cBhvr>
                                        <p:cTn id="936" dur="6000" fill="hold"/>
                                        <p:tgtEl>
                                          <p:spTgt spid="955"/>
                                        </p:tgtEl>
                                        <p:attrNameLst>
                                          <p:attrName>ppt_x</p:attrName>
                                          <p:attrName>ppt_y</p:attrName>
                                        </p:attrNameLst>
                                      </p:cBhvr>
                                      <p:rCtr x="0" y="3472"/>
                                    </p:animMotion>
                                  </p:childTnLst>
                                </p:cTn>
                              </p:par>
                              <p:par>
                                <p:cTn id="937" presetID="1" presetClass="path" presetSubtype="0" repeatCount="indefinite" fill="hold" grpId="0" nodeType="withEffect">
                                  <p:stCondLst>
                                    <p:cond delay="0"/>
                                  </p:stCondLst>
                                  <p:childTnLst>
                                    <p:animMotion origin="layout" path="M -1.11111E-6 1.91513E-6 C 0.02153 1.91513E-6 0.03941 0.01543 0.03941 0.03444 C 0.03941 0.05373 0.02153 0.06944 -1.11111E-6 0.06944 C -0.0217 0.06944 -0.03923 0.05373 -0.03923 0.03444 C -0.03923 0.01543 -0.0217 1.91513E-6 -1.11111E-6 1.91513E-6 Z " pathEditMode="relative" rAng="0" ptsTypes="AAAAA">
                                      <p:cBhvr>
                                        <p:cTn id="938" dur="6000" fill="hold"/>
                                        <p:tgtEl>
                                          <p:spTgt spid="954"/>
                                        </p:tgtEl>
                                        <p:attrNameLst>
                                          <p:attrName>ppt_x</p:attrName>
                                          <p:attrName>ppt_y</p:attrName>
                                        </p:attrNameLst>
                                      </p:cBhvr>
                                      <p:rCtr x="0" y="3472"/>
                                    </p:animMotion>
                                  </p:childTnLst>
                                </p:cTn>
                              </p:par>
                              <p:par>
                                <p:cTn id="939" presetID="1" presetClass="path" presetSubtype="0" repeatCount="indefinite" fill="hold" grpId="0" nodeType="withEffect">
                                  <p:stCondLst>
                                    <p:cond delay="0"/>
                                  </p:stCondLst>
                                  <p:childTnLst>
                                    <p:animMotion origin="layout" path="M -3.88889E-6 1.91513E-6 C 0.02153 1.91513E-6 0.03941 0.01543 0.03941 0.03444 C 0.03941 0.05373 0.02153 0.06944 -3.88889E-6 0.06944 C -0.0217 0.06944 -0.03923 0.05373 -0.03923 0.03444 C -0.03923 0.01543 -0.0217 1.91513E-6 -3.88889E-6 1.91513E-6 Z " pathEditMode="relative" rAng="0" ptsTypes="AAAAA">
                                      <p:cBhvr>
                                        <p:cTn id="940" dur="6000" fill="hold"/>
                                        <p:tgtEl>
                                          <p:spTgt spid="952"/>
                                        </p:tgtEl>
                                        <p:attrNameLst>
                                          <p:attrName>ppt_x</p:attrName>
                                          <p:attrName>ppt_y</p:attrName>
                                        </p:attrNameLst>
                                      </p:cBhvr>
                                      <p:rCtr x="0" y="3472"/>
                                    </p:animMotion>
                                  </p:childTnLst>
                                </p:cTn>
                              </p:par>
                              <p:par>
                                <p:cTn id="941" presetID="1" presetClass="path" presetSubtype="0" repeatCount="indefinite" fill="hold" grpId="0" nodeType="withEffect">
                                  <p:stCondLst>
                                    <p:cond delay="0"/>
                                  </p:stCondLst>
                                  <p:childTnLst>
                                    <p:animMotion origin="layout" path="M -4.16667E-6 -4.75889E-6 C 0.02153 -4.75889E-6 0.03941 0.01544 0.03941 0.03445 C 0.03941 0.05374 0.02153 0.06945 -4.16667E-6 0.06945 C -0.0217 0.06945 -0.03923 0.05374 -0.03923 0.03445 C -0.03923 0.01544 -0.0217 -4.75889E-6 -4.16667E-6 -4.75889E-6 Z " pathEditMode="relative" rAng="0" ptsTypes="AAAAA">
                                      <p:cBhvr>
                                        <p:cTn id="942" dur="6000" fill="hold"/>
                                        <p:tgtEl>
                                          <p:spTgt spid="956"/>
                                        </p:tgtEl>
                                        <p:attrNameLst>
                                          <p:attrName>ppt_x</p:attrName>
                                          <p:attrName>ppt_y</p:attrName>
                                        </p:attrNameLst>
                                      </p:cBhvr>
                                      <p:rCtr x="0" y="3472"/>
                                    </p:animMotion>
                                  </p:childTnLst>
                                </p:cTn>
                              </p:par>
                              <p:par>
                                <p:cTn id="943" presetID="1" presetClass="path" presetSubtype="0" repeatCount="indefinite" fill="hold" grpId="0" nodeType="withEffect">
                                  <p:stCondLst>
                                    <p:cond delay="0"/>
                                  </p:stCondLst>
                                  <p:childTnLst>
                                    <p:animMotion origin="layout" path="M 2.5E-6 1.91513E-6 C 0.02153 1.91513E-6 0.03941 0.01543 0.03941 0.03444 C 0.03941 0.05373 0.02153 0.06944 2.5E-6 0.06944 C -0.0217 0.06944 -0.03924 0.05373 -0.03924 0.03444 C -0.03924 0.01543 -0.0217 1.91513E-6 2.5E-6 1.91513E-6 Z " pathEditMode="relative" rAng="0" ptsTypes="AAAAA">
                                      <p:cBhvr>
                                        <p:cTn id="944" dur="6000" fill="hold"/>
                                        <p:tgtEl>
                                          <p:spTgt spid="957"/>
                                        </p:tgtEl>
                                        <p:attrNameLst>
                                          <p:attrName>ppt_x</p:attrName>
                                          <p:attrName>ppt_y</p:attrName>
                                        </p:attrNameLst>
                                      </p:cBhvr>
                                      <p:rCtr x="0" y="3472"/>
                                    </p:animMotion>
                                  </p:childTnLst>
                                </p:cTn>
                              </p:par>
                              <p:par>
                                <p:cTn id="945" presetID="1" presetClass="path" presetSubtype="0" repeatCount="indefinite" fill="hold" nodeType="withEffect">
                                  <p:stCondLst>
                                    <p:cond delay="0"/>
                                  </p:stCondLst>
                                  <p:childTnLst>
                                    <p:animMotion origin="layout" path="M 1.11111E-6 3.09727E-6 C 0.02153 3.09727E-6 0.03941 0.01543 0.03941 0.03444 C 0.03941 0.05373 0.02153 0.06944 1.11111E-6 0.06944 C -0.0217 0.06944 -0.03924 0.05373 -0.03924 0.03444 C -0.03924 0.01543 -0.0217 3.09727E-6 1.11111E-6 3.09727E-6 Z " pathEditMode="relative" rAng="0" ptsTypes="AAAAA">
                                      <p:cBhvr>
                                        <p:cTn id="946" dur="6000" fill="hold"/>
                                        <p:tgtEl>
                                          <p:spTgt spid="1017"/>
                                        </p:tgtEl>
                                        <p:attrNameLst>
                                          <p:attrName>ppt_x</p:attrName>
                                          <p:attrName>ppt_y</p:attrName>
                                        </p:attrNameLst>
                                      </p:cBhvr>
                                      <p:rCtr x="0" y="3472"/>
                                    </p:animMotion>
                                  </p:childTnLst>
                                </p:cTn>
                              </p:par>
                              <p:par>
                                <p:cTn id="947" presetID="1" presetClass="path" presetSubtype="0" repeatCount="indefinite" fill="hold" grpId="0" nodeType="withEffect">
                                  <p:stCondLst>
                                    <p:cond delay="0"/>
                                  </p:stCondLst>
                                  <p:childTnLst>
                                    <p:animMotion origin="layout" path="M -2.5E-6 -4.62662E-6 C 0.02153 -4.62662E-6 0.03941 0.01544 0.03941 0.03445 C 0.03941 0.05374 0.02153 0.06945 -2.5E-6 0.06945 C -0.0217 0.06945 -0.03923 0.05374 -0.03923 0.03445 C -0.03923 0.01544 -0.0217 -4.62662E-6 -2.5E-6 -4.62662E-6 Z " pathEditMode="relative" rAng="0" ptsTypes="AAAAA">
                                      <p:cBhvr>
                                        <p:cTn id="948" dur="6000" fill="hold"/>
                                        <p:tgtEl>
                                          <p:spTgt spid="964"/>
                                        </p:tgtEl>
                                        <p:attrNameLst>
                                          <p:attrName>ppt_x</p:attrName>
                                          <p:attrName>ppt_y</p:attrName>
                                        </p:attrNameLst>
                                      </p:cBhvr>
                                      <p:rCtr x="0" y="3472"/>
                                    </p:animMotion>
                                  </p:childTnLst>
                                </p:cTn>
                              </p:par>
                              <p:par>
                                <p:cTn id="949" presetID="1" presetClass="path" presetSubtype="0" repeatCount="indefinite" fill="hold" grpId="0" nodeType="withEffect">
                                  <p:stCondLst>
                                    <p:cond delay="0"/>
                                  </p:stCondLst>
                                  <p:childTnLst>
                                    <p:animMotion origin="layout" path="M 8.33333E-7 -2.26233E-6 C 0.02153 -2.26233E-6 0.03941 0.01543 0.03941 0.03445 C 0.03941 0.05374 0.02153 0.06944 8.33333E-7 0.06944 C -0.0217 0.06944 -0.03924 0.05374 -0.03924 0.03445 C -0.03924 0.01543 -0.0217 -2.26233E-6 8.33333E-7 -2.26233E-6 Z " pathEditMode="relative" rAng="0" ptsTypes="AAAAA">
                                      <p:cBhvr>
                                        <p:cTn id="950" dur="6000" fill="hold"/>
                                        <p:tgtEl>
                                          <p:spTgt spid="963"/>
                                        </p:tgtEl>
                                        <p:attrNameLst>
                                          <p:attrName>ppt_x</p:attrName>
                                          <p:attrName>ppt_y</p:attrName>
                                        </p:attrNameLst>
                                      </p:cBhvr>
                                      <p:rCtr x="0" y="3472"/>
                                    </p:animMotion>
                                  </p:childTnLst>
                                </p:cTn>
                              </p:par>
                              <p:par>
                                <p:cTn id="951" presetID="1" presetClass="path" presetSubtype="0" repeatCount="indefinite" fill="hold" grpId="0" nodeType="withEffect">
                                  <p:stCondLst>
                                    <p:cond delay="0"/>
                                  </p:stCondLst>
                                  <p:childTnLst>
                                    <p:animMotion origin="layout" path="M -3.61111E-6 -4.40617E-6 C 0.02153 -4.40617E-6 0.03941 0.01544 0.03941 0.03445 C 0.03941 0.05374 0.02153 0.06945 -3.61111E-6 0.06945 C -0.0217 0.06945 -0.03923 0.05374 -0.03923 0.03445 C -0.03923 0.01544 -0.0217 -4.40617E-6 -3.61111E-6 -4.40617E-6 Z " pathEditMode="relative" rAng="0" ptsTypes="AAAAA">
                                      <p:cBhvr>
                                        <p:cTn id="952" dur="6000" fill="hold"/>
                                        <p:tgtEl>
                                          <p:spTgt spid="961"/>
                                        </p:tgtEl>
                                        <p:attrNameLst>
                                          <p:attrName>ppt_x</p:attrName>
                                          <p:attrName>ppt_y</p:attrName>
                                        </p:attrNameLst>
                                      </p:cBhvr>
                                      <p:rCtr x="0" y="3472"/>
                                    </p:animMotion>
                                  </p:childTnLst>
                                </p:cTn>
                              </p:par>
                              <p:par>
                                <p:cTn id="953" presetID="1" presetClass="path" presetSubtype="0" repeatCount="indefinite" fill="hold" grpId="0" nodeType="withEffect">
                                  <p:stCondLst>
                                    <p:cond delay="0"/>
                                  </p:stCondLst>
                                  <p:childTnLst>
                                    <p:animMotion origin="layout" path="M -3.88889E-6 -1.08019E-6 C 0.02153 -1.08019E-6 0.03941 0.01543 0.03941 0.03445 C 0.03941 0.05373 0.02153 0.06944 -3.88889E-6 0.06944 C -0.0217 0.06944 -0.03923 0.05373 -0.03923 0.03445 C -0.03923 0.01543 -0.0217 -1.08019E-6 -3.88889E-6 -1.08019E-6 Z " pathEditMode="relative" rAng="0" ptsTypes="AAAAA">
                                      <p:cBhvr>
                                        <p:cTn id="954" dur="6000" fill="hold"/>
                                        <p:tgtEl>
                                          <p:spTgt spid="965"/>
                                        </p:tgtEl>
                                        <p:attrNameLst>
                                          <p:attrName>ppt_x</p:attrName>
                                          <p:attrName>ppt_y</p:attrName>
                                        </p:attrNameLst>
                                      </p:cBhvr>
                                      <p:rCtr x="0" y="3472"/>
                                    </p:animMotion>
                                  </p:childTnLst>
                                </p:cTn>
                              </p:par>
                              <p:par>
                                <p:cTn id="955" presetID="1" presetClass="path" presetSubtype="0" repeatCount="indefinite" fill="hold" grpId="0" nodeType="withEffect">
                                  <p:stCondLst>
                                    <p:cond delay="0"/>
                                  </p:stCondLst>
                                  <p:childTnLst>
                                    <p:animMotion origin="layout" path="M -4.44444E-6 -7.44007E-8 C 0.02153 -7.44007E-8 0.03941 0.01543 0.03941 0.03444 C 0.03941 0.05373 0.02153 0.06944 -4.44444E-6 0.06944 C -0.0217 0.06944 -0.03923 0.05373 -0.03923 0.03444 C -0.03923 0.01543 -0.0217 -7.44007E-8 -4.44444E-6 -7.44007E-8 Z " pathEditMode="relative" rAng="0" ptsTypes="AAAAA">
                                      <p:cBhvr>
                                        <p:cTn id="956" dur="6000" fill="hold"/>
                                        <p:tgtEl>
                                          <p:spTgt spid="966"/>
                                        </p:tgtEl>
                                        <p:attrNameLst>
                                          <p:attrName>ppt_x</p:attrName>
                                          <p:attrName>ppt_y</p:attrName>
                                        </p:attrNameLst>
                                      </p:cBhvr>
                                      <p:rCtr x="0" y="3472"/>
                                    </p:animMotion>
                                  </p:childTnLst>
                                </p:cTn>
                              </p:par>
                              <p:par>
                                <p:cTn id="957" presetID="1" presetClass="path" presetSubtype="0" repeatCount="indefinite" fill="hold" nodeType="withEffect">
                                  <p:stCondLst>
                                    <p:cond delay="0"/>
                                  </p:stCondLst>
                                  <p:childTnLst>
                                    <p:animMotion origin="layout" path="M 1.11111E-6 3.09727E-6 C 0.02153 3.09727E-6 0.03941 0.01543 0.03941 0.03444 C 0.03941 0.05373 0.02153 0.06944 1.11111E-6 0.06944 C -0.0217 0.06944 -0.03924 0.05373 -0.03924 0.03444 C -0.03924 0.01543 -0.0217 3.09727E-6 1.11111E-6 3.09727E-6 Z " pathEditMode="relative" rAng="0" ptsTypes="AAAAA">
                                      <p:cBhvr>
                                        <p:cTn id="958" dur="6000" fill="hold"/>
                                        <p:tgtEl>
                                          <p:spTgt spid="1018"/>
                                        </p:tgtEl>
                                        <p:attrNameLst>
                                          <p:attrName>ppt_x</p:attrName>
                                          <p:attrName>ppt_y</p:attrName>
                                        </p:attrNameLst>
                                      </p:cBhvr>
                                      <p:rCtr x="0" y="3472"/>
                                    </p:animMotion>
                                  </p:childTnLst>
                                </p:cTn>
                              </p:par>
                              <p:par>
                                <p:cTn id="959" presetID="1" presetClass="path" presetSubtype="0" repeatCount="indefinite" fill="hold" grpId="0" nodeType="withEffect">
                                  <p:stCondLst>
                                    <p:cond delay="0"/>
                                  </p:stCondLst>
                                  <p:childTnLst>
                                    <p:animMotion origin="layout" path="M -4.72222E-6 -3.42243E-6 C 0.02153 -3.42243E-6 0.03941 0.01543 0.03941 0.03445 C 0.03941 0.05374 0.02153 0.06944 -4.72222E-6 0.06944 C -0.0217 0.06944 -0.03923 0.05374 -0.03923 0.03445 C -0.03923 0.01543 -0.0217 -3.42243E-6 -4.72222E-6 -3.42243E-6 Z " pathEditMode="relative" rAng="0" ptsTypes="AAAAA">
                                      <p:cBhvr>
                                        <p:cTn id="960" dur="6000" fill="hold"/>
                                        <p:tgtEl>
                                          <p:spTgt spid="974"/>
                                        </p:tgtEl>
                                        <p:attrNameLst>
                                          <p:attrName>ppt_x</p:attrName>
                                          <p:attrName>ppt_y</p:attrName>
                                        </p:attrNameLst>
                                      </p:cBhvr>
                                      <p:rCtr x="0" y="3472"/>
                                    </p:animMotion>
                                  </p:childTnLst>
                                </p:cTn>
                              </p:par>
                              <p:par>
                                <p:cTn id="961" presetID="1" presetClass="path" presetSubtype="0" repeatCount="indefinite" fill="hold" grpId="0" nodeType="withEffect">
                                  <p:stCondLst>
                                    <p:cond delay="0"/>
                                  </p:stCondLst>
                                  <p:childTnLst>
                                    <p:animMotion origin="layout" path="M -5.55556E-7 2.42215E-6 C 0.02153 2.42215E-6 0.03941 0.01543 0.03941 0.03444 C 0.03941 0.05373 0.02153 0.06944 -5.55556E-7 0.06944 C -0.0217 0.06944 -0.03924 0.05373 -0.03924 0.03444 C -0.03924 0.01543 -0.0217 2.42215E-6 -5.55556E-7 2.42215E-6 Z " pathEditMode="relative" rAng="0" ptsTypes="AAAAA">
                                      <p:cBhvr>
                                        <p:cTn id="962" dur="6000" fill="hold"/>
                                        <p:tgtEl>
                                          <p:spTgt spid="973"/>
                                        </p:tgtEl>
                                        <p:attrNameLst>
                                          <p:attrName>ppt_x</p:attrName>
                                          <p:attrName>ppt_y</p:attrName>
                                        </p:attrNameLst>
                                      </p:cBhvr>
                                      <p:rCtr x="0" y="3472"/>
                                    </p:animMotion>
                                  </p:childTnLst>
                                </p:cTn>
                              </p:par>
                              <p:par>
                                <p:cTn id="963" presetID="1" presetClass="path" presetSubtype="0" repeatCount="indefinite" fill="hold" grpId="0" nodeType="withEffect">
                                  <p:stCondLst>
                                    <p:cond delay="0"/>
                                  </p:stCondLst>
                                  <p:childTnLst>
                                    <p:animMotion origin="layout" path="M 2.5E-6 -7.71562E-7 C 0.02153 -7.71562E-7 0.03941 0.01543 0.03941 0.03445 C 0.03941 0.05373 0.02153 0.06944 2.5E-6 0.06944 C -0.0217 0.06944 -0.03924 0.05373 -0.03924 0.03445 C -0.03924 0.01543 -0.0217 -7.71562E-7 2.5E-6 -7.71562E-7 Z " pathEditMode="relative" rAng="0" ptsTypes="AAAAA">
                                      <p:cBhvr>
                                        <p:cTn id="964" dur="6000" fill="hold"/>
                                        <p:tgtEl>
                                          <p:spTgt spid="971"/>
                                        </p:tgtEl>
                                        <p:attrNameLst>
                                          <p:attrName>ppt_x</p:attrName>
                                          <p:attrName>ppt_y</p:attrName>
                                        </p:attrNameLst>
                                      </p:cBhvr>
                                      <p:rCtr x="0" y="3472"/>
                                    </p:animMotion>
                                  </p:childTnLst>
                                </p:cTn>
                              </p:par>
                              <p:par>
                                <p:cTn id="965" presetID="1" presetClass="path" presetSubtype="0" repeatCount="indefinite" fill="hold" grpId="0" nodeType="withEffect">
                                  <p:stCondLst>
                                    <p:cond delay="0"/>
                                  </p:stCondLst>
                                  <p:childTnLst>
                                    <p:animMotion origin="layout" path="M -1.38889E-6 -4.14164E-6 C 0.02153 -4.14164E-6 0.03941 0.01544 0.03941 0.03445 C 0.03941 0.05374 0.02153 0.06944 -1.38889E-6 0.06944 C -0.0217 0.06944 -0.03923 0.05374 -0.03923 0.03445 C -0.03923 0.01544 -0.0217 -4.14164E-6 -1.38889E-6 -4.14164E-6 Z " pathEditMode="relative" rAng="0" ptsTypes="AAAAA">
                                      <p:cBhvr>
                                        <p:cTn id="966" dur="6000" fill="hold"/>
                                        <p:tgtEl>
                                          <p:spTgt spid="975"/>
                                        </p:tgtEl>
                                        <p:attrNameLst>
                                          <p:attrName>ppt_x</p:attrName>
                                          <p:attrName>ppt_y</p:attrName>
                                        </p:attrNameLst>
                                      </p:cBhvr>
                                      <p:rCtr x="0" y="3472"/>
                                    </p:animMotion>
                                  </p:childTnLst>
                                </p:cTn>
                              </p:par>
                              <p:par>
                                <p:cTn id="967" presetID="1" presetClass="path" presetSubtype="0" repeatCount="indefinite" fill="hold" grpId="0" nodeType="withEffect">
                                  <p:stCondLst>
                                    <p:cond delay="0"/>
                                  </p:stCondLst>
                                  <p:childTnLst>
                                    <p:animMotion origin="layout" path="M -2.77778E-6 -2.15211E-6 C 0.02153 -2.15211E-6 0.03941 0.01543 0.03941 0.03445 C 0.03941 0.05374 0.02153 0.06944 -2.77778E-6 0.06944 C -0.0217 0.06944 -0.03923 0.05374 -0.03923 0.03445 C -0.03923 0.01543 -0.0217 -2.15211E-6 -2.77778E-6 -2.15211E-6 Z " pathEditMode="relative" rAng="0" ptsTypes="AAAAA">
                                      <p:cBhvr>
                                        <p:cTn id="968" dur="6000" fill="hold"/>
                                        <p:tgtEl>
                                          <p:spTgt spid="977"/>
                                        </p:tgtEl>
                                        <p:attrNameLst>
                                          <p:attrName>ppt_x</p:attrName>
                                          <p:attrName>ppt_y</p:attrName>
                                        </p:attrNameLst>
                                      </p:cBhvr>
                                      <p:rCtr x="0" y="3472"/>
                                    </p:animMotion>
                                  </p:childTnLst>
                                </p:cTn>
                              </p:par>
                              <p:par>
                                <p:cTn id="969" presetID="1" presetClass="path" presetSubtype="0" repeatCount="indefinite" fill="hold" nodeType="withEffect">
                                  <p:stCondLst>
                                    <p:cond delay="0"/>
                                  </p:stCondLst>
                                  <p:childTnLst>
                                    <p:animMotion origin="layout" path="M 1.11111E-6 3.09727E-6 C 0.02153 3.09727E-6 0.03941 0.01543 0.03941 0.03444 C 0.03941 0.05373 0.02153 0.06944 1.11111E-6 0.06944 C -0.0217 0.06944 -0.03924 0.05373 -0.03924 0.03444 C -0.03924 0.01543 -0.0217 3.09727E-6 1.11111E-6 3.09727E-6 Z " pathEditMode="relative" rAng="0" ptsTypes="AAAAA">
                                      <p:cBhvr>
                                        <p:cTn id="970" dur="6000" fill="hold"/>
                                        <p:tgtEl>
                                          <p:spTgt spid="1019"/>
                                        </p:tgtEl>
                                        <p:attrNameLst>
                                          <p:attrName>ppt_x</p:attrName>
                                          <p:attrName>ppt_y</p:attrName>
                                        </p:attrNameLst>
                                      </p:cBhvr>
                                      <p:rCtr x="0" y="3472"/>
                                    </p:animMotion>
                                  </p:childTnLst>
                                </p:cTn>
                              </p:par>
                              <p:par>
                                <p:cTn id="971" presetID="1" presetClass="path" presetSubtype="0" repeatCount="indefinite" fill="hold" grpId="0" nodeType="withEffect">
                                  <p:stCondLst>
                                    <p:cond delay="0"/>
                                  </p:stCondLst>
                                  <p:childTnLst>
                                    <p:animMotion origin="layout" path="M -2.77778E-7 -3.33425E-6 C 0.02153 -3.33425E-6 0.03941 0.01543 0.03941 0.03445 C 0.03941 0.05374 0.02153 0.06944 -2.77778E-7 0.06944 C -0.0217 0.06944 -0.03924 0.05374 -0.03924 0.03445 C -0.03924 0.01543 -0.0217 -3.33425E-6 -2.77778E-7 -3.33425E-6 Z " pathEditMode="relative" rAng="0" ptsTypes="AAAAA">
                                      <p:cBhvr>
                                        <p:cTn id="972" dur="6000" fill="hold"/>
                                        <p:tgtEl>
                                          <p:spTgt spid="985"/>
                                        </p:tgtEl>
                                        <p:attrNameLst>
                                          <p:attrName>ppt_x</p:attrName>
                                          <p:attrName>ppt_y</p:attrName>
                                        </p:attrNameLst>
                                      </p:cBhvr>
                                      <p:rCtr x="0" y="3472"/>
                                    </p:animMotion>
                                  </p:childTnLst>
                                </p:cTn>
                              </p:par>
                              <p:par>
                                <p:cTn id="973" presetID="1" presetClass="path" presetSubtype="0" repeatCount="indefinite" fill="hold" grpId="0" nodeType="withEffect">
                                  <p:stCondLst>
                                    <p:cond delay="0"/>
                                  </p:stCondLst>
                                  <p:childTnLst>
                                    <p:animMotion origin="layout" path="M -2.5E-6 3.71452E-6 C 0.02153 3.71452E-6 0.03941 0.01543 0.03941 0.03444 C 0.03941 0.05373 0.02153 0.06944 -2.5E-6 0.06944 C -0.0217 0.06944 -0.03923 0.05373 -0.03923 0.03444 C -0.03923 0.01543 -0.0217 3.71452E-6 -2.5E-6 3.71452E-6 Z " pathEditMode="relative" rAng="0" ptsTypes="AAAAA">
                                      <p:cBhvr>
                                        <p:cTn id="974" dur="6000" fill="hold"/>
                                        <p:tgtEl>
                                          <p:spTgt spid="984"/>
                                        </p:tgtEl>
                                        <p:attrNameLst>
                                          <p:attrName>ppt_x</p:attrName>
                                          <p:attrName>ppt_y</p:attrName>
                                        </p:attrNameLst>
                                      </p:cBhvr>
                                      <p:rCtr x="0" y="3472"/>
                                    </p:animMotion>
                                  </p:childTnLst>
                                </p:cTn>
                              </p:par>
                              <p:par>
                                <p:cTn id="975" presetID="1" presetClass="path" presetSubtype="0" repeatCount="indefinite" fill="hold" grpId="0" nodeType="withEffect">
                                  <p:stCondLst>
                                    <p:cond delay="0"/>
                                  </p:stCondLst>
                                  <p:childTnLst>
                                    <p:animMotion origin="layout" path="M -4.16667E-6 -3.85506E-6 C 0.02153 -3.85506E-6 0.03941 0.01544 0.03941 0.03445 C 0.03941 0.05374 0.02153 0.06944 -4.16667E-6 0.06944 C -0.0217 0.06944 -0.03923 0.05374 -0.03923 0.03445 C -0.03923 0.01544 -0.0217 -3.85506E-6 -4.16667E-6 -3.85506E-6 Z " pathEditMode="relative" rAng="0" ptsTypes="AAAAA">
                                      <p:cBhvr>
                                        <p:cTn id="976" dur="6000" fill="hold"/>
                                        <p:tgtEl>
                                          <p:spTgt spid="982"/>
                                        </p:tgtEl>
                                        <p:attrNameLst>
                                          <p:attrName>ppt_x</p:attrName>
                                          <p:attrName>ppt_y</p:attrName>
                                        </p:attrNameLst>
                                      </p:cBhvr>
                                      <p:rCtr x="0" y="3472"/>
                                    </p:animMotion>
                                  </p:childTnLst>
                                </p:cTn>
                              </p:par>
                              <p:par>
                                <p:cTn id="977" presetID="1" presetClass="path" presetSubtype="0" repeatCount="indefinite" fill="hold" grpId="0" nodeType="withEffect">
                                  <p:stCondLst>
                                    <p:cond delay="0"/>
                                  </p:stCondLst>
                                  <p:childTnLst>
                                    <p:animMotion origin="layout" path="M 1.94444E-6 2.77487E-6 C 0.02153 2.77487E-6 0.03941 0.01543 0.03941 0.03444 C 0.03941 0.05373 0.02153 0.06944 1.94444E-6 0.06944 C -0.0217 0.06944 -0.03924 0.05373 -0.03924 0.03444 C -0.03924 0.01543 -0.0217 2.77487E-6 1.94444E-6 2.77487E-6 Z " pathEditMode="relative" rAng="0" ptsTypes="AAAAA">
                                      <p:cBhvr>
                                        <p:cTn id="978" dur="6000" fill="hold"/>
                                        <p:tgtEl>
                                          <p:spTgt spid="986"/>
                                        </p:tgtEl>
                                        <p:attrNameLst>
                                          <p:attrName>ppt_x</p:attrName>
                                          <p:attrName>ppt_y</p:attrName>
                                        </p:attrNameLst>
                                      </p:cBhvr>
                                      <p:rCtr x="0" y="3472"/>
                                    </p:animMotion>
                                  </p:childTnLst>
                                </p:cTn>
                              </p:par>
                              <p:par>
                                <p:cTn id="979" presetID="1" presetClass="path" presetSubtype="0" repeatCount="indefinite" fill="hold" grpId="0" nodeType="withEffect">
                                  <p:stCondLst>
                                    <p:cond delay="0"/>
                                  </p:stCondLst>
                                  <p:childTnLst>
                                    <p:animMotion origin="layout" path="M -3.88889E-6 -1.9978E-6 C 0.02153 -1.9978E-6 0.03941 0.01543 0.03941 0.03445 C 0.03941 0.05374 0.02153 0.06944 -3.88889E-6 0.06944 C -0.0217 0.06944 -0.03923 0.05374 -0.03923 0.03445 C -0.03923 0.01543 -0.0217 -1.9978E-6 -3.88889E-6 -1.9978E-6 Z " pathEditMode="relative" rAng="0" ptsTypes="AAAAA">
                                      <p:cBhvr>
                                        <p:cTn id="980" dur="6000" fill="hold"/>
                                        <p:tgtEl>
                                          <p:spTgt spid="987"/>
                                        </p:tgtEl>
                                        <p:attrNameLst>
                                          <p:attrName>ppt_x</p:attrName>
                                          <p:attrName>ppt_y</p:attrName>
                                        </p:attrNameLst>
                                      </p:cBhvr>
                                      <p:rCtr x="0" y="3472"/>
                                    </p:animMotion>
                                  </p:childTnLst>
                                </p:cTn>
                              </p:par>
                              <p:par>
                                <p:cTn id="981" presetID="1" presetClass="path" presetSubtype="0" repeatCount="indefinite" fill="hold" nodeType="withEffect">
                                  <p:stCondLst>
                                    <p:cond delay="0"/>
                                  </p:stCondLst>
                                  <p:childTnLst>
                                    <p:animMotion origin="layout" path="M 1.11111E-6 3.09727E-6 C 0.02153 3.09727E-6 0.03941 0.01543 0.03941 0.03444 C 0.03941 0.05373 0.02153 0.06944 1.11111E-6 0.06944 C -0.0217 0.06944 -0.03924 0.05373 -0.03924 0.03444 C -0.03924 0.01543 -0.0217 3.09727E-6 1.11111E-6 3.09727E-6 Z " pathEditMode="relative" rAng="0" ptsTypes="AAAAA">
                                      <p:cBhvr>
                                        <p:cTn id="982" dur="6000" fill="hold"/>
                                        <p:tgtEl>
                                          <p:spTgt spid="1020"/>
                                        </p:tgtEl>
                                        <p:attrNameLst>
                                          <p:attrName>ppt_x</p:attrName>
                                          <p:attrName>ppt_y</p:attrName>
                                        </p:attrNameLst>
                                      </p:cBhvr>
                                      <p:rCtr x="0" y="3472"/>
                                    </p:animMotion>
                                  </p:childTnLst>
                                </p:cTn>
                              </p:par>
                              <p:par>
                                <p:cTn id="983" presetID="1" presetClass="path" presetSubtype="0" repeatCount="indefinite" fill="hold" grpId="0" nodeType="withEffect">
                                  <p:stCondLst>
                                    <p:cond delay="0"/>
                                  </p:stCondLst>
                                  <p:childTnLst>
                                    <p:animMotion origin="layout" path="M -3.05556E-6 -3.29016E-6 C 0.02153 -3.29016E-6 0.03941 0.01543 0.03941 0.03445 C 0.03941 0.05374 0.02153 0.06944 -3.05556E-6 0.06944 C -0.0217 0.06944 -0.03923 0.05374 -0.03923 0.03445 C -0.03923 0.01543 -0.0217 -3.29016E-6 -3.05556E-6 -3.29016E-6 Z " pathEditMode="relative" rAng="0" ptsTypes="AAAAA">
                                      <p:cBhvr>
                                        <p:cTn id="984" dur="6000" fill="hold"/>
                                        <p:tgtEl>
                                          <p:spTgt spid="993"/>
                                        </p:tgtEl>
                                        <p:attrNameLst>
                                          <p:attrName>ppt_x</p:attrName>
                                          <p:attrName>ppt_y</p:attrName>
                                        </p:attrNameLst>
                                      </p:cBhvr>
                                      <p:rCtr x="0" y="3472"/>
                                    </p:animMotion>
                                  </p:childTnLst>
                                </p:cTn>
                              </p:par>
                              <p:par>
                                <p:cTn id="985" presetID="1" presetClass="path" presetSubtype="0" repeatCount="indefinite" fill="hold" grpId="0" nodeType="withEffect">
                                  <p:stCondLst>
                                    <p:cond delay="0"/>
                                  </p:stCondLst>
                                  <p:childTnLst>
                                    <p:animMotion origin="layout" path="M 8.33333E-7 2.73078E-6 C 0.02153 2.73078E-6 0.03941 0.01543 0.03941 0.03444 C 0.03941 0.05373 0.02153 0.06944 8.33333E-7 0.06944 C -0.0217 0.06944 -0.03924 0.05373 -0.03924 0.03444 C -0.03924 0.01543 -0.0217 2.73078E-6 8.33333E-7 2.73078E-6 Z " pathEditMode="relative" rAng="0" ptsTypes="AAAAA">
                                      <p:cBhvr>
                                        <p:cTn id="986" dur="6000" fill="hold"/>
                                        <p:tgtEl>
                                          <p:spTgt spid="992"/>
                                        </p:tgtEl>
                                        <p:attrNameLst>
                                          <p:attrName>ppt_x</p:attrName>
                                          <p:attrName>ppt_y</p:attrName>
                                        </p:attrNameLst>
                                      </p:cBhvr>
                                      <p:rCtr x="0" y="3472"/>
                                    </p:animMotion>
                                  </p:childTnLst>
                                </p:cTn>
                              </p:par>
                              <p:par>
                                <p:cTn id="987" presetID="1" presetClass="path" presetSubtype="0" repeatCount="indefinite" fill="hold" grpId="0" nodeType="withEffect">
                                  <p:stCondLst>
                                    <p:cond delay="0"/>
                                  </p:stCondLst>
                                  <p:childTnLst>
                                    <p:animMotion origin="layout" path="M -4.72222E-6 -4.79471E-6 C 0.02153 -4.79471E-6 0.03941 0.01544 0.03941 0.03445 C 0.03941 0.05374 0.02153 0.06945 -4.72222E-6 0.06945 C -0.0217 0.06945 -0.03923 0.05374 -0.03923 0.03445 C -0.03923 0.01544 -0.0217 -4.79471E-6 -4.72222E-6 -4.79471E-6 Z " pathEditMode="relative" rAng="0" ptsTypes="AAAAA">
                                      <p:cBhvr>
                                        <p:cTn id="988" dur="6000" fill="hold"/>
                                        <p:tgtEl>
                                          <p:spTgt spid="991"/>
                                        </p:tgtEl>
                                        <p:attrNameLst>
                                          <p:attrName>ppt_x</p:attrName>
                                          <p:attrName>ppt_y</p:attrName>
                                        </p:attrNameLst>
                                      </p:cBhvr>
                                      <p:rCtr x="0" y="3472"/>
                                    </p:animMotion>
                                  </p:childTnLst>
                                </p:cTn>
                              </p:par>
                              <p:par>
                                <p:cTn id="989" presetID="1" presetClass="path" presetSubtype="0" repeatCount="indefinite" fill="hold" grpId="0" nodeType="withEffect">
                                  <p:stCondLst>
                                    <p:cond delay="0"/>
                                  </p:stCondLst>
                                  <p:childTnLst>
                                    <p:animMotion origin="layout" path="M -2.5E-6 -3.96804E-7 C 0.02153 -3.96804E-7 0.03941 0.01543 0.03941 0.03445 C 0.03941 0.05373 0.02153 0.06944 -2.5E-6 0.06944 C -0.0217 0.06944 -0.03923 0.05373 -0.03923 0.03445 C -0.03923 0.01543 -0.0217 -3.96804E-7 -2.5E-6 -3.96804E-7 Z " pathEditMode="relative" rAng="0" ptsTypes="AAAAA">
                                      <p:cBhvr>
                                        <p:cTn id="990" dur="6000" fill="hold"/>
                                        <p:tgtEl>
                                          <p:spTgt spid="994"/>
                                        </p:tgtEl>
                                        <p:attrNameLst>
                                          <p:attrName>ppt_x</p:attrName>
                                          <p:attrName>ppt_y</p:attrName>
                                        </p:attrNameLst>
                                      </p:cBhvr>
                                      <p:rCtr x="0" y="3472"/>
                                    </p:animMotion>
                                  </p:childTnLst>
                                </p:cTn>
                              </p:par>
                              <p:par>
                                <p:cTn id="991" presetID="1" presetClass="path" presetSubtype="0" repeatCount="indefinite" fill="hold" grpId="0" nodeType="withEffect">
                                  <p:stCondLst>
                                    <p:cond delay="0"/>
                                  </p:stCondLst>
                                  <p:childTnLst>
                                    <p:animMotion origin="layout" path="M -1.11111E-6 1.43841E-6 C 0.02153 1.43841E-6 0.03941 0.01543 0.03941 0.03444 C 0.03941 0.05373 0.02153 0.06944 -1.11111E-6 0.06944 C -0.0217 0.06944 -0.03923 0.05373 -0.03923 0.03444 C -0.03923 0.01543 -0.0217 1.43841E-6 -1.11111E-6 1.43841E-6 Z " pathEditMode="relative" rAng="0" ptsTypes="AAAAA">
                                      <p:cBhvr>
                                        <p:cTn id="992" dur="6000" fill="hold"/>
                                        <p:tgtEl>
                                          <p:spTgt spid="995"/>
                                        </p:tgtEl>
                                        <p:attrNameLst>
                                          <p:attrName>ppt_x</p:attrName>
                                          <p:attrName>ppt_y</p:attrName>
                                        </p:attrNameLst>
                                      </p:cBhvr>
                                      <p:rCtr x="0" y="3472"/>
                                    </p:animMotion>
                                  </p:childTnLst>
                                </p:cTn>
                              </p:par>
                              <p:par>
                                <p:cTn id="993" presetID="1" presetClass="path" presetSubtype="0" repeatCount="indefinite" fill="hold" nodeType="withEffect">
                                  <p:stCondLst>
                                    <p:cond delay="0"/>
                                  </p:stCondLst>
                                  <p:childTnLst>
                                    <p:animMotion origin="layout" path="M 1.11111E-6 3.09727E-6 C 0.02153 3.09727E-6 0.03941 0.01543 0.03941 0.03444 C 0.03941 0.05373 0.02153 0.06944 1.11111E-6 0.06944 C -0.0217 0.06944 -0.03924 0.05373 -0.03924 0.03444 C -0.03924 0.01543 -0.0217 3.09727E-6 1.11111E-6 3.09727E-6 Z " pathEditMode="relative" rAng="0" ptsTypes="AAAAA">
                                      <p:cBhvr>
                                        <p:cTn id="994" dur="6000" fill="hold"/>
                                        <p:tgtEl>
                                          <p:spTgt spid="1021"/>
                                        </p:tgtEl>
                                        <p:attrNameLst>
                                          <p:attrName>ppt_x</p:attrName>
                                          <p:attrName>ppt_y</p:attrName>
                                        </p:attrNameLst>
                                      </p:cBhvr>
                                      <p:rCtr x="0" y="3472"/>
                                    </p:animMotion>
                                  </p:childTnLst>
                                </p:cTn>
                              </p:par>
                              <p:par>
                                <p:cTn id="995" presetID="1" presetClass="path" presetSubtype="0" repeatCount="indefinite" fill="hold" grpId="0" nodeType="withEffect">
                                  <p:stCondLst>
                                    <p:cond delay="0"/>
                                  </p:stCondLst>
                                  <p:childTnLst>
                                    <p:animMotion origin="layout" path="M -3.61111E-6 8.43207E-7 C 0.02153 8.43207E-7 0.03941 0.01543 0.03941 0.03444 C 0.03941 0.05373 0.02153 0.06944 -3.61111E-6 0.06944 C -0.0217 0.06944 -0.03923 0.05373 -0.03923 0.03444 C -0.03923 0.01543 -0.0217 8.43207E-7 -3.61111E-6 8.43207E-7 Z " pathEditMode="relative" rAng="0" ptsTypes="AAAAA">
                                      <p:cBhvr>
                                        <p:cTn id="996" dur="6000" fill="hold"/>
                                        <p:tgtEl>
                                          <p:spTgt spid="1001"/>
                                        </p:tgtEl>
                                        <p:attrNameLst>
                                          <p:attrName>ppt_x</p:attrName>
                                          <p:attrName>ppt_y</p:attrName>
                                        </p:attrNameLst>
                                      </p:cBhvr>
                                      <p:rCtr x="0" y="3472"/>
                                    </p:animMotion>
                                  </p:childTnLst>
                                </p:cTn>
                              </p:par>
                              <p:par>
                                <p:cTn id="997" presetID="1" presetClass="path" presetSubtype="0" repeatCount="indefinite" fill="hold" grpId="0" nodeType="withEffect">
                                  <p:stCondLst>
                                    <p:cond delay="0"/>
                                  </p:stCondLst>
                                  <p:childTnLst>
                                    <p:animMotion origin="layout" path="M 2.77778E-6 8.43207E-7 C 0.02153 8.43207E-7 0.03941 0.01543 0.03941 0.03444 C 0.03941 0.05373 0.02153 0.06944 2.77778E-6 0.06944 C -0.0217 0.06944 -0.03924 0.05373 -0.03924 0.03444 C -0.03924 0.01543 -0.0217 8.43207E-7 2.77778E-6 8.43207E-7 Z " pathEditMode="relative" rAng="0" ptsTypes="AAAAA">
                                      <p:cBhvr>
                                        <p:cTn id="998" dur="6000" fill="hold"/>
                                        <p:tgtEl>
                                          <p:spTgt spid="1000"/>
                                        </p:tgtEl>
                                        <p:attrNameLst>
                                          <p:attrName>ppt_x</p:attrName>
                                          <p:attrName>ppt_y</p:attrName>
                                        </p:attrNameLst>
                                      </p:cBhvr>
                                      <p:rCtr x="0" y="3472"/>
                                    </p:animMotion>
                                  </p:childTnLst>
                                </p:cTn>
                              </p:par>
                              <p:par>
                                <p:cTn id="999" presetID="1" presetClass="path" presetSubtype="0" repeatCount="indefinite" fill="hold" nodeType="withEffect">
                                  <p:stCondLst>
                                    <p:cond delay="0"/>
                                  </p:stCondLst>
                                  <p:childTnLst>
                                    <p:animMotion origin="layout" path="M 1.11111E-6 3.09727E-6 C 0.02153 3.09727E-6 0.03941 0.01543 0.03941 0.03444 C 0.03941 0.05373 0.02153 0.06944 1.11111E-6 0.06944 C -0.0217 0.06944 -0.03924 0.05373 -0.03924 0.03444 C -0.03924 0.01543 -0.0217 3.09727E-6 1.11111E-6 3.09727E-6 Z " pathEditMode="relative" rAng="0" ptsTypes="AAAAA">
                                      <p:cBhvr>
                                        <p:cTn id="1000" dur="6000" fill="hold"/>
                                        <p:tgtEl>
                                          <p:spTgt spid="1022"/>
                                        </p:tgtEl>
                                        <p:attrNameLst>
                                          <p:attrName>ppt_x</p:attrName>
                                          <p:attrName>ppt_y</p:attrName>
                                        </p:attrNameLst>
                                      </p:cBhvr>
                                      <p:rCtr x="0" y="3472"/>
                                    </p:animMotion>
                                  </p:childTnLst>
                                </p:cTn>
                              </p:par>
                              <p:par>
                                <p:cTn id="1001" presetID="1" presetClass="path" presetSubtype="0" repeatCount="indefinite" fill="hold" nodeType="withEffect">
                                  <p:stCondLst>
                                    <p:cond delay="0"/>
                                  </p:stCondLst>
                                  <p:childTnLst>
                                    <p:animMotion origin="layout" path="M 4.44444E-6 -3.02838E-6 C 0.02152 -3.02838E-6 0.03941 0.01543 0.03941 0.03445 C 0.03941 0.05374 0.02152 0.06944 4.44444E-6 0.06944 C -0.02171 0.06944 -0.03924 0.05374 -0.03924 0.03445 C -0.03924 0.01543 -0.02171 -3.02838E-6 4.44444E-6 -3.02838E-6 Z " pathEditMode="relative" rAng="0" ptsTypes="AAAAA">
                                      <p:cBhvr>
                                        <p:cTn id="1002" dur="6000" fill="hold"/>
                                        <p:tgtEl>
                                          <p:spTgt spid="1043"/>
                                        </p:tgtEl>
                                        <p:attrNameLst>
                                          <p:attrName>ppt_x</p:attrName>
                                          <p:attrName>ppt_y</p:attrName>
                                        </p:attrNameLst>
                                      </p:cBhvr>
                                      <p:rCtr x="0" y="3472"/>
                                    </p:animMotion>
                                  </p:childTnLst>
                                </p:cTn>
                              </p:par>
                              <p:par>
                                <p:cTn id="1003" presetID="1" presetClass="path" presetSubtype="0" repeatCount="indefinite" fill="hold" grpId="0" nodeType="withEffect">
                                  <p:stCondLst>
                                    <p:cond delay="0"/>
                                  </p:stCondLst>
                                  <p:childTnLst>
                                    <p:animMotion origin="layout" path="M -1.94444E-6 -1.55966E-6 C 0.02153 -1.55966E-6 0.03941 0.01543 0.03941 0.03445 C 0.03941 0.05374 0.02153 0.06944 -1.94444E-6 0.06944 C -0.0217 0.06944 -0.03923 0.05374 -0.03923 0.03445 C -0.03923 0.01543 -0.0217 -1.55966E-6 -1.94444E-6 -1.55966E-6 Z " pathEditMode="relative" rAng="0" ptsTypes="AAAAA">
                                      <p:cBhvr>
                                        <p:cTn id="1004" dur="6000" fill="hold"/>
                                        <p:tgtEl>
                                          <p:spTgt spid="1050"/>
                                        </p:tgtEl>
                                        <p:attrNameLst>
                                          <p:attrName>ppt_x</p:attrName>
                                          <p:attrName>ppt_y</p:attrName>
                                        </p:attrNameLst>
                                      </p:cBhvr>
                                      <p:rCtr x="0" y="3472"/>
                                    </p:animMotion>
                                  </p:childTnLst>
                                </p:cTn>
                              </p:par>
                              <p:par>
                                <p:cTn id="1005" presetID="1" presetClass="path" presetSubtype="0" repeatCount="indefinite" fill="hold" grpId="0" nodeType="withEffect">
                                  <p:stCondLst>
                                    <p:cond delay="0"/>
                                  </p:stCondLst>
                                  <p:childTnLst>
                                    <p:animMotion origin="layout" path="M 3.33333E-6 3.36732E-6 C 0.02152 3.36732E-6 0.03941 0.01543 0.03941 0.03444 C 0.03941 0.05373 0.02152 0.06944 3.33333E-6 0.06944 C -0.0217 0.06944 -0.03924 0.05373 -0.03924 0.03444 C -0.03924 0.01543 -0.0217 3.36732E-6 3.33333E-6 3.36732E-6 Z " pathEditMode="relative" rAng="0" ptsTypes="AAAAA">
                                      <p:cBhvr>
                                        <p:cTn id="1006" dur="6000" fill="hold"/>
                                        <p:tgtEl>
                                          <p:spTgt spid="1049"/>
                                        </p:tgtEl>
                                        <p:attrNameLst>
                                          <p:attrName>ppt_x</p:attrName>
                                          <p:attrName>ppt_y</p:attrName>
                                        </p:attrNameLst>
                                      </p:cBhvr>
                                      <p:rCtr x="0" y="3472"/>
                                    </p:animMotion>
                                  </p:childTnLst>
                                </p:cTn>
                              </p:par>
                              <p:par>
                                <p:cTn id="1007" presetID="1" presetClass="path" presetSubtype="0" repeatCount="indefinite" fill="hold" grpId="0" nodeType="withEffect">
                                  <p:stCondLst>
                                    <p:cond delay="0"/>
                                  </p:stCondLst>
                                  <p:childTnLst>
                                    <p:animMotion origin="layout" path="M -2.77778E-7 -1.92615E-6 C 0.02153 -1.92615E-6 0.03941 0.01543 0.03941 0.03445 C 0.03941 0.05374 0.02153 0.06944 -2.77778E-7 0.06944 C -0.0217 0.06944 -0.03924 0.05374 -0.03924 0.03445 C -0.03924 0.01543 -0.0217 -1.92615E-6 -2.77778E-7 -1.92615E-6 Z " pathEditMode="relative" rAng="0" ptsTypes="AAAAA">
                                      <p:cBhvr>
                                        <p:cTn id="1008" dur="6000" fill="hold"/>
                                        <p:tgtEl>
                                          <p:spTgt spid="1044"/>
                                        </p:tgtEl>
                                        <p:attrNameLst>
                                          <p:attrName>ppt_x</p:attrName>
                                          <p:attrName>ppt_y</p:attrName>
                                        </p:attrNameLst>
                                      </p:cBhvr>
                                      <p:rCtr x="0" y="3472"/>
                                    </p:animMotion>
                                  </p:childTnLst>
                                </p:cTn>
                              </p:par>
                              <p:par>
                                <p:cTn id="1009" presetID="1" presetClass="path" presetSubtype="0" repeatCount="indefinite" fill="hold" grpId="0" nodeType="withEffect">
                                  <p:stCondLst>
                                    <p:cond delay="0"/>
                                  </p:stCondLst>
                                  <p:childTnLst>
                                    <p:animMotion origin="layout" path="M 5.55556E-7 2.44971E-6 C 0.02153 2.44971E-6 0.03941 0.01543 0.03941 0.03444 C 0.03941 0.05373 0.02153 0.06944 5.55556E-7 0.06944 C -0.0217 0.06944 -0.03924 0.05373 -0.03924 0.03444 C -0.03924 0.01543 -0.0217 2.44971E-6 5.55556E-7 2.44971E-6 Z " pathEditMode="relative" rAng="0" ptsTypes="AAAAA">
                                      <p:cBhvr>
                                        <p:cTn id="1010" dur="6000" fill="hold"/>
                                        <p:tgtEl>
                                          <p:spTgt spid="1051"/>
                                        </p:tgtEl>
                                        <p:attrNameLst>
                                          <p:attrName>ppt_x</p:attrName>
                                          <p:attrName>ppt_y</p:attrName>
                                        </p:attrNameLst>
                                      </p:cBhvr>
                                      <p:rCtr x="0" y="3472"/>
                                    </p:animMotion>
                                  </p:childTnLst>
                                </p:cTn>
                              </p:par>
                              <p:par>
                                <p:cTn id="1011" presetID="1" presetClass="path" presetSubtype="0" repeatCount="indefinite" fill="hold" grpId="0" nodeType="withEffect">
                                  <p:stCondLst>
                                    <p:cond delay="0"/>
                                  </p:stCondLst>
                                  <p:childTnLst>
                                    <p:animMotion origin="layout" path="M -3.88889E-6 -2.38909E-6 C 0.02153 -2.38909E-6 0.03941 0.01543 0.03941 0.03445 C 0.03941 0.05374 0.02153 0.06944 -3.88889E-6 0.06944 C -0.0217 0.06944 -0.03923 0.05374 -0.03923 0.03445 C -0.03923 0.01543 -0.0217 -2.38909E-6 -3.88889E-6 -2.38909E-6 Z " pathEditMode="relative" rAng="0" ptsTypes="AAAAA">
                                      <p:cBhvr>
                                        <p:cTn id="1012" dur="6000" fill="hold"/>
                                        <p:tgtEl>
                                          <p:spTgt spid="1047"/>
                                        </p:tgtEl>
                                        <p:attrNameLst>
                                          <p:attrName>ppt_x</p:attrName>
                                          <p:attrName>ppt_y</p:attrName>
                                        </p:attrNameLst>
                                      </p:cBhvr>
                                      <p:rCtr x="0" y="3472"/>
                                    </p:animMotion>
                                  </p:childTnLst>
                                </p:cTn>
                              </p:par>
                              <p:par>
                                <p:cTn id="1013" presetID="1" presetClass="path" presetSubtype="0" repeatCount="indefinite" fill="hold" nodeType="withEffect">
                                  <p:stCondLst>
                                    <p:cond delay="0"/>
                                  </p:stCondLst>
                                  <p:childTnLst>
                                    <p:animMotion origin="layout" path="M -4.44444E-6 4.76164E-6 C 0.02153 4.76164E-6 0.03941 0.01543 0.03941 0.03444 C 0.03941 0.05373 0.02153 0.06944 -4.44444E-6 0.06944 C -0.0217 0.06944 -0.03923 0.05373 -0.03923 0.03444 C -0.03923 0.01543 -0.0217 4.76164E-6 -4.44444E-6 4.76164E-6 Z " pathEditMode="relative" rAng="0" ptsTypes="AAAAA">
                                      <p:cBhvr>
                                        <p:cTn id="1014" dur="6000" fill="hold"/>
                                        <p:tgtEl>
                                          <p:spTgt spid="1228"/>
                                        </p:tgtEl>
                                        <p:attrNameLst>
                                          <p:attrName>ppt_x</p:attrName>
                                          <p:attrName>ppt_y</p:attrName>
                                        </p:attrNameLst>
                                      </p:cBhvr>
                                      <p:rCtr x="0" y="3472"/>
                                    </p:animMotion>
                                  </p:childTnLst>
                                </p:cTn>
                              </p:par>
                              <p:par>
                                <p:cTn id="1015" presetID="1" presetClass="path" presetSubtype="0" repeatCount="indefinite" fill="hold" grpId="0" nodeType="withEffect">
                                  <p:stCondLst>
                                    <p:cond delay="0"/>
                                  </p:stCondLst>
                                  <p:childTnLst>
                                    <p:animMotion origin="layout" path="M -3.61111E-6 6.50317E-7 C 0.02153 6.50317E-7 0.03941 0.01543 0.03941 0.03444 C 0.03941 0.05373 0.02153 0.06944 -3.61111E-6 0.06944 C -0.0217 0.06944 -0.03923 0.05373 -0.03923 0.03444 C -0.03923 0.01543 -0.0217 6.50317E-7 -3.61111E-6 6.50317E-7 Z " pathEditMode="relative" rAng="0" ptsTypes="AAAAA">
                                      <p:cBhvr>
                                        <p:cTn id="1016" dur="6000" fill="hold"/>
                                        <p:tgtEl>
                                          <p:spTgt spid="1059"/>
                                        </p:tgtEl>
                                        <p:attrNameLst>
                                          <p:attrName>ppt_x</p:attrName>
                                          <p:attrName>ppt_y</p:attrName>
                                        </p:attrNameLst>
                                      </p:cBhvr>
                                      <p:rCtr x="0" y="3472"/>
                                    </p:animMotion>
                                  </p:childTnLst>
                                </p:cTn>
                              </p:par>
                              <p:par>
                                <p:cTn id="1017" presetID="1" presetClass="path" presetSubtype="0" repeatCount="indefinite" fill="hold" grpId="0" nodeType="withEffect">
                                  <p:stCondLst>
                                    <p:cond delay="0"/>
                                  </p:stCondLst>
                                  <p:childTnLst>
                                    <p:animMotion origin="layout" path="M -3.05556E-6 4.43924E-6 C 0.02153 4.43924E-6 0.03941 0.01543 0.03941 0.03444 C 0.03941 0.05373 0.02153 0.06944 -3.05556E-6 0.06944 C -0.0217 0.06944 -0.03923 0.05373 -0.03923 0.03444 C -0.03923 0.01543 -0.0217 4.43924E-6 -3.05556E-6 4.43924E-6 Z " pathEditMode="relative" rAng="0" ptsTypes="AAAAA">
                                      <p:cBhvr>
                                        <p:cTn id="1018" dur="6000" fill="hold"/>
                                        <p:tgtEl>
                                          <p:spTgt spid="1058"/>
                                        </p:tgtEl>
                                        <p:attrNameLst>
                                          <p:attrName>ppt_x</p:attrName>
                                          <p:attrName>ppt_y</p:attrName>
                                        </p:attrNameLst>
                                      </p:cBhvr>
                                      <p:rCtr x="0" y="3472"/>
                                    </p:animMotion>
                                  </p:childTnLst>
                                </p:cTn>
                              </p:par>
                              <p:par>
                                <p:cTn id="1019" presetID="1" presetClass="path" presetSubtype="0" repeatCount="indefinite" fill="hold" grpId="0" nodeType="withEffect">
                                  <p:stCondLst>
                                    <p:cond delay="0"/>
                                  </p:stCondLst>
                                  <p:childTnLst>
                                    <p:animMotion origin="layout" path="M -5.55556E-7 -1.97024E-6 C 0.02153 -1.97024E-6 0.03941 0.01543 0.03941 0.03445 C 0.03941 0.05374 0.02153 0.06944 -5.55556E-7 0.06944 C -0.0217 0.06944 -0.03924 0.05374 -0.03924 0.03445 C -0.03924 0.01543 -0.0217 -1.97024E-6 -5.55556E-7 -1.97024E-6 Z " pathEditMode="relative" rAng="0" ptsTypes="AAAAA">
                                      <p:cBhvr>
                                        <p:cTn id="1020" dur="6000" fill="hold"/>
                                        <p:tgtEl>
                                          <p:spTgt spid="1054"/>
                                        </p:tgtEl>
                                        <p:attrNameLst>
                                          <p:attrName>ppt_x</p:attrName>
                                          <p:attrName>ppt_y</p:attrName>
                                        </p:attrNameLst>
                                      </p:cBhvr>
                                      <p:rCtr x="0" y="3472"/>
                                    </p:animMotion>
                                  </p:childTnLst>
                                </p:cTn>
                              </p:par>
                              <p:par>
                                <p:cTn id="1021" presetID="1" presetClass="path" presetSubtype="0" repeatCount="indefinite" fill="hold" grpId="0" nodeType="withEffect">
                                  <p:stCondLst>
                                    <p:cond delay="0"/>
                                  </p:stCondLst>
                                  <p:childTnLst>
                                    <p:animMotion origin="layout" path="M -2.5E-6 3.52163E-6 C 0.02153 3.52163E-6 0.03941 0.01543 0.03941 0.03444 C 0.03941 0.05373 0.02153 0.06944 -2.5E-6 0.06944 C -0.0217 0.06944 -0.03923 0.05373 -0.03923 0.03444 C -0.03923 0.01543 -0.0217 3.52163E-6 -2.5E-6 3.52163E-6 Z " pathEditMode="relative" rAng="0" ptsTypes="AAAAA">
                                      <p:cBhvr>
                                        <p:cTn id="1022" dur="6000" fill="hold"/>
                                        <p:tgtEl>
                                          <p:spTgt spid="1060"/>
                                        </p:tgtEl>
                                        <p:attrNameLst>
                                          <p:attrName>ppt_x</p:attrName>
                                          <p:attrName>ppt_y</p:attrName>
                                        </p:attrNameLst>
                                      </p:cBhvr>
                                      <p:rCtr x="0" y="3472"/>
                                    </p:animMotion>
                                  </p:childTnLst>
                                </p:cTn>
                              </p:par>
                              <p:par>
                                <p:cTn id="1023" presetID="1" presetClass="path" presetSubtype="0" repeatCount="indefinite" fill="hold" grpId="0" nodeType="withEffect">
                                  <p:stCondLst>
                                    <p:cond delay="0"/>
                                  </p:stCondLst>
                                  <p:childTnLst>
                                    <p:animMotion origin="layout" path="M 3.61111E-6 -2.41113E-6 C 0.02152 -2.41113E-6 0.03941 0.01543 0.03941 0.03445 C 0.03941 0.05374 0.02152 0.06944 3.61111E-6 0.06944 C -0.0217 0.06944 -0.03924 0.05374 -0.03924 0.03445 C -0.03924 0.01543 -0.0217 -2.41113E-6 3.61111E-6 -2.41113E-6 Z " pathEditMode="relative" rAng="0" ptsTypes="AAAAA">
                                      <p:cBhvr>
                                        <p:cTn id="1024" dur="6000" fill="hold"/>
                                        <p:tgtEl>
                                          <p:spTgt spid="1056"/>
                                        </p:tgtEl>
                                        <p:attrNameLst>
                                          <p:attrName>ppt_x</p:attrName>
                                          <p:attrName>ppt_y</p:attrName>
                                        </p:attrNameLst>
                                      </p:cBhvr>
                                      <p:rCtr x="0" y="3472"/>
                                    </p:animMotion>
                                  </p:childTnLst>
                                </p:cTn>
                              </p:par>
                              <p:par>
                                <p:cTn id="1025" presetID="1" presetClass="path" presetSubtype="0" repeatCount="indefinite" fill="hold" nodeType="withEffect">
                                  <p:stCondLst>
                                    <p:cond delay="0"/>
                                  </p:stCondLst>
                                  <p:childTnLst>
                                    <p:animMotion origin="layout" path="M -4.44444E-6 4.76164E-6 C 0.02153 4.76164E-6 0.03941 0.01543 0.03941 0.03416 C 0.03941 0.05318 0.02153 0.06944 -4.44444E-6 0.06944 C -0.0217 0.06944 -0.03923 0.05318 -0.03923 0.03416 C -0.03923 0.01543 -0.0217 4.76164E-6 -4.44444E-6 4.76164E-6 Z " pathEditMode="relative" rAng="0" ptsTypes="AAAAA">
                                      <p:cBhvr>
                                        <p:cTn id="1026" dur="6000" fill="hold"/>
                                        <p:tgtEl>
                                          <p:spTgt spid="1229"/>
                                        </p:tgtEl>
                                        <p:attrNameLst>
                                          <p:attrName>ppt_x</p:attrName>
                                          <p:attrName>ppt_y</p:attrName>
                                        </p:attrNameLst>
                                      </p:cBhvr>
                                      <p:rCtr x="0" y="3472"/>
                                    </p:animMotion>
                                  </p:childTnLst>
                                </p:cTn>
                              </p:par>
                              <p:par>
                                <p:cTn id="1027" presetID="1" presetClass="path" presetSubtype="0" repeatCount="indefinite" fill="hold" grpId="0" nodeType="withEffect">
                                  <p:stCondLst>
                                    <p:cond delay="0"/>
                                  </p:stCondLst>
                                  <p:childTnLst>
                                    <p:animMotion origin="layout" path="M -1.66667E-6 -5.09782E-7 C 0.02153 -5.09782E-7 0.03941 0.01543 0.03941 0.03445 C 0.03941 0.05373 0.02153 0.06944 -1.66667E-6 0.06944 C -0.0217 0.06944 -0.03923 0.05373 -0.03923 0.03445 C -0.03923 0.01543 -0.0217 -5.09782E-7 -1.66667E-6 -5.09782E-7 Z " pathEditMode="relative" rAng="0" ptsTypes="AAAAA">
                                      <p:cBhvr>
                                        <p:cTn id="1028" dur="6000" fill="hold"/>
                                        <p:tgtEl>
                                          <p:spTgt spid="1065"/>
                                        </p:tgtEl>
                                        <p:attrNameLst>
                                          <p:attrName>ppt_x</p:attrName>
                                          <p:attrName>ppt_y</p:attrName>
                                        </p:attrNameLst>
                                      </p:cBhvr>
                                      <p:rCtr x="0" y="3472"/>
                                    </p:animMotion>
                                  </p:childTnLst>
                                </p:cTn>
                              </p:par>
                              <p:par>
                                <p:cTn id="1029" presetID="1" presetClass="path" presetSubtype="0" repeatCount="indefinite" fill="hold" grpId="0" nodeType="withEffect">
                                  <p:stCondLst>
                                    <p:cond delay="0"/>
                                  </p:stCondLst>
                                  <p:childTnLst>
                                    <p:animMotion origin="layout" path="M 3.88889E-6 -3.46101E-6 C 0.02152 -3.46101E-6 0.03941 0.01543 0.03941 0.03445 C 0.03941 0.05374 0.02152 0.06944 3.88889E-6 0.06944 C -0.02171 0.06944 -0.03924 0.05374 -0.03924 0.03445 C -0.03924 0.01543 -0.02171 -3.46101E-6 3.88889E-6 -3.46101E-6 Z " pathEditMode="relative" rAng="0" ptsTypes="AAAAA">
                                      <p:cBhvr>
                                        <p:cTn id="1030" dur="6000" fill="hold"/>
                                        <p:tgtEl>
                                          <p:spTgt spid="1064"/>
                                        </p:tgtEl>
                                        <p:attrNameLst>
                                          <p:attrName>ppt_x</p:attrName>
                                          <p:attrName>ppt_y</p:attrName>
                                        </p:attrNameLst>
                                      </p:cBhvr>
                                      <p:rCtr x="0" y="3472"/>
                                    </p:animMotion>
                                  </p:childTnLst>
                                </p:cTn>
                              </p:par>
                              <p:par>
                                <p:cTn id="1031" presetID="1" presetClass="path" presetSubtype="0" repeatCount="indefinite" fill="hold" grpId="0" nodeType="withEffect">
                                  <p:stCondLst>
                                    <p:cond delay="0"/>
                                  </p:stCondLst>
                                  <p:childTnLst>
                                    <p:animMotion origin="layout" path="M -1.11022E-16 -4.37862E-6 C 0.02153 -4.37862E-6 0.03941 0.01544 0.03941 0.03445 C 0.03941 0.05374 0.02153 0.06944 -1.11022E-16 0.06944 C -0.0217 0.06944 -0.03924 0.05374 -0.03924 0.03445 C -0.03924 0.01544 -0.0217 -4.37862E-6 -1.11022E-16 -4.37862E-6 Z " pathEditMode="relative" rAng="0" ptsTypes="AAAAA">
                                      <p:cBhvr>
                                        <p:cTn id="1032" dur="6000" fill="hold"/>
                                        <p:tgtEl>
                                          <p:spTgt spid="1063"/>
                                        </p:tgtEl>
                                        <p:attrNameLst>
                                          <p:attrName>ppt_x</p:attrName>
                                          <p:attrName>ppt_y</p:attrName>
                                        </p:attrNameLst>
                                      </p:cBhvr>
                                      <p:rCtr x="0" y="3472"/>
                                    </p:animMotion>
                                  </p:childTnLst>
                                </p:cTn>
                              </p:par>
                              <p:par>
                                <p:cTn id="1033" presetID="1" presetClass="path" presetSubtype="0" repeatCount="indefinite" fill="hold" grpId="0" nodeType="withEffect">
                                  <p:stCondLst>
                                    <p:cond delay="0"/>
                                  </p:stCondLst>
                                  <p:childTnLst>
                                    <p:animMotion origin="layout" path="M -2.22222E-6 2.25131E-6 C 0.02153 2.25131E-6 0.03941 0.01543 0.03941 0.03444 C 0.03941 0.05373 0.02153 0.06944 -2.22222E-6 0.06944 C -0.0217 0.06944 -0.03923 0.05373 -0.03923 0.03444 C -0.03923 0.01543 -0.0217 2.25131E-6 -2.22222E-6 2.25131E-6 Z " pathEditMode="relative" rAng="0" ptsTypes="AAAAA">
                                      <p:cBhvr>
                                        <p:cTn id="1034" dur="6000" fill="hold"/>
                                        <p:tgtEl>
                                          <p:spTgt spid="1066"/>
                                        </p:tgtEl>
                                        <p:attrNameLst>
                                          <p:attrName>ppt_x</p:attrName>
                                          <p:attrName>ppt_y</p:attrName>
                                        </p:attrNameLst>
                                      </p:cBhvr>
                                      <p:rCtr x="0" y="3472"/>
                                    </p:animMotion>
                                  </p:childTnLst>
                                </p:cTn>
                              </p:par>
                              <p:par>
                                <p:cTn id="1035" presetID="1" presetClass="path" presetSubtype="0" repeatCount="indefinite" fill="hold" grpId="0" nodeType="withEffect">
                                  <p:stCondLst>
                                    <p:cond delay="0"/>
                                  </p:stCondLst>
                                  <p:childTnLst>
                                    <p:animMotion origin="layout" path="M 1.11022E-16 -3.61532E-6 C 0.02153 -3.61532E-6 0.03941 0.01543 0.03941 0.03445 C 0.03941 0.05374 0.02153 0.06944 1.11022E-16 0.06944 C -0.0217 0.06944 -0.03924 0.05374 -0.03924 0.03445 C -0.03924 0.01543 -0.0217 -3.61532E-6 1.11022E-16 -3.61532E-6 Z " pathEditMode="relative" rAng="0" ptsTypes="AAAAA">
                                      <p:cBhvr>
                                        <p:cTn id="1036" dur="6000" fill="hold"/>
                                        <p:tgtEl>
                                          <p:spTgt spid="1067"/>
                                        </p:tgtEl>
                                        <p:attrNameLst>
                                          <p:attrName>ppt_x</p:attrName>
                                          <p:attrName>ppt_y</p:attrName>
                                        </p:attrNameLst>
                                      </p:cBhvr>
                                      <p:rCtr x="0" y="3472"/>
                                    </p:animMotion>
                                  </p:childTnLst>
                                </p:cTn>
                              </p:par>
                              <p:par>
                                <p:cTn id="1037" presetID="1" presetClass="path" presetSubtype="0" repeatCount="indefinite" fill="hold" nodeType="withEffect">
                                  <p:stCondLst>
                                    <p:cond delay="0"/>
                                  </p:stCondLst>
                                  <p:childTnLst>
                                    <p:animMotion origin="layout" path="M -4.44444E-6 4.76164E-6 C 0.02153 4.76164E-6 0.03941 0.01543 0.03941 0.03416 C 0.03941 0.05345 0.02153 0.06944 -4.44444E-6 0.06944 C -0.0217 0.06944 -0.03923 0.05345 -0.03923 0.03416 C -0.03923 0.01543 -0.0217 4.76164E-6 -4.44444E-6 4.76164E-6 Z " pathEditMode="relative" rAng="0" ptsTypes="AAAAA">
                                      <p:cBhvr>
                                        <p:cTn id="1038" dur="6000" fill="hold"/>
                                        <p:tgtEl>
                                          <p:spTgt spid="1230"/>
                                        </p:tgtEl>
                                        <p:attrNameLst>
                                          <p:attrName>ppt_x</p:attrName>
                                          <p:attrName>ppt_y</p:attrName>
                                        </p:attrNameLst>
                                      </p:cBhvr>
                                      <p:rCtr x="0" y="3472"/>
                                    </p:animMotion>
                                  </p:childTnLst>
                                </p:cTn>
                              </p:par>
                              <p:par>
                                <p:cTn id="1039" presetID="1" presetClass="path" presetSubtype="0" repeatCount="indefinite" fill="hold" grpId="0" nodeType="withEffect">
                                  <p:stCondLst>
                                    <p:cond delay="0"/>
                                  </p:stCondLst>
                                  <p:childTnLst>
                                    <p:animMotion origin="layout" path="M 0 4.96004E-6 C 0.02153 4.96004E-6 0.03941 0.01543 0.03941 0.03444 C 0.03941 0.05373 0.02153 0.06944 0 0.06944 C -0.0217 0.06944 -0.03924 0.05373 -0.03924 0.03444 C -0.03924 0.01543 -0.0217 4.96004E-6 0 4.96004E-6 Z " pathEditMode="relative" rAng="0" ptsTypes="AAAAA">
                                      <p:cBhvr>
                                        <p:cTn id="1040" dur="6000" fill="hold"/>
                                        <p:tgtEl>
                                          <p:spTgt spid="1073"/>
                                        </p:tgtEl>
                                        <p:attrNameLst>
                                          <p:attrName>ppt_x</p:attrName>
                                          <p:attrName>ppt_y</p:attrName>
                                        </p:attrNameLst>
                                      </p:cBhvr>
                                      <p:rCtr x="0" y="3472"/>
                                    </p:animMotion>
                                  </p:childTnLst>
                                </p:cTn>
                              </p:par>
                              <p:par>
                                <p:cTn id="1041" presetID="1" presetClass="path" presetSubtype="0" repeatCount="indefinite" fill="hold" grpId="0" nodeType="withEffect">
                                  <p:stCondLst>
                                    <p:cond delay="0"/>
                                  </p:stCondLst>
                                  <p:childTnLst>
                                    <p:animMotion origin="layout" path="M -1.38889E-6 -3.11381E-7 C 0.02153 -3.11381E-7 0.03941 0.01543 0.03941 0.03445 C 0.03941 0.05373 0.02153 0.06944 -1.38889E-6 0.06944 C -0.0217 0.06944 -0.03923 0.05373 -0.03923 0.03445 C -0.03923 0.01543 -0.0217 -3.11381E-7 -1.38889E-6 -3.11381E-7 Z " pathEditMode="relative" rAng="0" ptsTypes="AAAAA">
                                      <p:cBhvr>
                                        <p:cTn id="1042" dur="6000" fill="hold"/>
                                        <p:tgtEl>
                                          <p:spTgt spid="1072"/>
                                        </p:tgtEl>
                                        <p:attrNameLst>
                                          <p:attrName>ppt_x</p:attrName>
                                          <p:attrName>ppt_y</p:attrName>
                                        </p:attrNameLst>
                                      </p:cBhvr>
                                      <p:rCtr x="0" y="3472"/>
                                    </p:animMotion>
                                  </p:childTnLst>
                                </p:cTn>
                              </p:par>
                              <p:par>
                                <p:cTn id="1043" presetID="1" presetClass="path" presetSubtype="0" repeatCount="indefinite" fill="hold" grpId="0" nodeType="withEffect">
                                  <p:stCondLst>
                                    <p:cond delay="0"/>
                                  </p:stCondLst>
                                  <p:childTnLst>
                                    <p:animMotion origin="layout" path="M 3.33333E-6 -1.27308E-6 C 0.02152 -1.27308E-6 0.03941 0.01543 0.03941 0.03445 C 0.03941 0.05374 0.02152 0.06944 3.33333E-6 0.06944 C -0.0217 0.06944 -0.03924 0.05374 -0.03924 0.03445 C -0.03924 0.01543 -0.0217 -1.27308E-6 3.33333E-6 -1.27308E-6 Z " pathEditMode="relative" rAng="0" ptsTypes="AAAAA">
                                      <p:cBhvr>
                                        <p:cTn id="1044" dur="6000" fill="hold"/>
                                        <p:tgtEl>
                                          <p:spTgt spid="1069"/>
                                        </p:tgtEl>
                                        <p:attrNameLst>
                                          <p:attrName>ppt_x</p:attrName>
                                          <p:attrName>ppt_y</p:attrName>
                                        </p:attrNameLst>
                                      </p:cBhvr>
                                      <p:rCtr x="0" y="3472"/>
                                    </p:animMotion>
                                  </p:childTnLst>
                                </p:cTn>
                              </p:par>
                              <p:par>
                                <p:cTn id="1045" presetID="1" presetClass="path" presetSubtype="0" repeatCount="indefinite" fill="hold" grpId="0" nodeType="withEffect">
                                  <p:stCondLst>
                                    <p:cond delay="0"/>
                                  </p:stCondLst>
                                  <p:childTnLst>
                                    <p:animMotion origin="layout" path="M 1.11111E-6 9.14853E-7 C 0.02153 9.14853E-7 0.03941 0.01543 0.03941 0.03444 C 0.03941 0.05373 0.02153 0.06944 1.11111E-6 0.06944 C -0.0217 0.06944 -0.03924 0.05373 -0.03924 0.03444 C -0.03924 0.01543 -0.0217 9.14853E-7 1.11111E-6 9.14853E-7 Z " pathEditMode="relative" rAng="0" ptsTypes="AAAAA">
                                      <p:cBhvr>
                                        <p:cTn id="1046" dur="6000" fill="hold"/>
                                        <p:tgtEl>
                                          <p:spTgt spid="1074"/>
                                        </p:tgtEl>
                                        <p:attrNameLst>
                                          <p:attrName>ppt_x</p:attrName>
                                          <p:attrName>ppt_y</p:attrName>
                                        </p:attrNameLst>
                                      </p:cBhvr>
                                      <p:rCtr x="0" y="3472"/>
                                    </p:animMotion>
                                  </p:childTnLst>
                                </p:cTn>
                              </p:par>
                              <p:par>
                                <p:cTn id="1047" presetID="1" presetClass="path" presetSubtype="0" repeatCount="indefinite" fill="hold" grpId="0" nodeType="withEffect">
                                  <p:stCondLst>
                                    <p:cond delay="0"/>
                                  </p:stCondLst>
                                  <p:childTnLst>
                                    <p:animMotion origin="layout" path="M 2.5E-6 6.72362E-7 C 0.02153 6.72362E-7 0.03941 0.01543 0.03941 0.03444 C 0.03941 0.05373 0.02153 0.06944 2.5E-6 0.06944 C -0.0217 0.06944 -0.03924 0.05373 -0.03924 0.03444 C -0.03924 0.01543 -0.0217 6.72362E-7 2.5E-6 6.72362E-7 Z " pathEditMode="relative" rAng="0" ptsTypes="AAAAA">
                                      <p:cBhvr>
                                        <p:cTn id="1048" dur="6000" fill="hold"/>
                                        <p:tgtEl>
                                          <p:spTgt spid="1070"/>
                                        </p:tgtEl>
                                        <p:attrNameLst>
                                          <p:attrName>ppt_x</p:attrName>
                                          <p:attrName>ppt_y</p:attrName>
                                        </p:attrNameLst>
                                      </p:cBhvr>
                                      <p:rCtr x="0" y="3472"/>
                                    </p:animMotion>
                                  </p:childTnLst>
                                </p:cTn>
                              </p:par>
                              <p:par>
                                <p:cTn id="1049" presetID="1" presetClass="path" presetSubtype="0" repeatCount="indefinite" fill="hold" nodeType="withEffect">
                                  <p:stCondLst>
                                    <p:cond delay="0"/>
                                  </p:stCondLst>
                                  <p:childTnLst>
                                    <p:animMotion origin="layout" path="M -4.44444E-6 4.76164E-6 C 0.02153 4.76164E-6 0.03941 0.01543 0.03941 0.03416 C 0.03941 0.05345 0.02153 0.06944 -4.44444E-6 0.06944 C -0.0217 0.06944 -0.03923 0.05345 -0.03923 0.03416 C -0.03923 0.01543 -0.0217 4.76164E-6 -4.44444E-6 4.76164E-6 Z " pathEditMode="relative" rAng="0" ptsTypes="AAAAA">
                                      <p:cBhvr>
                                        <p:cTn id="1050" dur="6000" fill="hold"/>
                                        <p:tgtEl>
                                          <p:spTgt spid="1231"/>
                                        </p:tgtEl>
                                        <p:attrNameLst>
                                          <p:attrName>ppt_x</p:attrName>
                                          <p:attrName>ppt_y</p:attrName>
                                        </p:attrNameLst>
                                      </p:cBhvr>
                                      <p:rCtr x="0" y="3472"/>
                                    </p:animMotion>
                                  </p:childTnLst>
                                </p:cTn>
                              </p:par>
                              <p:par>
                                <p:cTn id="1051" presetID="1" presetClass="path" presetSubtype="0" repeatCount="indefinite" fill="hold" grpId="0" nodeType="withEffect">
                                  <p:stCondLst>
                                    <p:cond delay="0"/>
                                  </p:stCondLst>
                                  <p:childTnLst>
                                    <p:animMotion origin="layout" path="M 2.5E-6 4.07826E-7 C 0.02153 4.07826E-7 0.03941 0.01543 0.03941 0.03444 C 0.03941 0.05373 0.02153 0.06944 2.5E-6 0.06944 C -0.0217 0.06944 -0.03924 0.05373 -0.03924 0.03444 C -0.03924 0.01543 -0.0217 4.07826E-7 2.5E-6 4.07826E-7 Z " pathEditMode="relative" rAng="0" ptsTypes="AAAAA">
                                      <p:cBhvr>
                                        <p:cTn id="1052" dur="6000" fill="hold"/>
                                        <p:tgtEl>
                                          <p:spTgt spid="1081"/>
                                        </p:tgtEl>
                                        <p:attrNameLst>
                                          <p:attrName>ppt_x</p:attrName>
                                          <p:attrName>ppt_y</p:attrName>
                                        </p:attrNameLst>
                                      </p:cBhvr>
                                      <p:rCtr x="0" y="3472"/>
                                    </p:animMotion>
                                  </p:childTnLst>
                                </p:cTn>
                              </p:par>
                              <p:par>
                                <p:cTn id="1053" presetID="1" presetClass="path" presetSubtype="0" repeatCount="indefinite" fill="hold" grpId="0" nodeType="withEffect">
                                  <p:stCondLst>
                                    <p:cond delay="0"/>
                                  </p:stCondLst>
                                  <p:childTnLst>
                                    <p:animMotion origin="layout" path="M 2.5E-6 5.62138E-7 C 0.02153 5.62138E-7 0.03941 0.01543 0.03941 0.03444 C 0.03941 0.05373 0.02153 0.06944 2.5E-6 0.06944 C -0.0217 0.06944 -0.03924 0.05373 -0.03924 0.03444 C -0.03924 0.01543 -0.0217 5.62138E-7 2.5E-6 5.62138E-7 Z " pathEditMode="relative" rAng="0" ptsTypes="AAAAA">
                                      <p:cBhvr>
                                        <p:cTn id="1054" dur="6000" fill="hold"/>
                                        <p:tgtEl>
                                          <p:spTgt spid="1080"/>
                                        </p:tgtEl>
                                        <p:attrNameLst>
                                          <p:attrName>ppt_x</p:attrName>
                                          <p:attrName>ppt_y</p:attrName>
                                        </p:attrNameLst>
                                      </p:cBhvr>
                                      <p:rCtr x="0" y="3472"/>
                                    </p:animMotion>
                                  </p:childTnLst>
                                </p:cTn>
                              </p:par>
                              <p:par>
                                <p:cTn id="1055" presetID="1" presetClass="path" presetSubtype="0" repeatCount="indefinite" fill="hold" grpId="0" nodeType="withEffect">
                                  <p:stCondLst>
                                    <p:cond delay="0"/>
                                  </p:stCondLst>
                                  <p:childTnLst>
                                    <p:animMotion origin="layout" path="M -1.11111E-6 3.9763E-6 C 0.02153 3.9763E-6 0.03941 0.01543 0.03941 0.03444 C 0.03941 0.05373 0.02153 0.06944 -1.11111E-6 0.06944 C -0.0217 0.06944 -0.03923 0.05373 -0.03923 0.03444 C -0.03923 0.01543 -0.0217 3.9763E-6 -1.11111E-6 3.9763E-6 Z " pathEditMode="relative" rAng="0" ptsTypes="AAAAA">
                                      <p:cBhvr>
                                        <p:cTn id="1056" dur="6000" fill="hold"/>
                                        <p:tgtEl>
                                          <p:spTgt spid="1077"/>
                                        </p:tgtEl>
                                        <p:attrNameLst>
                                          <p:attrName>ppt_x</p:attrName>
                                          <p:attrName>ppt_y</p:attrName>
                                        </p:attrNameLst>
                                      </p:cBhvr>
                                      <p:rCtr x="0" y="3472"/>
                                    </p:animMotion>
                                  </p:childTnLst>
                                </p:cTn>
                              </p:par>
                              <p:par>
                                <p:cTn id="1057" presetID="1" presetClass="path" presetSubtype="0" repeatCount="indefinite" fill="hold" grpId="0" nodeType="withEffect">
                                  <p:stCondLst>
                                    <p:cond delay="0"/>
                                  </p:stCondLst>
                                  <p:childTnLst>
                                    <p:animMotion origin="layout" path="M -1.94444E-6 -2.69771E-6 C 0.02153 -2.69771E-6 0.03941 0.01543 0.03941 0.03445 C 0.03941 0.05374 0.02153 0.06944 -1.94444E-6 0.06944 C -0.0217 0.06944 -0.03923 0.05374 -0.03923 0.03445 C -0.03923 0.01543 -0.0217 -2.69771E-6 -1.94444E-6 -2.69771E-6 Z " pathEditMode="relative" rAng="0" ptsTypes="AAAAA">
                                      <p:cBhvr>
                                        <p:cTn id="1058" dur="6000" fill="hold"/>
                                        <p:tgtEl>
                                          <p:spTgt spid="1082"/>
                                        </p:tgtEl>
                                        <p:attrNameLst>
                                          <p:attrName>ppt_x</p:attrName>
                                          <p:attrName>ppt_y</p:attrName>
                                        </p:attrNameLst>
                                      </p:cBhvr>
                                      <p:rCtr x="0" y="3472"/>
                                    </p:animMotion>
                                  </p:childTnLst>
                                </p:cTn>
                              </p:par>
                              <p:par>
                                <p:cTn id="1059" presetID="1" presetClass="path" presetSubtype="0" repeatCount="indefinite" fill="hold" grpId="0" nodeType="withEffect">
                                  <p:stCondLst>
                                    <p:cond delay="0"/>
                                  </p:stCondLst>
                                  <p:childTnLst>
                                    <p:animMotion origin="layout" path="M 3.33333E-6 2.70598E-6 C 0.02152 2.70598E-6 0.03941 0.01543 0.03941 0.03444 C 0.03941 0.05373 0.02152 0.06944 3.33333E-6 0.06944 C -0.0217 0.06944 -0.03924 0.05373 -0.03924 0.03444 C -0.03924 0.01543 -0.0217 2.70598E-6 3.33333E-6 2.70598E-6 Z " pathEditMode="relative" rAng="0" ptsTypes="AAAAA">
                                      <p:cBhvr>
                                        <p:cTn id="1060" dur="6000" fill="hold"/>
                                        <p:tgtEl>
                                          <p:spTgt spid="1083"/>
                                        </p:tgtEl>
                                        <p:attrNameLst>
                                          <p:attrName>ppt_x</p:attrName>
                                          <p:attrName>ppt_y</p:attrName>
                                        </p:attrNameLst>
                                      </p:cBhvr>
                                      <p:rCtr x="0" y="3472"/>
                                    </p:animMotion>
                                  </p:childTnLst>
                                </p:cTn>
                              </p:par>
                              <p:par>
                                <p:cTn id="1061" presetID="1" presetClass="path" presetSubtype="0" repeatCount="indefinite" fill="hold" nodeType="withEffect">
                                  <p:stCondLst>
                                    <p:cond delay="0"/>
                                  </p:stCondLst>
                                  <p:childTnLst>
                                    <p:animMotion origin="layout" path="M -4.44444E-6 4.76164E-6 C 0.02153 4.76164E-6 0.03941 0.01543 0.03941 0.03416 C 0.03941 0.05345 0.02153 0.06944 -4.44444E-6 0.06944 C -0.0217 0.06944 -0.03923 0.05345 -0.03923 0.03416 C -0.03923 0.01543 -0.0217 4.76164E-6 -4.44444E-6 4.76164E-6 Z " pathEditMode="relative" rAng="0" ptsTypes="AAAAA">
                                      <p:cBhvr>
                                        <p:cTn id="1062" dur="6000" fill="hold"/>
                                        <p:tgtEl>
                                          <p:spTgt spid="1232"/>
                                        </p:tgtEl>
                                        <p:attrNameLst>
                                          <p:attrName>ppt_x</p:attrName>
                                          <p:attrName>ppt_y</p:attrName>
                                        </p:attrNameLst>
                                      </p:cBhvr>
                                      <p:rCtr x="0" y="3472"/>
                                    </p:animMotion>
                                  </p:childTnLst>
                                </p:cTn>
                              </p:par>
                              <p:par>
                                <p:cTn id="1063" presetID="1" presetClass="path" presetSubtype="0" repeatCount="indefinite" fill="hold" grpId="0" nodeType="withEffect">
                                  <p:stCondLst>
                                    <p:cond delay="0"/>
                                  </p:stCondLst>
                                  <p:childTnLst>
                                    <p:animMotion origin="layout" path="M -3.61111E-6 1.41361E-6 C 0.02153 1.41361E-6 0.03941 0.01543 0.03941 0.03444 C 0.03941 0.05373 0.02153 0.06944 -3.61111E-6 0.06944 C -0.0217 0.06944 -0.03923 0.05373 -0.03923 0.03444 C -0.03923 0.01543 -0.0217 1.41361E-6 -3.61111E-6 1.41361E-6 Z " pathEditMode="relative" rAng="0" ptsTypes="AAAAA">
                                      <p:cBhvr>
                                        <p:cTn id="1064" dur="6000" fill="hold"/>
                                        <p:tgtEl>
                                          <p:spTgt spid="1089"/>
                                        </p:tgtEl>
                                        <p:attrNameLst>
                                          <p:attrName>ppt_x</p:attrName>
                                          <p:attrName>ppt_y</p:attrName>
                                        </p:attrNameLst>
                                      </p:cBhvr>
                                      <p:rCtr x="0" y="3472"/>
                                    </p:animMotion>
                                  </p:childTnLst>
                                </p:cTn>
                              </p:par>
                              <p:par>
                                <p:cTn id="1065" presetID="1" presetClass="path" presetSubtype="0" repeatCount="indefinite" fill="hold" grpId="0" nodeType="withEffect">
                                  <p:stCondLst>
                                    <p:cond delay="0"/>
                                  </p:stCondLst>
                                  <p:childTnLst>
                                    <p:animMotion origin="layout" path="M 2.22222E-6 1.41361E-6 C 0.02153 1.41361E-6 0.03941 0.01543 0.03941 0.03444 C 0.03941 0.05373 0.02153 0.06944 2.22222E-6 0.06944 C -0.0217 0.06944 -0.03924 0.05373 -0.03924 0.03444 C -0.03924 0.01543 -0.0217 1.41361E-6 2.22222E-6 1.41361E-6 Z " pathEditMode="relative" rAng="0" ptsTypes="AAAAA">
                                      <p:cBhvr>
                                        <p:cTn id="1066" dur="6000" fill="hold"/>
                                        <p:tgtEl>
                                          <p:spTgt spid="1088"/>
                                        </p:tgtEl>
                                        <p:attrNameLst>
                                          <p:attrName>ppt_x</p:attrName>
                                          <p:attrName>ppt_y</p:attrName>
                                        </p:attrNameLst>
                                      </p:cBhvr>
                                      <p:rCtr x="0" y="3472"/>
                                    </p:animMotion>
                                  </p:childTnLst>
                                </p:cTn>
                              </p:par>
                              <p:par>
                                <p:cTn id="1067" presetID="1" presetClass="path" presetSubtype="0" repeatCount="indefinite" fill="hold" grpId="0" nodeType="withEffect">
                                  <p:stCondLst>
                                    <p:cond delay="0"/>
                                  </p:stCondLst>
                                  <p:childTnLst>
                                    <p:animMotion origin="layout" path="M 5E-6 -3.05043E-6 C 0.02153 -3.05043E-6 0.0394 0.01543 0.0394 0.03445 C 0.0394 0.05374 0.02153 0.06944 5E-6 0.06944 C -0.02171 0.06944 -0.03923 0.05374 -0.03923 0.03445 C -0.03923 0.01543 -0.02171 -3.05043E-6 5E-6 -3.05043E-6 Z " pathEditMode="relative" rAng="0" ptsTypes="AAAAA">
                                      <p:cBhvr>
                                        <p:cTn id="1068" dur="6000" fill="hold"/>
                                        <p:tgtEl>
                                          <p:spTgt spid="1086"/>
                                        </p:tgtEl>
                                        <p:attrNameLst>
                                          <p:attrName>ppt_x</p:attrName>
                                          <p:attrName>ppt_y</p:attrName>
                                        </p:attrNameLst>
                                      </p:cBhvr>
                                      <p:rCtr x="0" y="3472"/>
                                    </p:animMotion>
                                  </p:childTnLst>
                                </p:cTn>
                              </p:par>
                              <p:par>
                                <p:cTn id="1069" presetID="1" presetClass="path" presetSubtype="0" repeatCount="indefinite" fill="hold" grpId="0" nodeType="withEffect">
                                  <p:stCondLst>
                                    <p:cond delay="0"/>
                                  </p:stCondLst>
                                  <p:childTnLst>
                                    <p:animMotion origin="layout" path="M 1.38889E-6 4.7396E-6 C 0.02153 4.7396E-6 0.03941 0.01543 0.03941 0.03444 C 0.03941 0.05373 0.02153 0.06944 1.38889E-6 0.06944 C -0.0217 0.06944 -0.03924 0.05373 -0.03924 0.03444 C -0.03924 0.01543 -0.0217 4.7396E-6 1.38889E-6 4.7396E-6 Z " pathEditMode="relative" rAng="0" ptsTypes="AAAAA">
                                      <p:cBhvr>
                                        <p:cTn id="1070" dur="6000" fill="hold"/>
                                        <p:tgtEl>
                                          <p:spTgt spid="1090"/>
                                        </p:tgtEl>
                                        <p:attrNameLst>
                                          <p:attrName>ppt_x</p:attrName>
                                          <p:attrName>ppt_y</p:attrName>
                                        </p:attrNameLst>
                                      </p:cBhvr>
                                      <p:rCtr x="0" y="3472"/>
                                    </p:animMotion>
                                  </p:childTnLst>
                                </p:cTn>
                              </p:par>
                              <p:par>
                                <p:cTn id="1071" presetID="1" presetClass="path" presetSubtype="0" repeatCount="indefinite" fill="hold" grpId="0" nodeType="withEffect">
                                  <p:stCondLst>
                                    <p:cond delay="0"/>
                                  </p:stCondLst>
                                  <p:childTnLst>
                                    <p:animMotion origin="layout" path="M -2.77778E-6 2.50758E-6 C 0.02153 2.50758E-6 0.03941 0.01543 0.03941 0.03444 C 0.03941 0.05373 0.02153 0.06944 -2.77778E-6 0.06944 C -0.0217 0.06944 -0.03923 0.05373 -0.03923 0.03444 C -0.03923 0.01543 -0.0217 2.50758E-6 -2.77778E-6 2.50758E-6 Z " pathEditMode="relative" rAng="0" ptsTypes="AAAAA">
                                      <p:cBhvr>
                                        <p:cTn id="1072" dur="6000" fill="hold"/>
                                        <p:tgtEl>
                                          <p:spTgt spid="1094"/>
                                        </p:tgtEl>
                                        <p:attrNameLst>
                                          <p:attrName>ppt_x</p:attrName>
                                          <p:attrName>ppt_y</p:attrName>
                                        </p:attrNameLst>
                                      </p:cBhvr>
                                      <p:rCtr x="0" y="3472"/>
                                    </p:animMotion>
                                  </p:childTnLst>
                                </p:cTn>
                              </p:par>
                              <p:par>
                                <p:cTn id="1073" presetID="1" presetClass="path" presetSubtype="0" repeatCount="indefinite" fill="hold" nodeType="withEffect">
                                  <p:stCondLst>
                                    <p:cond delay="0"/>
                                  </p:stCondLst>
                                  <p:childTnLst>
                                    <p:animMotion origin="layout" path="M -4.44444E-6 4.76164E-6 C 0.02153 4.76164E-6 0.03941 0.01543 0.03941 0.03444 C 0.03941 0.05373 0.02153 0.06944 -4.44444E-6 0.06944 C -0.0217 0.06944 -0.03923 0.05373 -0.03923 0.03444 C -0.03923 0.01543 -0.0217 4.76164E-6 -4.44444E-6 4.76164E-6 Z " pathEditMode="relative" rAng="0" ptsTypes="AAAAA">
                                      <p:cBhvr>
                                        <p:cTn id="1074" dur="6000" fill="hold"/>
                                        <p:tgtEl>
                                          <p:spTgt spid="1233"/>
                                        </p:tgtEl>
                                        <p:attrNameLst>
                                          <p:attrName>ppt_x</p:attrName>
                                          <p:attrName>ppt_y</p:attrName>
                                        </p:attrNameLst>
                                      </p:cBhvr>
                                      <p:rCtr x="0" y="3472"/>
                                    </p:animMotion>
                                  </p:childTnLst>
                                </p:cTn>
                              </p:par>
                              <p:par>
                                <p:cTn id="1075" presetID="1" presetClass="path" presetSubtype="0" repeatCount="indefinite" fill="hold" grpId="0" nodeType="withEffect">
                                  <p:stCondLst>
                                    <p:cond delay="0"/>
                                  </p:stCondLst>
                                  <p:childTnLst>
                                    <p:animMotion origin="layout" path="M 2.5E-6 -4.25462E-6 C 0.02153 -4.25462E-6 0.03941 0.01544 0.03941 0.03445 C 0.03941 0.05374 0.02153 0.06944 2.5E-6 0.06944 C -0.0217 0.06944 -0.03924 0.05374 -0.03924 0.03445 C -0.03924 0.01544 -0.0217 -4.25462E-6 2.5E-6 -4.25462E-6 Z " pathEditMode="relative" rAng="0" ptsTypes="AAAAA">
                                      <p:cBhvr>
                                        <p:cTn id="1076" dur="6000" fill="hold"/>
                                        <p:tgtEl>
                                          <p:spTgt spid="1100"/>
                                        </p:tgtEl>
                                        <p:attrNameLst>
                                          <p:attrName>ppt_x</p:attrName>
                                          <p:attrName>ppt_y</p:attrName>
                                        </p:attrNameLst>
                                      </p:cBhvr>
                                      <p:rCtr x="0" y="3472"/>
                                    </p:animMotion>
                                  </p:childTnLst>
                                </p:cTn>
                              </p:par>
                              <p:par>
                                <p:cTn id="1077" presetID="1" presetClass="path" presetSubtype="0" repeatCount="indefinite" fill="hold" grpId="0" nodeType="withEffect">
                                  <p:stCondLst>
                                    <p:cond delay="0"/>
                                  </p:stCondLst>
                                  <p:childTnLst>
                                    <p:animMotion origin="layout" path="M -3.61111E-6 3.3811E-6 C 0.02153 3.3811E-6 0.03941 0.01543 0.03941 0.03444 C 0.03941 0.05373 0.02153 0.06944 -3.61111E-6 0.06944 C -0.0217 0.06944 -0.03923 0.05373 -0.03923 0.03444 C -0.03923 0.01543 -0.0217 3.3811E-6 -3.61111E-6 3.3811E-6 Z " pathEditMode="relative" rAng="0" ptsTypes="AAAAA">
                                      <p:cBhvr>
                                        <p:cTn id="1078" dur="6000" fill="hold"/>
                                        <p:tgtEl>
                                          <p:spTgt spid="1099"/>
                                        </p:tgtEl>
                                        <p:attrNameLst>
                                          <p:attrName>ppt_x</p:attrName>
                                          <p:attrName>ppt_y</p:attrName>
                                        </p:attrNameLst>
                                      </p:cBhvr>
                                      <p:rCtr x="0" y="3472"/>
                                    </p:animMotion>
                                  </p:childTnLst>
                                </p:cTn>
                              </p:par>
                              <p:par>
                                <p:cTn id="1079" presetID="1" presetClass="path" presetSubtype="0" repeatCount="indefinite" fill="hold" grpId="0" nodeType="withEffect">
                                  <p:stCondLst>
                                    <p:cond delay="0"/>
                                  </p:stCondLst>
                                  <p:childTnLst>
                                    <p:animMotion origin="layout" path="M 8.33333E-7 1.10499E-6 C 0.02153 1.10499E-6 0.03941 0.01543 0.03941 0.03444 C 0.03941 0.05373 0.02153 0.06944 8.33333E-7 0.06944 C -0.0217 0.06944 -0.03924 0.05373 -0.03924 0.03444 C -0.03924 0.01543 -0.0217 1.10499E-6 8.33333E-7 1.10499E-6 Z " pathEditMode="relative" rAng="0" ptsTypes="AAAAA">
                                      <p:cBhvr>
                                        <p:cTn id="1080" dur="6000" fill="hold"/>
                                        <p:tgtEl>
                                          <p:spTgt spid="1096"/>
                                        </p:tgtEl>
                                        <p:attrNameLst>
                                          <p:attrName>ppt_x</p:attrName>
                                          <p:attrName>ppt_y</p:attrName>
                                        </p:attrNameLst>
                                      </p:cBhvr>
                                      <p:rCtr x="0" y="3472"/>
                                    </p:animMotion>
                                  </p:childTnLst>
                                </p:cTn>
                              </p:par>
                              <p:par>
                                <p:cTn id="1081" presetID="1" presetClass="path" presetSubtype="0" repeatCount="indefinite" fill="hold" grpId="0" nodeType="withEffect">
                                  <p:stCondLst>
                                    <p:cond delay="0"/>
                                  </p:stCondLst>
                                  <p:childTnLst>
                                    <p:animMotion origin="layout" path="M 2.77778E-7 -1.10499E-6 C 0.02153 -1.10499E-6 0.03941 0.01543 0.03941 0.03445 C 0.03941 0.05373 0.02153 0.06944 2.77778E-7 0.06944 C -0.0217 0.06944 -0.03924 0.05373 -0.03924 0.03445 C -0.03924 0.01543 -0.0217 -1.10499E-6 2.77778E-7 -1.10499E-6 Z " pathEditMode="relative" rAng="0" ptsTypes="AAAAA">
                                      <p:cBhvr>
                                        <p:cTn id="1082" dur="6000" fill="hold"/>
                                        <p:tgtEl>
                                          <p:spTgt spid="1101"/>
                                        </p:tgtEl>
                                        <p:attrNameLst>
                                          <p:attrName>ppt_x</p:attrName>
                                          <p:attrName>ppt_y</p:attrName>
                                        </p:attrNameLst>
                                      </p:cBhvr>
                                      <p:rCtr x="0" y="3472"/>
                                    </p:animMotion>
                                  </p:childTnLst>
                                </p:cTn>
                              </p:par>
                              <p:par>
                                <p:cTn id="1083" presetID="1" presetClass="path" presetSubtype="0" repeatCount="indefinite" fill="hold" grpId="0" nodeType="withEffect">
                                  <p:stCondLst>
                                    <p:cond delay="0"/>
                                  </p:stCondLst>
                                  <p:childTnLst>
                                    <p:animMotion origin="layout" path="M 2.5E-6 3.44723E-6 C 0.02153 3.44723E-6 0.03941 0.01543 0.03941 0.03444 C 0.03941 0.05373 0.02153 0.06944 2.5E-6 0.06944 C -0.0217 0.06944 -0.03924 0.05373 -0.03924 0.03444 C -0.03924 0.01543 -0.0217 3.44723E-6 2.5E-6 3.44723E-6 Z " pathEditMode="relative" rAng="0" ptsTypes="AAAAA">
                                      <p:cBhvr>
                                        <p:cTn id="1084" dur="6000" fill="hold"/>
                                        <p:tgtEl>
                                          <p:spTgt spid="1098"/>
                                        </p:tgtEl>
                                        <p:attrNameLst>
                                          <p:attrName>ppt_x</p:attrName>
                                          <p:attrName>ppt_y</p:attrName>
                                        </p:attrNameLst>
                                      </p:cBhvr>
                                      <p:rCtr x="0" y="3472"/>
                                    </p:animMotion>
                                  </p:childTnLst>
                                </p:cTn>
                              </p:par>
                              <p:par>
                                <p:cTn id="1085" presetID="1" presetClass="path" presetSubtype="0" repeatCount="indefinite" fill="hold" nodeType="withEffect">
                                  <p:stCondLst>
                                    <p:cond delay="0"/>
                                  </p:stCondLst>
                                  <p:childTnLst>
                                    <p:animMotion origin="layout" path="M -4.44444E-6 4.76164E-6 C 0.02153 4.76164E-6 0.03941 0.01543 0.03941 0.03444 C 0.03941 0.05373 0.02153 0.06944 -4.44444E-6 0.06944 C -0.0217 0.06944 -0.03923 0.05373 -0.03923 0.03444 C -0.03923 0.01543 -0.0217 4.76164E-6 -4.44444E-6 4.76164E-6 Z " pathEditMode="relative" rAng="0" ptsTypes="AAAAA">
                                      <p:cBhvr>
                                        <p:cTn id="1086" dur="6000" fill="hold"/>
                                        <p:tgtEl>
                                          <p:spTgt spid="1234"/>
                                        </p:tgtEl>
                                        <p:attrNameLst>
                                          <p:attrName>ppt_x</p:attrName>
                                          <p:attrName>ppt_y</p:attrName>
                                        </p:attrNameLst>
                                      </p:cBhvr>
                                      <p:rCtr x="0" y="3472"/>
                                    </p:animMotion>
                                  </p:childTnLst>
                                </p:cTn>
                              </p:par>
                              <p:par>
                                <p:cTn id="1087" presetID="1" presetClass="path" presetSubtype="0" repeatCount="indefinite" fill="hold" grpId="0" nodeType="withEffect">
                                  <p:stCondLst>
                                    <p:cond delay="0"/>
                                  </p:stCondLst>
                                  <p:childTnLst>
                                    <p:animMotion origin="layout" path="M 1.11111E-6 2.30918E-6 C 0.02153 2.30918E-6 0.03941 0.01543 0.03941 0.03444 C 0.03941 0.05373 0.02153 0.06944 1.11111E-6 0.06944 C -0.0217 0.06944 -0.03924 0.05373 -0.03924 0.03444 C -0.03924 0.01543 -0.0217 2.30918E-6 1.11111E-6 2.30918E-6 Z " pathEditMode="relative" rAng="0" ptsTypes="AAAAA">
                                      <p:cBhvr>
                                        <p:cTn id="1088" dur="6000" fill="hold"/>
                                        <p:tgtEl>
                                          <p:spTgt spid="1111"/>
                                        </p:tgtEl>
                                        <p:attrNameLst>
                                          <p:attrName>ppt_x</p:attrName>
                                          <p:attrName>ppt_y</p:attrName>
                                        </p:attrNameLst>
                                      </p:cBhvr>
                                      <p:rCtr x="0" y="3472"/>
                                    </p:animMotion>
                                  </p:childTnLst>
                                </p:cTn>
                              </p:par>
                              <p:par>
                                <p:cTn id="1089" presetID="1" presetClass="path" presetSubtype="0" repeatCount="indefinite" fill="hold" grpId="0" nodeType="withEffect">
                                  <p:stCondLst>
                                    <p:cond delay="0"/>
                                  </p:stCondLst>
                                  <p:childTnLst>
                                    <p:animMotion origin="layout" path="M -1.94444E-6 3.16065E-6 C 0.02153 3.16065E-6 0.03941 0.01543 0.03941 0.03444 C 0.03941 0.05373 0.02153 0.06944 -1.94444E-6 0.06944 C -0.0217 0.06944 -0.03923 0.05373 -0.03923 0.03444 C -0.03923 0.01543 -0.0217 3.16065E-6 -1.94444E-6 3.16065E-6 Z " pathEditMode="relative" rAng="0" ptsTypes="AAAAA">
                                      <p:cBhvr>
                                        <p:cTn id="1090" dur="6000" fill="hold"/>
                                        <p:tgtEl>
                                          <p:spTgt spid="1110"/>
                                        </p:tgtEl>
                                        <p:attrNameLst>
                                          <p:attrName>ppt_x</p:attrName>
                                          <p:attrName>ppt_y</p:attrName>
                                        </p:attrNameLst>
                                      </p:cBhvr>
                                      <p:rCtr x="0" y="3472"/>
                                    </p:animMotion>
                                  </p:childTnLst>
                                </p:cTn>
                              </p:par>
                              <p:par>
                                <p:cTn id="1091" presetID="1" presetClass="path" presetSubtype="0" repeatCount="indefinite" fill="hold" grpId="0" nodeType="withEffect">
                                  <p:stCondLst>
                                    <p:cond delay="0"/>
                                  </p:stCondLst>
                                  <p:childTnLst>
                                    <p:animMotion origin="layout" path="M -1.66667E-6 -2.55167E-6 C 0.02153 -2.55167E-6 0.03941 0.01543 0.03941 0.03445 C 0.03941 0.05374 0.02153 0.06944 -1.66667E-6 0.06944 C -0.0217 0.06944 -0.03923 0.05374 -0.03923 0.03445 C -0.03923 0.01543 -0.0217 -2.55167E-6 -1.66667E-6 -2.55167E-6 Z " pathEditMode="relative" rAng="0" ptsTypes="AAAAA">
                                      <p:cBhvr>
                                        <p:cTn id="1092" dur="6000" fill="hold"/>
                                        <p:tgtEl>
                                          <p:spTgt spid="1106"/>
                                        </p:tgtEl>
                                        <p:attrNameLst>
                                          <p:attrName>ppt_x</p:attrName>
                                          <p:attrName>ppt_y</p:attrName>
                                        </p:attrNameLst>
                                      </p:cBhvr>
                                      <p:rCtr x="0" y="3472"/>
                                    </p:animMotion>
                                  </p:childTnLst>
                                </p:cTn>
                              </p:par>
                              <p:par>
                                <p:cTn id="1093" presetID="1" presetClass="path" presetSubtype="0" repeatCount="indefinite" fill="hold" grpId="0" nodeType="withEffect">
                                  <p:stCondLst>
                                    <p:cond delay="0"/>
                                  </p:stCondLst>
                                  <p:childTnLst>
                                    <p:animMotion origin="layout" path="M 4.16667E-6 -4.76164E-6 C 0.02152 -4.76164E-6 0.03941 0.01544 0.03941 0.03445 C 0.03941 0.05374 0.02152 0.06945 4.16667E-6 0.06945 C -0.02171 0.06945 -0.03924 0.05374 -0.03924 0.03445 C -0.03924 0.01544 -0.02171 -4.76164E-6 4.16667E-6 -4.76164E-6 Z " pathEditMode="relative" rAng="0" ptsTypes="AAAAA">
                                      <p:cBhvr>
                                        <p:cTn id="1094" dur="6000" fill="hold"/>
                                        <p:tgtEl>
                                          <p:spTgt spid="1112"/>
                                        </p:tgtEl>
                                        <p:attrNameLst>
                                          <p:attrName>ppt_x</p:attrName>
                                          <p:attrName>ppt_y</p:attrName>
                                        </p:attrNameLst>
                                      </p:cBhvr>
                                      <p:rCtr x="0" y="3472"/>
                                    </p:animMotion>
                                  </p:childTnLst>
                                </p:cTn>
                              </p:par>
                              <p:par>
                                <p:cTn id="1095" presetID="1" presetClass="path" presetSubtype="0" repeatCount="indefinite" fill="hold" grpId="0" nodeType="withEffect">
                                  <p:stCondLst>
                                    <p:cond delay="0"/>
                                  </p:stCondLst>
                                  <p:childTnLst>
                                    <p:animMotion origin="layout" path="M -2.77778E-6 -2.30918E-6 C 0.02153 -2.30918E-6 0.03941 0.01543 0.03941 0.03445 C 0.03941 0.05374 0.02153 0.06944 -2.77778E-6 0.06944 C -0.0217 0.06944 -0.03923 0.05374 -0.03923 0.03445 C -0.03923 0.01543 -0.0217 -2.30918E-6 -2.77778E-6 -2.30918E-6 Z " pathEditMode="relative" rAng="0" ptsTypes="AAAAA">
                                      <p:cBhvr>
                                        <p:cTn id="1096" dur="6000" fill="hold"/>
                                        <p:tgtEl>
                                          <p:spTgt spid="1108"/>
                                        </p:tgtEl>
                                        <p:attrNameLst>
                                          <p:attrName>ppt_x</p:attrName>
                                          <p:attrName>ppt_y</p:attrName>
                                        </p:attrNameLst>
                                      </p:cBhvr>
                                      <p:rCtr x="0" y="3472"/>
                                    </p:animMotion>
                                  </p:childTnLst>
                                </p:cTn>
                              </p:par>
                              <p:par>
                                <p:cTn id="1097" presetID="1" presetClass="path" presetSubtype="0" repeatCount="indefinite" fill="hold" nodeType="withEffect">
                                  <p:stCondLst>
                                    <p:cond delay="0"/>
                                  </p:stCondLst>
                                  <p:childTnLst>
                                    <p:animMotion origin="layout" path="M -4.44444E-6 4.76164E-6 C 0.02153 4.76164E-6 0.03941 0.01543 0.03941 0.03444 C 0.03941 0.05373 0.02153 0.06944 -4.44444E-6 0.06944 C -0.0217 0.06944 -0.03923 0.05373 -0.03923 0.03444 C -0.03923 0.01543 -0.0217 4.76164E-6 -4.44444E-6 4.76164E-6 Z " pathEditMode="relative" rAng="0" ptsTypes="AAAAA">
                                      <p:cBhvr>
                                        <p:cTn id="1098" dur="6000" fill="hold"/>
                                        <p:tgtEl>
                                          <p:spTgt spid="1235"/>
                                        </p:tgtEl>
                                        <p:attrNameLst>
                                          <p:attrName>ppt_x</p:attrName>
                                          <p:attrName>ppt_y</p:attrName>
                                        </p:attrNameLst>
                                      </p:cBhvr>
                                      <p:rCtr x="0" y="3472"/>
                                    </p:animMotion>
                                  </p:childTnLst>
                                </p:cTn>
                              </p:par>
                              <p:par>
                                <p:cTn id="1099" presetID="1" presetClass="path" presetSubtype="0" repeatCount="indefinite" fill="hold" grpId="0" nodeType="withEffect">
                                  <p:stCondLst>
                                    <p:cond delay="0"/>
                                  </p:stCondLst>
                                  <p:childTnLst>
                                    <p:animMotion origin="layout" path="M -4.16667E-6 1.10223E-8 C 0.02153 1.10223E-8 0.03941 0.01543 0.03941 0.03444 C 0.03941 0.05373 0.02153 0.06944 -4.16667E-6 0.06944 C -0.0217 0.06944 -0.03923 0.05373 -0.03923 0.03444 C -0.03923 0.01543 -0.0217 1.10223E-8 -4.16667E-6 1.10223E-8 Z " pathEditMode="relative" rAng="0" ptsTypes="AAAAA">
                                      <p:cBhvr>
                                        <p:cTn id="1100" dur="6000" fill="hold"/>
                                        <p:tgtEl>
                                          <p:spTgt spid="1118"/>
                                        </p:tgtEl>
                                        <p:attrNameLst>
                                          <p:attrName>ppt_x</p:attrName>
                                          <p:attrName>ppt_y</p:attrName>
                                        </p:attrNameLst>
                                      </p:cBhvr>
                                      <p:rCtr x="0" y="3472"/>
                                    </p:animMotion>
                                  </p:childTnLst>
                                </p:cTn>
                              </p:par>
                              <p:par>
                                <p:cTn id="1101" presetID="1" presetClass="path" presetSubtype="0" repeatCount="indefinite" fill="hold" grpId="0" nodeType="withEffect">
                                  <p:stCondLst>
                                    <p:cond delay="0"/>
                                  </p:stCondLst>
                                  <p:childTnLst>
                                    <p:animMotion origin="layout" path="M -3.88889E-6 -3.71177E-6 C 0.02153 -3.71177E-6 0.03941 0.01543 0.03941 0.03445 C 0.03941 0.05374 0.02153 0.06944 -3.88889E-6 0.06944 C -0.0217 0.06944 -0.03923 0.05374 -0.03923 0.03445 C -0.03923 0.01543 -0.0217 -3.71177E-6 -3.88889E-6 -3.71177E-6 Z " pathEditMode="relative" rAng="0" ptsTypes="AAAAA">
                                      <p:cBhvr>
                                        <p:cTn id="1102" dur="6000" fill="hold"/>
                                        <p:tgtEl>
                                          <p:spTgt spid="1117"/>
                                        </p:tgtEl>
                                        <p:attrNameLst>
                                          <p:attrName>ppt_x</p:attrName>
                                          <p:attrName>ppt_y</p:attrName>
                                        </p:attrNameLst>
                                      </p:cBhvr>
                                      <p:rCtr x="0" y="3472"/>
                                    </p:animMotion>
                                  </p:childTnLst>
                                </p:cTn>
                              </p:par>
                              <p:par>
                                <p:cTn id="1103" presetID="1" presetClass="path" presetSubtype="0" repeatCount="indefinite" fill="hold" grpId="0" nodeType="withEffect">
                                  <p:stCondLst>
                                    <p:cond delay="0"/>
                                  </p:stCondLst>
                                  <p:childTnLst>
                                    <p:animMotion origin="layout" path="M 2.5E-6 3.85781E-6 C 0.02153 3.85781E-6 0.03941 0.01543 0.03941 0.03444 C 0.03941 0.05373 0.02153 0.06944 2.5E-6 0.06944 C -0.0217 0.06944 -0.03924 0.05373 -0.03924 0.03444 C -0.03924 0.01543 -0.0217 3.85781E-6 2.5E-6 3.85781E-6 Z " pathEditMode="relative" rAng="0" ptsTypes="AAAAA">
                                      <p:cBhvr>
                                        <p:cTn id="1104" dur="6000" fill="hold"/>
                                        <p:tgtEl>
                                          <p:spTgt spid="1115"/>
                                        </p:tgtEl>
                                        <p:attrNameLst>
                                          <p:attrName>ppt_x</p:attrName>
                                          <p:attrName>ppt_y</p:attrName>
                                        </p:attrNameLst>
                                      </p:cBhvr>
                                      <p:rCtr x="0" y="3472"/>
                                    </p:animMotion>
                                  </p:childTnLst>
                                </p:cTn>
                              </p:par>
                              <p:par>
                                <p:cTn id="1105" presetID="1" presetClass="path" presetSubtype="0" repeatCount="indefinite" fill="hold" grpId="0" nodeType="withEffect">
                                  <p:stCondLst>
                                    <p:cond delay="0"/>
                                  </p:stCondLst>
                                  <p:childTnLst>
                                    <p:animMotion origin="layout" path="M 2.77778E-7 -2.77211E-6 C 0.02153 -2.77211E-6 0.03941 0.01543 0.03941 0.03445 C 0.03941 0.05374 0.02153 0.06944 2.77778E-7 0.06944 C -0.0217 0.06944 -0.03924 0.05374 -0.03924 0.03445 C -0.03924 0.01543 -0.0217 -2.77211E-6 2.77778E-7 -2.77211E-6 Z " pathEditMode="relative" rAng="0" ptsTypes="AAAAA">
                                      <p:cBhvr>
                                        <p:cTn id="1106" dur="6000" fill="hold"/>
                                        <p:tgtEl>
                                          <p:spTgt spid="1119"/>
                                        </p:tgtEl>
                                        <p:attrNameLst>
                                          <p:attrName>ppt_x</p:attrName>
                                          <p:attrName>ppt_y</p:attrName>
                                        </p:attrNameLst>
                                      </p:cBhvr>
                                      <p:rCtr x="0" y="3472"/>
                                    </p:animMotion>
                                  </p:childTnLst>
                                </p:cTn>
                              </p:par>
                              <p:par>
                                <p:cTn id="1107" presetID="1" presetClass="path" presetSubtype="0" repeatCount="indefinite" fill="hold" grpId="0" nodeType="withEffect">
                                  <p:stCondLst>
                                    <p:cond delay="0"/>
                                  </p:stCondLst>
                                  <p:childTnLst>
                                    <p:animMotion origin="layout" path="M 3.05556E-6 -1.32543E-6 C 0.02152 -1.32543E-6 0.03941 0.01543 0.03941 0.03445 C 0.03941 0.05374 0.02152 0.06944 3.05556E-6 0.06944 C -0.0217 0.06944 -0.03924 0.05374 -0.03924 0.03445 C -0.03924 0.01543 -0.0217 -1.32543E-6 3.05556E-6 -1.32543E-6 Z " pathEditMode="relative" rAng="0" ptsTypes="AAAAA">
                                      <p:cBhvr>
                                        <p:cTn id="1108" dur="6000" fill="hold"/>
                                        <p:tgtEl>
                                          <p:spTgt spid="1120"/>
                                        </p:tgtEl>
                                        <p:attrNameLst>
                                          <p:attrName>ppt_x</p:attrName>
                                          <p:attrName>ppt_y</p:attrName>
                                        </p:attrNameLst>
                                      </p:cBhvr>
                                      <p:rCtr x="0" y="3472"/>
                                    </p:animMotion>
                                  </p:childTnLst>
                                </p:cTn>
                              </p:par>
                              <p:par>
                                <p:cTn id="1109" presetID="1" presetClass="path" presetSubtype="0" repeatCount="indefinite" fill="hold" nodeType="withEffect">
                                  <p:stCondLst>
                                    <p:cond delay="0"/>
                                  </p:stCondLst>
                                  <p:childTnLst>
                                    <p:animMotion origin="layout" path="M -4.44444E-6 4.76164E-6 C 0.02153 4.76164E-6 0.03941 0.01543 0.03941 0.03444 C 0.03941 0.05373 0.02153 0.06944 -4.44444E-6 0.06944 C -0.0217 0.06944 -0.03923 0.05373 -0.03923 0.03444 C -0.03923 0.01543 -0.0217 4.76164E-6 -4.44444E-6 4.76164E-6 Z " pathEditMode="relative" rAng="0" ptsTypes="AAAAA">
                                      <p:cBhvr>
                                        <p:cTn id="1110" dur="6000" fill="hold"/>
                                        <p:tgtEl>
                                          <p:spTgt spid="1236"/>
                                        </p:tgtEl>
                                        <p:attrNameLst>
                                          <p:attrName>ppt_x</p:attrName>
                                          <p:attrName>ppt_y</p:attrName>
                                        </p:attrNameLst>
                                      </p:cBhvr>
                                      <p:rCtr x="0" y="3472"/>
                                    </p:animMotion>
                                  </p:childTnLst>
                                </p:cTn>
                              </p:par>
                              <p:par>
                                <p:cTn id="1111" presetID="1" presetClass="path" presetSubtype="0" repeatCount="indefinite" fill="hold" grpId="0" nodeType="withEffect">
                                  <p:stCondLst>
                                    <p:cond delay="0"/>
                                  </p:stCondLst>
                                  <p:childTnLst>
                                    <p:animMotion origin="layout" path="M 3.88889E-6 -1.14908E-6 C 0.02152 -1.14908E-6 0.03941 0.01543 0.03941 0.03445 C 0.03941 0.05373 0.02152 0.06944 3.88889E-6 0.06944 C -0.02171 0.06944 -0.03924 0.05373 -0.03924 0.03445 C -0.03924 0.01543 -0.02171 -1.14908E-6 3.88889E-6 -1.14908E-6 Z " pathEditMode="relative" rAng="0" ptsTypes="AAAAA">
                                      <p:cBhvr>
                                        <p:cTn id="1112" dur="6000" fill="hold"/>
                                        <p:tgtEl>
                                          <p:spTgt spid="1128"/>
                                        </p:tgtEl>
                                        <p:attrNameLst>
                                          <p:attrName>ppt_x</p:attrName>
                                          <p:attrName>ppt_y</p:attrName>
                                        </p:attrNameLst>
                                      </p:cBhvr>
                                      <p:rCtr x="0" y="3472"/>
                                    </p:animMotion>
                                  </p:childTnLst>
                                </p:cTn>
                              </p:par>
                              <p:par>
                                <p:cTn id="1113" presetID="1" presetClass="path" presetSubtype="0" repeatCount="indefinite" fill="hold" grpId="0" nodeType="withEffect">
                                  <p:stCondLst>
                                    <p:cond delay="0"/>
                                  </p:stCondLst>
                                  <p:childTnLst>
                                    <p:animMotion origin="layout" path="M -4.44444E-6 -4.96004E-6 C 0.02153 -4.96004E-6 0.03941 0.01544 0.03941 0.03445 C 0.03941 0.05374 0.02153 0.06945 -4.44444E-6 0.06945 C -0.0217 0.06945 -0.03923 0.05374 -0.03923 0.03445 C -0.03923 0.01544 -0.0217 -4.96004E-6 -4.44444E-6 -4.96004E-6 Z " pathEditMode="relative" rAng="0" ptsTypes="AAAAA">
                                      <p:cBhvr>
                                        <p:cTn id="1114" dur="6000" fill="hold"/>
                                        <p:tgtEl>
                                          <p:spTgt spid="1127"/>
                                        </p:tgtEl>
                                        <p:attrNameLst>
                                          <p:attrName>ppt_x</p:attrName>
                                          <p:attrName>ppt_y</p:attrName>
                                        </p:attrNameLst>
                                      </p:cBhvr>
                                      <p:rCtr x="0" y="3472"/>
                                    </p:animMotion>
                                  </p:childTnLst>
                                </p:cTn>
                              </p:par>
                              <p:par>
                                <p:cTn id="1115" presetID="1" presetClass="path" presetSubtype="0" repeatCount="indefinite" fill="hold" grpId="0" nodeType="withEffect">
                                  <p:stCondLst>
                                    <p:cond delay="0"/>
                                  </p:stCondLst>
                                  <p:childTnLst>
                                    <p:animMotion origin="layout" path="M 3.88889E-6 -1.85451E-6 C 0.02152 -1.85451E-6 0.03941 0.01543 0.03941 0.03445 C 0.03941 0.05374 0.02152 0.06944 3.88889E-6 0.06944 C -0.02171 0.06944 -0.03924 0.05374 -0.03924 0.03445 C -0.03924 0.01543 -0.02171 -1.85451E-6 3.88889E-6 -1.85451E-6 Z " pathEditMode="relative" rAng="0" ptsTypes="AAAAA">
                                      <p:cBhvr>
                                        <p:cTn id="1116" dur="6000" fill="hold"/>
                                        <p:tgtEl>
                                          <p:spTgt spid="1124"/>
                                        </p:tgtEl>
                                        <p:attrNameLst>
                                          <p:attrName>ppt_x</p:attrName>
                                          <p:attrName>ppt_y</p:attrName>
                                        </p:attrNameLst>
                                      </p:cBhvr>
                                      <p:rCtr x="0" y="3472"/>
                                    </p:animMotion>
                                  </p:childTnLst>
                                </p:cTn>
                              </p:par>
                              <p:par>
                                <p:cTn id="1117" presetID="1" presetClass="path" presetSubtype="0" repeatCount="indefinite" fill="hold" grpId="0" nodeType="withEffect">
                                  <p:stCondLst>
                                    <p:cond delay="0"/>
                                  </p:stCondLst>
                                  <p:childTnLst>
                                    <p:animMotion origin="layout" path="M -4.72222E-6 -4.04244E-6 C 0.02153 -4.04244E-6 0.03941 0.01544 0.03941 0.03445 C 0.03941 0.05374 0.02153 0.06944 -4.72222E-6 0.06944 C -0.0217 0.06944 -0.03923 0.05374 -0.03923 0.03445 C -0.03923 0.01544 -0.0217 -4.04244E-6 -4.72222E-6 -4.04244E-6 Z " pathEditMode="relative" rAng="0" ptsTypes="AAAAA">
                                      <p:cBhvr>
                                        <p:cTn id="1118" dur="6000" fill="hold"/>
                                        <p:tgtEl>
                                          <p:spTgt spid="1129"/>
                                        </p:tgtEl>
                                        <p:attrNameLst>
                                          <p:attrName>ppt_x</p:attrName>
                                          <p:attrName>ppt_y</p:attrName>
                                        </p:attrNameLst>
                                      </p:cBhvr>
                                      <p:rCtr x="0" y="3472"/>
                                    </p:animMotion>
                                  </p:childTnLst>
                                </p:cTn>
                              </p:par>
                              <p:par>
                                <p:cTn id="1119" presetID="1" presetClass="path" presetSubtype="0" repeatCount="indefinite" fill="hold" grpId="0" nodeType="withEffect">
                                  <p:stCondLst>
                                    <p:cond delay="0"/>
                                  </p:stCondLst>
                                  <p:childTnLst>
                                    <p:animMotion origin="layout" path="M -3.33333E-6 -4.76164E-6 C 0.02153 -4.76164E-6 0.03941 0.01544 0.03941 0.03445 C 0.03941 0.05374 0.02153 0.06945 -3.33333E-6 0.06945 C -0.0217 0.06945 -0.03923 0.05374 -0.03923 0.03445 C -0.03923 0.01544 -0.0217 -4.76164E-6 -3.33333E-6 -4.76164E-6 Z " pathEditMode="relative" rAng="0" ptsTypes="AAAAA">
                                      <p:cBhvr>
                                        <p:cTn id="1120" dur="6000" fill="hold"/>
                                        <p:tgtEl>
                                          <p:spTgt spid="1130"/>
                                        </p:tgtEl>
                                        <p:attrNameLst>
                                          <p:attrName>ppt_x</p:attrName>
                                          <p:attrName>ppt_y</p:attrName>
                                        </p:attrNameLst>
                                      </p:cBhvr>
                                      <p:rCtr x="0" y="3472"/>
                                    </p:animMotion>
                                  </p:childTnLst>
                                </p:cTn>
                              </p:par>
                              <p:par>
                                <p:cTn id="1121" presetID="1" presetClass="path" presetSubtype="0" repeatCount="indefinite" fill="hold" nodeType="withEffect">
                                  <p:stCondLst>
                                    <p:cond delay="0"/>
                                  </p:stCondLst>
                                  <p:childTnLst>
                                    <p:animMotion origin="layout" path="M -4.44444E-6 4.76164E-6 C 0.02153 4.76164E-6 0.03941 0.01543 0.03941 0.03444 C 0.03941 0.05373 0.02153 0.06944 -4.44444E-6 0.06944 C -0.0217 0.06944 -0.03923 0.05373 -0.03923 0.03444 C -0.03923 0.01543 -0.0217 4.76164E-6 -4.44444E-6 4.76164E-6 Z " pathEditMode="relative" rAng="0" ptsTypes="AAAAA">
                                      <p:cBhvr>
                                        <p:cTn id="1122" dur="6000" fill="hold"/>
                                        <p:tgtEl>
                                          <p:spTgt spid="1237"/>
                                        </p:tgtEl>
                                        <p:attrNameLst>
                                          <p:attrName>ppt_x</p:attrName>
                                          <p:attrName>ppt_y</p:attrName>
                                        </p:attrNameLst>
                                      </p:cBhvr>
                                      <p:rCtr x="0" y="3472"/>
                                    </p:animMotion>
                                  </p:childTnLst>
                                </p:cTn>
                              </p:par>
                              <p:par>
                                <p:cTn id="1123" presetID="1" presetClass="path" presetSubtype="0" repeatCount="indefinite" fill="hold" grpId="0" nodeType="withEffect">
                                  <p:stCondLst>
                                    <p:cond delay="0"/>
                                  </p:stCondLst>
                                  <p:childTnLst>
                                    <p:animMotion origin="layout" path="M -3.61111E-6 -3.40314E-6 C 0.02153 -3.40314E-6 0.03941 0.01543 0.03941 0.03445 C 0.03941 0.05374 0.02153 0.06944 -3.61111E-6 0.06944 C -0.0217 0.06944 -0.03923 0.05374 -0.03923 0.03445 C -0.03923 0.01543 -0.0217 -3.40314E-6 -3.61111E-6 -3.40314E-6 Z " pathEditMode="relative" rAng="0" ptsTypes="AAAAA">
                                      <p:cBhvr>
                                        <p:cTn id="1124" dur="6000" fill="hold"/>
                                        <p:tgtEl>
                                          <p:spTgt spid="1138"/>
                                        </p:tgtEl>
                                        <p:attrNameLst>
                                          <p:attrName>ppt_x</p:attrName>
                                          <p:attrName>ppt_y</p:attrName>
                                        </p:attrNameLst>
                                      </p:cBhvr>
                                      <p:rCtr x="0" y="3472"/>
                                    </p:animMotion>
                                  </p:childTnLst>
                                </p:cTn>
                              </p:par>
                              <p:par>
                                <p:cTn id="1125" presetID="1" presetClass="path" presetSubtype="0" repeatCount="indefinite" fill="hold" grpId="0" nodeType="withEffect">
                                  <p:stCondLst>
                                    <p:cond delay="0"/>
                                  </p:stCondLst>
                                  <p:childTnLst>
                                    <p:animMotion origin="layout" path="M 4.72222E-6 1.66988E-6 C 0.02152 1.66988E-6 0.03941 0.01543 0.03941 0.03444 C 0.03941 0.05373 0.02152 0.06944 4.72222E-6 0.06944 C -0.02171 0.06944 -0.03924 0.05373 -0.03924 0.03444 C -0.03924 0.01543 -0.02171 1.66988E-6 4.72222E-6 1.66988E-6 Z " pathEditMode="relative" rAng="0" ptsTypes="AAAAA">
                                      <p:cBhvr>
                                        <p:cTn id="1126" dur="6000" fill="hold"/>
                                        <p:tgtEl>
                                          <p:spTgt spid="1137"/>
                                        </p:tgtEl>
                                        <p:attrNameLst>
                                          <p:attrName>ppt_x</p:attrName>
                                          <p:attrName>ppt_y</p:attrName>
                                        </p:attrNameLst>
                                      </p:cBhvr>
                                      <p:rCtr x="0" y="3472"/>
                                    </p:animMotion>
                                  </p:childTnLst>
                                </p:cTn>
                              </p:par>
                              <p:par>
                                <p:cTn id="1127" presetID="1" presetClass="path" presetSubtype="0" repeatCount="indefinite" fill="hold" grpId="0" nodeType="withEffect">
                                  <p:stCondLst>
                                    <p:cond delay="0"/>
                                  </p:stCondLst>
                                  <p:childTnLst>
                                    <p:animMotion origin="layout" path="M 2.22222E-6 -1.92064E-6 C 0.02153 -1.92064E-6 0.03941 0.01543 0.03941 0.03445 C 0.03941 0.05374 0.02153 0.06944 2.22222E-6 0.06944 C -0.0217 0.06944 -0.03924 0.05374 -0.03924 0.03445 C -0.03924 0.01543 -0.0217 -1.92064E-6 2.22222E-6 -1.92064E-6 Z " pathEditMode="relative" rAng="0" ptsTypes="AAAAA">
                                      <p:cBhvr>
                                        <p:cTn id="1128" dur="6000" fill="hold"/>
                                        <p:tgtEl>
                                          <p:spTgt spid="1134"/>
                                        </p:tgtEl>
                                        <p:attrNameLst>
                                          <p:attrName>ppt_x</p:attrName>
                                          <p:attrName>ppt_y</p:attrName>
                                        </p:attrNameLst>
                                      </p:cBhvr>
                                      <p:rCtr x="0" y="3472"/>
                                    </p:animMotion>
                                  </p:childTnLst>
                                </p:cTn>
                              </p:par>
                              <p:par>
                                <p:cTn id="1129" presetID="1" presetClass="path" presetSubtype="0" repeatCount="indefinite" fill="hold" grpId="0" nodeType="withEffect">
                                  <p:stCondLst>
                                    <p:cond delay="0"/>
                                  </p:stCondLst>
                                  <p:childTnLst>
                                    <p:animMotion origin="layout" path="M -5.55556E-7 -4.08653E-6 C 0.02153 -4.08653E-6 0.03941 0.01544 0.03941 0.03445 C 0.03941 0.05374 0.02153 0.06944 -5.55556E-7 0.06944 C -0.0217 0.06944 -0.03924 0.05374 -0.03924 0.03445 C -0.03924 0.01544 -0.0217 -4.08653E-6 -5.55556E-7 -4.08653E-6 Z " pathEditMode="relative" rAng="0" ptsTypes="AAAAA">
                                      <p:cBhvr>
                                        <p:cTn id="1130" dur="6000" fill="hold"/>
                                        <p:tgtEl>
                                          <p:spTgt spid="1139"/>
                                        </p:tgtEl>
                                        <p:attrNameLst>
                                          <p:attrName>ppt_x</p:attrName>
                                          <p:attrName>ppt_y</p:attrName>
                                        </p:attrNameLst>
                                      </p:cBhvr>
                                      <p:rCtr x="0" y="3472"/>
                                    </p:animMotion>
                                  </p:childTnLst>
                                </p:cTn>
                              </p:par>
                              <p:par>
                                <p:cTn id="1131" presetID="1" presetClass="path" presetSubtype="0" repeatCount="indefinite" fill="hold" grpId="0" nodeType="withEffect">
                                  <p:stCondLst>
                                    <p:cond delay="0"/>
                                  </p:stCondLst>
                                  <p:childTnLst>
                                    <p:animMotion origin="layout" path="M -8.33333E-7 -3.63737E-7 C 0.02153 -3.63737E-7 0.03941 0.01543 0.03941 0.03445 C 0.03941 0.05373 0.02153 0.06944 -8.33333E-7 0.06944 C -0.0217 0.06944 -0.03924 0.05373 -0.03924 0.03445 C -0.03924 0.01543 -0.0217 -3.63737E-7 -8.33333E-7 -3.63737E-7 Z " pathEditMode="relative" rAng="0" ptsTypes="AAAAA">
                                      <p:cBhvr>
                                        <p:cTn id="1132" dur="6000" fill="hold"/>
                                        <p:tgtEl>
                                          <p:spTgt spid="1140"/>
                                        </p:tgtEl>
                                        <p:attrNameLst>
                                          <p:attrName>ppt_x</p:attrName>
                                          <p:attrName>ppt_y</p:attrName>
                                        </p:attrNameLst>
                                      </p:cBhvr>
                                      <p:rCtr x="0" y="3472"/>
                                    </p:animMotion>
                                  </p:childTnLst>
                                </p:cTn>
                              </p:par>
                              <p:par>
                                <p:cTn id="1133" presetID="1" presetClass="path" presetSubtype="0" repeatCount="indefinite" fill="hold" nodeType="withEffect">
                                  <p:stCondLst>
                                    <p:cond delay="0"/>
                                  </p:stCondLst>
                                  <p:childTnLst>
                                    <p:animMotion origin="layout" path="M -4.44444E-6 4.76164E-6 C 0.02153 4.76164E-6 0.03941 0.01543 0.03941 0.03444 C 0.03941 0.05373 0.02153 0.06944 -4.44444E-6 0.06944 C -0.0217 0.06944 -0.03923 0.05373 -0.03923 0.03444 C -0.03923 0.01543 -0.0217 4.76164E-6 -4.44444E-6 4.76164E-6 Z " pathEditMode="relative" rAng="0" ptsTypes="AAAAA">
                                      <p:cBhvr>
                                        <p:cTn id="1134" dur="6000" fill="hold"/>
                                        <p:tgtEl>
                                          <p:spTgt spid="1238"/>
                                        </p:tgtEl>
                                        <p:attrNameLst>
                                          <p:attrName>ppt_x</p:attrName>
                                          <p:attrName>ppt_y</p:attrName>
                                        </p:attrNameLst>
                                      </p:cBhvr>
                                      <p:rCtr x="0" y="3472"/>
                                    </p:animMotion>
                                  </p:childTnLst>
                                </p:cTn>
                              </p:par>
                              <p:par>
                                <p:cTn id="1135" presetID="1" presetClass="path" presetSubtype="0" repeatCount="indefinite" fill="hold" grpId="0" nodeType="withEffect">
                                  <p:stCondLst>
                                    <p:cond delay="0"/>
                                  </p:stCondLst>
                                  <p:childTnLst>
                                    <p:animMotion origin="layout" path="M 4.44444E-6 3.29292E-6 C 0.02152 3.29292E-6 0.03941 0.01543 0.03941 0.03444 C 0.03941 0.05373 0.02152 0.06944 4.44444E-6 0.06944 C -0.02171 0.06944 -0.03924 0.05373 -0.03924 0.03444 C -0.03924 0.01543 -0.02171 3.29292E-6 4.44444E-6 3.29292E-6 Z " pathEditMode="relative" rAng="0" ptsTypes="AAAAA">
                                      <p:cBhvr>
                                        <p:cTn id="1136" dur="6000" fill="hold"/>
                                        <p:tgtEl>
                                          <p:spTgt spid="1147"/>
                                        </p:tgtEl>
                                        <p:attrNameLst>
                                          <p:attrName>ppt_x</p:attrName>
                                          <p:attrName>ppt_y</p:attrName>
                                        </p:attrNameLst>
                                      </p:cBhvr>
                                      <p:rCtr x="0" y="3472"/>
                                    </p:animMotion>
                                  </p:childTnLst>
                                </p:cTn>
                              </p:par>
                              <p:par>
                                <p:cTn id="1137" presetID="1" presetClass="path" presetSubtype="0" repeatCount="indefinite" fill="hold" grpId="0" nodeType="withEffect">
                                  <p:stCondLst>
                                    <p:cond delay="0"/>
                                  </p:stCondLst>
                                  <p:childTnLst>
                                    <p:animMotion origin="layout" path="M 1.94444E-6 2.80794E-6 C 0.02153 2.80794E-6 0.03941 0.01543 0.03941 0.03444 C 0.03941 0.05373 0.02153 0.06944 1.94444E-6 0.06944 C -0.0217 0.06944 -0.03924 0.05373 -0.03924 0.03444 C -0.03924 0.01543 -0.0217 2.80794E-6 1.94444E-6 2.80794E-6 Z " pathEditMode="relative" rAng="0" ptsTypes="AAAAA">
                                      <p:cBhvr>
                                        <p:cTn id="1138" dur="6000" fill="hold"/>
                                        <p:tgtEl>
                                          <p:spTgt spid="1146"/>
                                        </p:tgtEl>
                                        <p:attrNameLst>
                                          <p:attrName>ppt_x</p:attrName>
                                          <p:attrName>ppt_y</p:attrName>
                                        </p:attrNameLst>
                                      </p:cBhvr>
                                      <p:rCtr x="0" y="3472"/>
                                    </p:animMotion>
                                  </p:childTnLst>
                                </p:cTn>
                              </p:par>
                              <p:par>
                                <p:cTn id="1139" presetID="1" presetClass="path" presetSubtype="0" repeatCount="indefinite" fill="hold" grpId="0" nodeType="withEffect">
                                  <p:stCondLst>
                                    <p:cond delay="0"/>
                                  </p:stCondLst>
                                  <p:childTnLst>
                                    <p:animMotion origin="layout" path="M -3.33333E-6 -7.6054E-7 C 0.02153 -7.6054E-7 0.03941 0.01543 0.03941 0.03445 C 0.03941 0.05373 0.02153 0.06944 -3.33333E-6 0.06944 C -0.0217 0.06944 -0.03923 0.05373 -0.03923 0.03445 C -0.03923 0.01543 -0.0217 -7.6054E-7 -3.33333E-6 -7.6054E-7 Z " pathEditMode="relative" rAng="0" ptsTypes="AAAAA">
                                      <p:cBhvr>
                                        <p:cTn id="1140" dur="6000" fill="hold"/>
                                        <p:tgtEl>
                                          <p:spTgt spid="1143"/>
                                        </p:tgtEl>
                                        <p:attrNameLst>
                                          <p:attrName>ppt_x</p:attrName>
                                          <p:attrName>ppt_y</p:attrName>
                                        </p:attrNameLst>
                                      </p:cBhvr>
                                      <p:rCtr x="0" y="3472"/>
                                    </p:animMotion>
                                  </p:childTnLst>
                                </p:cTn>
                              </p:par>
                              <p:par>
                                <p:cTn id="1141" presetID="1" presetClass="path" presetSubtype="0" repeatCount="indefinite" fill="hold" grpId="0" nodeType="withEffect">
                                  <p:stCondLst>
                                    <p:cond delay="0"/>
                                  </p:stCondLst>
                                  <p:childTnLst>
                                    <p:animMotion origin="layout" path="M 1.38889E-6 2.63158E-6 C 0.02153 2.63158E-6 0.03941 0.01543 0.03941 0.03444 C 0.03941 0.05373 0.02153 0.06944 1.38889E-6 0.06944 C -0.0217 0.06944 -0.03924 0.05373 -0.03924 0.03444 C -0.03924 0.01543 -0.0217 2.63158E-6 1.38889E-6 2.63158E-6 Z " pathEditMode="relative" rAng="0" ptsTypes="AAAAA">
                                      <p:cBhvr>
                                        <p:cTn id="1142" dur="6000" fill="hold"/>
                                        <p:tgtEl>
                                          <p:spTgt spid="1148"/>
                                        </p:tgtEl>
                                        <p:attrNameLst>
                                          <p:attrName>ppt_x</p:attrName>
                                          <p:attrName>ppt_y</p:attrName>
                                        </p:attrNameLst>
                                      </p:cBhvr>
                                      <p:rCtr x="0" y="3472"/>
                                    </p:animMotion>
                                  </p:childTnLst>
                                </p:cTn>
                              </p:par>
                              <p:par>
                                <p:cTn id="1143" presetID="1" presetClass="path" presetSubtype="0" repeatCount="indefinite" fill="hold" grpId="0" nodeType="withEffect">
                                  <p:stCondLst>
                                    <p:cond delay="0"/>
                                  </p:stCondLst>
                                  <p:childTnLst>
                                    <p:animMotion origin="layout" path="M -1.11111E-6 1.91237E-6 C 0.02153 1.91237E-6 0.03941 0.01543 0.03941 0.03444 C 0.03941 0.05373 0.02153 0.06944 -1.11111E-6 0.06944 C -0.0217 0.06944 -0.03923 0.05373 -0.03923 0.03444 C -0.03923 0.01543 -0.0217 1.91237E-6 -1.11111E-6 1.91237E-6 Z " pathEditMode="relative" rAng="0" ptsTypes="AAAAA">
                                      <p:cBhvr>
                                        <p:cTn id="1144" dur="6000" fill="hold"/>
                                        <p:tgtEl>
                                          <p:spTgt spid="1149"/>
                                        </p:tgtEl>
                                        <p:attrNameLst>
                                          <p:attrName>ppt_x</p:attrName>
                                          <p:attrName>ppt_y</p:attrName>
                                        </p:attrNameLst>
                                      </p:cBhvr>
                                      <p:rCtr x="0" y="3472"/>
                                    </p:animMotion>
                                  </p:childTnLst>
                                </p:cTn>
                              </p:par>
                              <p:par>
                                <p:cTn id="1145" presetID="1" presetClass="path" presetSubtype="0" repeatCount="indefinite" fill="hold" nodeType="withEffect">
                                  <p:stCondLst>
                                    <p:cond delay="0"/>
                                  </p:stCondLst>
                                  <p:childTnLst>
                                    <p:animMotion origin="layout" path="M -4.44444E-6 4.76164E-6 C 0.02153 4.76164E-6 0.03941 0.01543 0.03941 0.03444 C 0.03941 0.05373 0.02153 0.06944 -4.44444E-6 0.06944 C -0.0217 0.06944 -0.03923 0.05373 -0.03923 0.03444 C -0.03923 0.01543 -0.0217 4.76164E-6 -4.44444E-6 4.76164E-6 Z " pathEditMode="relative" rAng="0" ptsTypes="AAAAA">
                                      <p:cBhvr>
                                        <p:cTn id="1146" dur="6000" fill="hold"/>
                                        <p:tgtEl>
                                          <p:spTgt spid="1239"/>
                                        </p:tgtEl>
                                        <p:attrNameLst>
                                          <p:attrName>ppt_x</p:attrName>
                                          <p:attrName>ppt_y</p:attrName>
                                        </p:attrNameLst>
                                      </p:cBhvr>
                                      <p:rCtr x="0" y="3472"/>
                                    </p:animMotion>
                                  </p:childTnLst>
                                </p:cTn>
                              </p:par>
                              <p:par>
                                <p:cTn id="1147" presetID="1" presetClass="path" presetSubtype="0" repeatCount="indefinite" fill="hold" grpId="0" nodeType="withEffect">
                                  <p:stCondLst>
                                    <p:cond delay="0"/>
                                  </p:stCondLst>
                                  <p:childTnLst>
                                    <p:animMotion origin="layout" path="M -1.94444E-6 4.49711E-6 C 0.02153 4.49711E-6 0.03941 0.01543 0.03941 0.03444 C 0.03941 0.05373 0.02153 0.06944 -1.94444E-6 0.06944 C -0.0217 0.06944 -0.03923 0.05373 -0.03923 0.03444 C -0.03923 0.01543 -0.0217 4.49711E-6 -1.94444E-6 4.49711E-6 Z " pathEditMode="relative" rAng="0" ptsTypes="AAAAA">
                                      <p:cBhvr>
                                        <p:cTn id="1148" dur="6000" fill="hold"/>
                                        <p:tgtEl>
                                          <p:spTgt spid="1154"/>
                                        </p:tgtEl>
                                        <p:attrNameLst>
                                          <p:attrName>ppt_x</p:attrName>
                                          <p:attrName>ppt_y</p:attrName>
                                        </p:attrNameLst>
                                      </p:cBhvr>
                                      <p:rCtr x="0" y="3472"/>
                                    </p:animMotion>
                                  </p:childTnLst>
                                </p:cTn>
                              </p:par>
                              <p:par>
                                <p:cTn id="1149" presetID="1" presetClass="path" presetSubtype="0" repeatCount="indefinite" fill="hold" grpId="0" nodeType="withEffect">
                                  <p:stCondLst>
                                    <p:cond delay="0"/>
                                  </p:stCondLst>
                                  <p:childTnLst>
                                    <p:animMotion origin="layout" path="M 2.77778E-7 -3.55745E-6 C 0.02153 -3.55745E-6 0.03941 0.01543 0.03941 0.03445 C 0.03941 0.05374 0.02153 0.06944 2.77778E-7 0.06944 C -0.0217 0.06944 -0.03924 0.05374 -0.03924 0.03445 C -0.03924 0.01543 -0.0217 -3.55745E-6 2.77778E-7 -3.55745E-6 Z " pathEditMode="relative" rAng="0" ptsTypes="AAAAA">
                                      <p:cBhvr>
                                        <p:cTn id="1150" dur="6000" fill="hold"/>
                                        <p:tgtEl>
                                          <p:spTgt spid="1153"/>
                                        </p:tgtEl>
                                        <p:attrNameLst>
                                          <p:attrName>ppt_x</p:attrName>
                                          <p:attrName>ppt_y</p:attrName>
                                        </p:attrNameLst>
                                      </p:cBhvr>
                                      <p:rCtr x="0" y="3472"/>
                                    </p:animMotion>
                                  </p:childTnLst>
                                </p:cTn>
                              </p:par>
                              <p:par>
                                <p:cTn id="1151" presetID="1" presetClass="path" presetSubtype="0" repeatCount="indefinite" fill="hold" grpId="0" nodeType="withEffect">
                                  <p:stCondLst>
                                    <p:cond delay="0"/>
                                  </p:stCondLst>
                                  <p:childTnLst>
                                    <p:animMotion origin="layout" path="M -1.66667E-6 -4.82778E-6 C 0.02153 -4.82778E-6 0.03941 0.01544 0.03941 0.03445 C 0.03941 0.05374 0.02153 0.06945 -1.66667E-6 0.06945 C -0.0217 0.06945 -0.03923 0.05374 -0.03923 0.03445 C -0.03923 0.01544 -0.0217 -4.82778E-6 -1.66667E-6 -4.82778E-6 Z " pathEditMode="relative" rAng="0" ptsTypes="AAAAA">
                                      <p:cBhvr>
                                        <p:cTn id="1152" dur="6000" fill="hold"/>
                                        <p:tgtEl>
                                          <p:spTgt spid="1150"/>
                                        </p:tgtEl>
                                        <p:attrNameLst>
                                          <p:attrName>ppt_x</p:attrName>
                                          <p:attrName>ppt_y</p:attrName>
                                        </p:attrNameLst>
                                      </p:cBhvr>
                                      <p:rCtr x="0" y="3472"/>
                                    </p:animMotion>
                                  </p:childTnLst>
                                </p:cTn>
                              </p:par>
                              <p:par>
                                <p:cTn id="1153" presetID="1" presetClass="path" presetSubtype="0" repeatCount="indefinite" fill="hold" grpId="0" nodeType="withEffect">
                                  <p:stCondLst>
                                    <p:cond delay="0"/>
                                  </p:stCondLst>
                                  <p:childTnLst>
                                    <p:animMotion origin="layout" path="M 5.55556E-7 7.74318E-7 C 0.02153 7.74318E-7 0.03941 0.01543 0.03941 0.03444 C 0.03941 0.05373 0.02153 0.06944 5.55556E-7 0.06944 C -0.0217 0.06944 -0.03924 0.05373 -0.03924 0.03444 C -0.03924 0.01543 -0.0217 7.74318E-7 5.55556E-7 7.74318E-7 Z " pathEditMode="relative" rAng="0" ptsTypes="AAAAA">
                                      <p:cBhvr>
                                        <p:cTn id="1154" dur="6000" fill="hold"/>
                                        <p:tgtEl>
                                          <p:spTgt spid="1155"/>
                                        </p:tgtEl>
                                        <p:attrNameLst>
                                          <p:attrName>ppt_x</p:attrName>
                                          <p:attrName>ppt_y</p:attrName>
                                        </p:attrNameLst>
                                      </p:cBhvr>
                                      <p:rCtr x="0" y="3472"/>
                                    </p:animMotion>
                                  </p:childTnLst>
                                </p:cTn>
                              </p:par>
                              <p:par>
                                <p:cTn id="1155" presetID="1" presetClass="path" presetSubtype="0" repeatCount="indefinite" fill="hold" grpId="0" nodeType="withEffect">
                                  <p:stCondLst>
                                    <p:cond delay="0"/>
                                  </p:stCondLst>
                                  <p:childTnLst>
                                    <p:animMotion origin="layout" path="M -8.33333E-7 -3.44723E-6 C 0.02153 -3.44723E-6 0.03941 0.01543 0.03941 0.03445 C 0.03941 0.05374 0.02153 0.06944 -8.33333E-7 0.06944 C -0.0217 0.06944 -0.03924 0.05374 -0.03924 0.03445 C -0.03924 0.01543 -0.0217 -3.44723E-6 -8.33333E-7 -3.44723E-6 Z " pathEditMode="relative" rAng="0" ptsTypes="AAAAA">
                                      <p:cBhvr>
                                        <p:cTn id="1156" dur="6000" fill="hold"/>
                                        <p:tgtEl>
                                          <p:spTgt spid="1156"/>
                                        </p:tgtEl>
                                        <p:attrNameLst>
                                          <p:attrName>ppt_x</p:attrName>
                                          <p:attrName>ppt_y</p:attrName>
                                        </p:attrNameLst>
                                      </p:cBhvr>
                                      <p:rCtr x="0" y="3472"/>
                                    </p:animMotion>
                                  </p:childTnLst>
                                </p:cTn>
                              </p:par>
                              <p:par>
                                <p:cTn id="1157" presetID="1" presetClass="path" presetSubtype="0" repeatCount="indefinite" fill="hold" nodeType="withEffect">
                                  <p:stCondLst>
                                    <p:cond delay="0"/>
                                  </p:stCondLst>
                                  <p:childTnLst>
                                    <p:animMotion origin="layout" path="M -4.44444E-6 4.76164E-6 C 0.02153 4.76164E-6 0.03941 0.01543 0.03941 0.03444 C 0.03941 0.05373 0.02153 0.06944 -4.44444E-6 0.06944 C -0.0217 0.06944 -0.03923 0.05373 -0.03923 0.03444 C -0.03923 0.01543 -0.0217 4.76164E-6 -4.44444E-6 4.76164E-6 Z " pathEditMode="relative" rAng="0" ptsTypes="AAAAA">
                                      <p:cBhvr>
                                        <p:cTn id="1158" dur="6000" fill="hold"/>
                                        <p:tgtEl>
                                          <p:spTgt spid="1240"/>
                                        </p:tgtEl>
                                        <p:attrNameLst>
                                          <p:attrName>ppt_x</p:attrName>
                                          <p:attrName>ppt_y</p:attrName>
                                        </p:attrNameLst>
                                      </p:cBhvr>
                                      <p:rCtr x="0" y="3472"/>
                                    </p:animMotion>
                                  </p:childTnLst>
                                </p:cTn>
                              </p:par>
                              <p:par>
                                <p:cTn id="1159" presetID="1" presetClass="path" presetSubtype="0" repeatCount="indefinite" fill="hold" grpId="0" nodeType="withEffect">
                                  <p:stCondLst>
                                    <p:cond delay="0"/>
                                  </p:stCondLst>
                                  <p:childTnLst>
                                    <p:animMotion origin="layout" path="M 8.33333E-7 -1.10223E-8 C 0.02153 -1.10223E-8 0.03941 0.01543 0.03941 0.03444 C 0.03941 0.05373 0.02153 0.06944 8.33333E-7 0.06944 C -0.0217 0.06944 -0.03924 0.05373 -0.03924 0.03444 C -0.03924 0.01543 -0.0217 -1.10223E-8 8.33333E-7 -1.10223E-8 Z " pathEditMode="relative" rAng="0" ptsTypes="AAAAA">
                                      <p:cBhvr>
                                        <p:cTn id="1160" dur="6000" fill="hold"/>
                                        <p:tgtEl>
                                          <p:spTgt spid="1164"/>
                                        </p:tgtEl>
                                        <p:attrNameLst>
                                          <p:attrName>ppt_x</p:attrName>
                                          <p:attrName>ppt_y</p:attrName>
                                        </p:attrNameLst>
                                      </p:cBhvr>
                                      <p:rCtr x="0" y="3472"/>
                                    </p:animMotion>
                                  </p:childTnLst>
                                </p:cTn>
                              </p:par>
                              <p:par>
                                <p:cTn id="1161" presetID="1" presetClass="path" presetSubtype="0" repeatCount="indefinite" fill="hold" grpId="0" nodeType="withEffect">
                                  <p:stCondLst>
                                    <p:cond delay="0"/>
                                  </p:stCondLst>
                                  <p:childTnLst>
                                    <p:animMotion origin="layout" path="M 5.55556E-7 4.03417E-6 C 0.02153 4.03417E-6 0.03941 0.01543 0.03941 0.03444 C 0.03941 0.05373 0.02153 0.06944 5.55556E-7 0.06944 C -0.0217 0.06944 -0.03924 0.05373 -0.03924 0.03444 C -0.03924 0.01543 -0.0217 4.03417E-6 5.55556E-7 4.03417E-6 Z " pathEditMode="relative" rAng="0" ptsTypes="AAAAA">
                                      <p:cBhvr>
                                        <p:cTn id="1162" dur="6000" fill="hold"/>
                                        <p:tgtEl>
                                          <p:spTgt spid="1163"/>
                                        </p:tgtEl>
                                        <p:attrNameLst>
                                          <p:attrName>ppt_x</p:attrName>
                                          <p:attrName>ppt_y</p:attrName>
                                        </p:attrNameLst>
                                      </p:cBhvr>
                                      <p:rCtr x="0" y="3472"/>
                                    </p:animMotion>
                                  </p:childTnLst>
                                </p:cTn>
                              </p:par>
                              <p:par>
                                <p:cTn id="1163" presetID="1" presetClass="path" presetSubtype="0" repeatCount="indefinite" fill="hold" grpId="0" nodeType="withEffect">
                                  <p:stCondLst>
                                    <p:cond delay="0"/>
                                  </p:stCondLst>
                                  <p:childTnLst>
                                    <p:animMotion origin="layout" path="M 4.44444E-6 -3.95426E-6 C 0.02152 -3.95426E-6 0.03941 0.01544 0.03941 0.03445 C 0.03941 0.05374 0.02152 0.06944 4.44444E-6 0.06944 C -0.02171 0.06944 -0.03924 0.05374 -0.03924 0.03445 C -0.03924 0.01544 -0.02171 -3.95426E-6 4.44444E-6 -3.95426E-6 Z " pathEditMode="relative" rAng="0" ptsTypes="AAAAA">
                                      <p:cBhvr>
                                        <p:cTn id="1164" dur="6000" fill="hold"/>
                                        <p:tgtEl>
                                          <p:spTgt spid="1160"/>
                                        </p:tgtEl>
                                        <p:attrNameLst>
                                          <p:attrName>ppt_x</p:attrName>
                                          <p:attrName>ppt_y</p:attrName>
                                        </p:attrNameLst>
                                      </p:cBhvr>
                                      <p:rCtr x="0" y="3472"/>
                                    </p:animMotion>
                                  </p:childTnLst>
                                </p:cTn>
                              </p:par>
                              <p:par>
                                <p:cTn id="1165" presetID="1" presetClass="path" presetSubtype="0" repeatCount="indefinite" fill="hold" grpId="0" nodeType="withEffect">
                                  <p:stCondLst>
                                    <p:cond delay="0"/>
                                  </p:stCondLst>
                                  <p:childTnLst>
                                    <p:animMotion origin="layout" path="M -3.33333E-6 1.64784E-6 C 0.02153 1.64784E-6 0.03941 0.01543 0.03941 0.03444 C 0.03941 0.05373 0.02153 0.06944 -3.33333E-6 0.06944 C -0.0217 0.06944 -0.03923 0.05373 -0.03923 0.03444 C -0.03923 0.01543 -0.0217 1.64784E-6 -3.33333E-6 1.64784E-6 Z " pathEditMode="relative" rAng="0" ptsTypes="AAAAA">
                                      <p:cBhvr>
                                        <p:cTn id="1166" dur="6000" fill="hold"/>
                                        <p:tgtEl>
                                          <p:spTgt spid="1165"/>
                                        </p:tgtEl>
                                        <p:attrNameLst>
                                          <p:attrName>ppt_x</p:attrName>
                                          <p:attrName>ppt_y</p:attrName>
                                        </p:attrNameLst>
                                      </p:cBhvr>
                                      <p:rCtr x="0" y="3472"/>
                                    </p:animMotion>
                                  </p:childTnLst>
                                </p:cTn>
                              </p:par>
                              <p:par>
                                <p:cTn id="1167" presetID="1" presetClass="path" presetSubtype="0" repeatCount="indefinite" fill="hold" grpId="0" nodeType="withEffect">
                                  <p:stCondLst>
                                    <p:cond delay="0"/>
                                  </p:stCondLst>
                                  <p:childTnLst>
                                    <p:animMotion origin="layout" path="M -1.11111E-6 8.62497E-7 C 0.02153 8.62497E-7 0.03941 0.01543 0.03941 0.03444 C 0.03941 0.05373 0.02153 0.06944 -1.11111E-6 0.06944 C -0.0217 0.06944 -0.03923 0.05373 -0.03923 0.03444 C -0.03923 0.01543 -0.0217 8.62497E-7 -1.11111E-6 8.62497E-7 Z " pathEditMode="relative" rAng="0" ptsTypes="AAAAA">
                                      <p:cBhvr>
                                        <p:cTn id="1168" dur="6000" fill="hold"/>
                                        <p:tgtEl>
                                          <p:spTgt spid="1166"/>
                                        </p:tgtEl>
                                        <p:attrNameLst>
                                          <p:attrName>ppt_x</p:attrName>
                                          <p:attrName>ppt_y</p:attrName>
                                        </p:attrNameLst>
                                      </p:cBhvr>
                                      <p:rCtr x="0" y="3472"/>
                                    </p:animMotion>
                                  </p:childTnLst>
                                </p:cTn>
                              </p:par>
                              <p:par>
                                <p:cTn id="1169" presetID="1" presetClass="path" presetSubtype="0" repeatCount="indefinite" fill="hold" nodeType="withEffect">
                                  <p:stCondLst>
                                    <p:cond delay="0"/>
                                  </p:stCondLst>
                                  <p:childTnLst>
                                    <p:animMotion origin="layout" path="M -4.44444E-6 4.76164E-6 C 0.02153 4.76164E-6 0.03941 0.01543 0.03941 0.03444 C 0.03941 0.05373 0.02153 0.06944 -4.44444E-6 0.06944 C -0.0217 0.06944 -0.03923 0.05373 -0.03923 0.03444 C -0.03923 0.01543 -0.0217 4.76164E-6 -4.44444E-6 4.76164E-6 Z " pathEditMode="relative" rAng="0" ptsTypes="AAAAA">
                                      <p:cBhvr>
                                        <p:cTn id="1170" dur="6000" fill="hold"/>
                                        <p:tgtEl>
                                          <p:spTgt spid="1241"/>
                                        </p:tgtEl>
                                        <p:attrNameLst>
                                          <p:attrName>ppt_x</p:attrName>
                                          <p:attrName>ppt_y</p:attrName>
                                        </p:attrNameLst>
                                      </p:cBhvr>
                                      <p:rCtr x="0" y="3472"/>
                                    </p:animMotion>
                                  </p:childTnLst>
                                </p:cTn>
                              </p:par>
                              <p:par>
                                <p:cTn id="1171" presetID="1" presetClass="path" presetSubtype="0" repeatCount="indefinite" fill="hold" grpId="0" nodeType="withEffect">
                                  <p:stCondLst>
                                    <p:cond delay="0"/>
                                  </p:stCondLst>
                                  <p:childTnLst>
                                    <p:animMotion origin="layout" path="M 3.88889E-6 3.49132E-6 C 0.02152 3.49132E-6 0.03941 0.01543 0.03941 0.03444 C 0.03941 0.05373 0.02152 0.06944 3.88889E-6 0.06944 C -0.02171 0.06944 -0.03924 0.05373 -0.03924 0.03444 C -0.03924 0.01543 -0.02171 3.49132E-6 3.88889E-6 3.49132E-6 Z " pathEditMode="relative" rAng="0" ptsTypes="AAAAA">
                                      <p:cBhvr>
                                        <p:cTn id="1172" dur="6000" fill="hold"/>
                                        <p:tgtEl>
                                          <p:spTgt spid="1174"/>
                                        </p:tgtEl>
                                        <p:attrNameLst>
                                          <p:attrName>ppt_x</p:attrName>
                                          <p:attrName>ppt_y</p:attrName>
                                        </p:attrNameLst>
                                      </p:cBhvr>
                                      <p:rCtr x="0" y="3472"/>
                                    </p:animMotion>
                                  </p:childTnLst>
                                </p:cTn>
                              </p:par>
                              <p:par>
                                <p:cTn id="1173" presetID="1" presetClass="path" presetSubtype="0" repeatCount="indefinite" fill="hold" grpId="0" nodeType="withEffect">
                                  <p:stCondLst>
                                    <p:cond delay="0"/>
                                  </p:stCondLst>
                                  <p:childTnLst>
                                    <p:animMotion origin="layout" path="M -3.61111E-6 -1.10499E-6 C 0.02153 -1.10499E-6 0.03941 0.01543 0.03941 0.03445 C 0.03941 0.05373 0.02153 0.06944 -3.61111E-6 0.06944 C -0.0217 0.06944 -0.03923 0.05373 -0.03923 0.03445 C -0.03923 0.01543 -0.0217 -1.10499E-6 -3.61111E-6 -1.10499E-6 Z " pathEditMode="relative" rAng="0" ptsTypes="AAAAA">
                                      <p:cBhvr>
                                        <p:cTn id="1174" dur="6000" fill="hold"/>
                                        <p:tgtEl>
                                          <p:spTgt spid="1173"/>
                                        </p:tgtEl>
                                        <p:attrNameLst>
                                          <p:attrName>ppt_x</p:attrName>
                                          <p:attrName>ppt_y</p:attrName>
                                        </p:attrNameLst>
                                      </p:cBhvr>
                                      <p:rCtr x="0" y="3472"/>
                                    </p:animMotion>
                                  </p:childTnLst>
                                </p:cTn>
                              </p:par>
                              <p:par>
                                <p:cTn id="1175" presetID="1" presetClass="path" presetSubtype="0" repeatCount="indefinite" fill="hold" grpId="0" nodeType="withEffect">
                                  <p:stCondLst>
                                    <p:cond delay="0"/>
                                  </p:stCondLst>
                                  <p:childTnLst>
                                    <p:animMotion origin="layout" path="M 3.88889E-6 -3.42519E-6 C 0.02152 -3.42519E-6 0.03941 0.01543 0.03941 0.03445 C 0.03941 0.05374 0.02152 0.06944 3.88889E-6 0.06944 C -0.02171 0.06944 -0.03924 0.05374 -0.03924 0.03445 C -0.03924 0.01543 -0.02171 -3.42519E-6 3.88889E-6 -3.42519E-6 Z " pathEditMode="relative" rAng="0" ptsTypes="AAAAA">
                                      <p:cBhvr>
                                        <p:cTn id="1176" dur="6000" fill="hold"/>
                                        <p:tgtEl>
                                          <p:spTgt spid="1171"/>
                                        </p:tgtEl>
                                        <p:attrNameLst>
                                          <p:attrName>ppt_x</p:attrName>
                                          <p:attrName>ppt_y</p:attrName>
                                        </p:attrNameLst>
                                      </p:cBhvr>
                                      <p:rCtr x="0" y="3472"/>
                                    </p:animMotion>
                                  </p:childTnLst>
                                </p:cTn>
                              </p:par>
                              <p:par>
                                <p:cTn id="1177" presetID="1" presetClass="path" presetSubtype="0" repeatCount="indefinite" fill="hold" grpId="0" nodeType="withEffect">
                                  <p:stCondLst>
                                    <p:cond delay="0"/>
                                  </p:stCondLst>
                                  <p:childTnLst>
                                    <p:animMotion origin="layout" path="M -1.94444E-6 -5.51116E-8 C 0.02153 -5.51116E-8 0.03941 0.01543 0.03941 0.03444 C 0.03941 0.05373 0.02153 0.06944 -1.94444E-6 0.06944 C -0.0217 0.06944 -0.03923 0.05373 -0.03923 0.03444 C -0.03923 0.01543 -0.0217 -5.51116E-8 -1.94444E-6 -5.51116E-8 Z " pathEditMode="relative" rAng="0" ptsTypes="AAAAA">
                                      <p:cBhvr>
                                        <p:cTn id="1178" dur="6000" fill="hold"/>
                                        <p:tgtEl>
                                          <p:spTgt spid="1175"/>
                                        </p:tgtEl>
                                        <p:attrNameLst>
                                          <p:attrName>ppt_x</p:attrName>
                                          <p:attrName>ppt_y</p:attrName>
                                        </p:attrNameLst>
                                      </p:cBhvr>
                                      <p:rCtr x="0" y="3472"/>
                                    </p:animMotion>
                                  </p:childTnLst>
                                </p:cTn>
                              </p:par>
                              <p:par>
                                <p:cTn id="1179" presetID="1" presetClass="path" presetSubtype="0" repeatCount="indefinite" fill="hold" grpId="0" nodeType="withEffect">
                                  <p:stCondLst>
                                    <p:cond delay="0"/>
                                  </p:stCondLst>
                                  <p:childTnLst>
                                    <p:animMotion origin="layout" path="M -1.66667E-6 4.49711E-6 C 0.02153 4.49711E-6 0.03941 0.01543 0.03941 0.03444 C 0.03941 0.05373 0.02153 0.06944 -1.66667E-6 0.06944 C -0.0217 0.06944 -0.03923 0.05373 -0.03923 0.03444 C -0.03923 0.01543 -0.0217 4.49711E-6 -1.66667E-6 4.49711E-6 Z " pathEditMode="relative" rAng="0" ptsTypes="AAAAA">
                                      <p:cBhvr>
                                        <p:cTn id="1180" dur="6000" fill="hold"/>
                                        <p:tgtEl>
                                          <p:spTgt spid="1176"/>
                                        </p:tgtEl>
                                        <p:attrNameLst>
                                          <p:attrName>ppt_x</p:attrName>
                                          <p:attrName>ppt_y</p:attrName>
                                        </p:attrNameLst>
                                      </p:cBhvr>
                                      <p:rCtr x="0" y="3472"/>
                                    </p:animMotion>
                                  </p:childTnLst>
                                </p:cTn>
                              </p:par>
                              <p:par>
                                <p:cTn id="1181" presetID="1" presetClass="path" presetSubtype="0" repeatCount="indefinite" fill="hold" nodeType="withEffect">
                                  <p:stCondLst>
                                    <p:cond delay="0"/>
                                  </p:stCondLst>
                                  <p:childTnLst>
                                    <p:animMotion origin="layout" path="M -4.44444E-6 4.76164E-6 C 0.02153 4.76164E-6 0.03941 0.01543 0.03941 0.03444 C 0.03941 0.05373 0.02153 0.06944 -4.44444E-6 0.06944 C -0.0217 0.06944 -0.03923 0.05373 -0.03923 0.03444 C -0.03923 0.01543 -0.0217 4.76164E-6 -4.44444E-6 4.76164E-6 Z " pathEditMode="relative" rAng="0" ptsTypes="AAAAA">
                                      <p:cBhvr>
                                        <p:cTn id="1182" dur="6000" fill="hold"/>
                                        <p:tgtEl>
                                          <p:spTgt spid="1242"/>
                                        </p:tgtEl>
                                        <p:attrNameLst>
                                          <p:attrName>ppt_x</p:attrName>
                                          <p:attrName>ppt_y</p:attrName>
                                        </p:attrNameLst>
                                      </p:cBhvr>
                                      <p:rCtr x="0" y="3472"/>
                                    </p:animMotion>
                                  </p:childTnLst>
                                </p:cTn>
                              </p:par>
                              <p:par>
                                <p:cTn id="1183" presetID="1" presetClass="path" presetSubtype="0" repeatCount="indefinite" fill="hold" grpId="0" nodeType="withEffect">
                                  <p:stCondLst>
                                    <p:cond delay="0"/>
                                  </p:stCondLst>
                                  <p:childTnLst>
                                    <p:animMotion origin="layout" path="M -2.77778E-6 3.60154E-6 C 0.02153 3.60154E-6 0.03941 0.01543 0.03941 0.03444 C 0.03941 0.05373 0.02153 0.06944 -2.77778E-6 0.06944 C -0.0217 0.06944 -0.03923 0.05373 -0.03923 0.03444 C -0.03923 0.01543 -0.0217 3.60154E-6 -2.77778E-6 3.60154E-6 Z " pathEditMode="relative" rAng="0" ptsTypes="AAAAA">
                                      <p:cBhvr>
                                        <p:cTn id="1184" dur="6000" fill="hold"/>
                                        <p:tgtEl>
                                          <p:spTgt spid="1184"/>
                                        </p:tgtEl>
                                        <p:attrNameLst>
                                          <p:attrName>ppt_x</p:attrName>
                                          <p:attrName>ppt_y</p:attrName>
                                        </p:attrNameLst>
                                      </p:cBhvr>
                                      <p:rCtr x="0" y="3472"/>
                                    </p:animMotion>
                                  </p:childTnLst>
                                </p:cTn>
                              </p:par>
                              <p:par>
                                <p:cTn id="1185" presetID="1" presetClass="path" presetSubtype="0" repeatCount="indefinite" fill="hold" grpId="0" nodeType="withEffect">
                                  <p:stCondLst>
                                    <p:cond delay="0"/>
                                  </p:stCondLst>
                                  <p:childTnLst>
                                    <p:animMotion origin="layout" path="M 3.33333E-6 3.5795E-6 C 0.02152 3.5795E-6 0.03941 0.01543 0.03941 0.03444 C 0.03941 0.05373 0.02152 0.06944 3.33333E-6 0.06944 C -0.0217 0.06944 -0.03924 0.05373 -0.03924 0.03444 C -0.03924 0.01543 -0.0217 3.5795E-6 3.33333E-6 3.5795E-6 Z " pathEditMode="relative" rAng="0" ptsTypes="AAAAA">
                                      <p:cBhvr>
                                        <p:cTn id="1186" dur="6000" fill="hold"/>
                                        <p:tgtEl>
                                          <p:spTgt spid="1183"/>
                                        </p:tgtEl>
                                        <p:attrNameLst>
                                          <p:attrName>ppt_x</p:attrName>
                                          <p:attrName>ppt_y</p:attrName>
                                        </p:attrNameLst>
                                      </p:cBhvr>
                                      <p:rCtr x="0" y="3472"/>
                                    </p:animMotion>
                                  </p:childTnLst>
                                </p:cTn>
                              </p:par>
                              <p:par>
                                <p:cTn id="1187" presetID="1" presetClass="path" presetSubtype="0" repeatCount="indefinite" fill="hold" grpId="0" nodeType="withEffect">
                                  <p:stCondLst>
                                    <p:cond delay="0"/>
                                  </p:stCondLst>
                                  <p:childTnLst>
                                    <p:animMotion origin="layout" path="M 5.55556E-7 3.5795E-6 C 0.02153 3.5795E-6 0.03941 0.01543 0.03941 0.03444 C 0.03941 0.05373 0.02153 0.06944 5.55556E-7 0.06944 C -0.0217 0.06944 -0.03924 0.05373 -0.03924 0.03444 C -0.03924 0.01543 -0.0217 3.5795E-6 5.55556E-7 3.5795E-6 Z " pathEditMode="relative" rAng="0" ptsTypes="AAAAA">
                                      <p:cBhvr>
                                        <p:cTn id="1188" dur="6000" fill="hold"/>
                                        <p:tgtEl>
                                          <p:spTgt spid="1181"/>
                                        </p:tgtEl>
                                        <p:attrNameLst>
                                          <p:attrName>ppt_x</p:attrName>
                                          <p:attrName>ppt_y</p:attrName>
                                        </p:attrNameLst>
                                      </p:cBhvr>
                                      <p:rCtr x="0" y="3472"/>
                                    </p:animMotion>
                                  </p:childTnLst>
                                </p:cTn>
                              </p:par>
                              <p:par>
                                <p:cTn id="1189" presetID="1" presetClass="path" presetSubtype="0" repeatCount="indefinite" fill="hold" grpId="0" nodeType="withEffect">
                                  <p:stCondLst>
                                    <p:cond delay="0"/>
                                  </p:stCondLst>
                                  <p:childTnLst>
                                    <p:animMotion origin="layout" path="M 2.77778E-7 -3.09452E-6 C 0.02153 -3.09452E-6 0.03941 0.01543 0.03941 0.03445 C 0.03941 0.05374 0.02153 0.06944 2.77778E-7 0.06944 C -0.0217 0.06944 -0.03924 0.05374 -0.03924 0.03445 C -0.03924 0.01543 -0.0217 -3.09452E-6 2.77778E-7 -3.09452E-6 Z " pathEditMode="relative" rAng="0" ptsTypes="AAAAA">
                                      <p:cBhvr>
                                        <p:cTn id="1190" dur="6000" fill="hold"/>
                                        <p:tgtEl>
                                          <p:spTgt spid="1185"/>
                                        </p:tgtEl>
                                        <p:attrNameLst>
                                          <p:attrName>ppt_x</p:attrName>
                                          <p:attrName>ppt_y</p:attrName>
                                        </p:attrNameLst>
                                      </p:cBhvr>
                                      <p:rCtr x="0" y="3472"/>
                                    </p:animMotion>
                                  </p:childTnLst>
                                </p:cTn>
                              </p:par>
                              <p:par>
                                <p:cTn id="1191" presetID="1" presetClass="path" presetSubtype="0" repeatCount="indefinite" fill="hold" grpId="0" nodeType="withEffect">
                                  <p:stCondLst>
                                    <p:cond delay="0"/>
                                  </p:stCondLst>
                                  <p:childTnLst>
                                    <p:animMotion origin="layout" path="M -3.05556E-6 3.5795E-6 C 0.02153 3.5795E-6 0.03941 0.01543 0.03941 0.03444 C 0.03941 0.05373 0.02153 0.06944 -3.05556E-6 0.06944 C -0.0217 0.06944 -0.03923 0.05373 -0.03923 0.03444 C -0.03923 0.01543 -0.0217 3.5795E-6 -3.05556E-6 3.5795E-6 Z " pathEditMode="relative" rAng="0" ptsTypes="AAAAA">
                                      <p:cBhvr>
                                        <p:cTn id="1192" dur="6000" fill="hold"/>
                                        <p:tgtEl>
                                          <p:spTgt spid="1186"/>
                                        </p:tgtEl>
                                        <p:attrNameLst>
                                          <p:attrName>ppt_x</p:attrName>
                                          <p:attrName>ppt_y</p:attrName>
                                        </p:attrNameLst>
                                      </p:cBhvr>
                                      <p:rCtr x="0" y="3472"/>
                                    </p:animMotion>
                                  </p:childTnLst>
                                </p:cTn>
                              </p:par>
                              <p:par>
                                <p:cTn id="1193" presetID="1" presetClass="path" presetSubtype="0" repeatCount="indefinite" fill="hold" nodeType="withEffect">
                                  <p:stCondLst>
                                    <p:cond delay="0"/>
                                  </p:stCondLst>
                                  <p:childTnLst>
                                    <p:animMotion origin="layout" path="M -4.44444E-6 4.76164E-6 C 0.02153 4.76164E-6 0.03941 0.01543 0.03941 0.03444 C 0.03941 0.05373 0.02153 0.06944 -4.44444E-6 0.06944 C -0.0217 0.06944 -0.03923 0.05373 -0.03923 0.03444 C -0.03923 0.01543 -0.0217 4.76164E-6 -4.44444E-6 4.76164E-6 Z " pathEditMode="relative" rAng="0" ptsTypes="AAAAA">
                                      <p:cBhvr>
                                        <p:cTn id="1194" dur="6000" fill="hold"/>
                                        <p:tgtEl>
                                          <p:spTgt spid="1243"/>
                                        </p:tgtEl>
                                        <p:attrNameLst>
                                          <p:attrName>ppt_x</p:attrName>
                                          <p:attrName>ppt_y</p:attrName>
                                        </p:attrNameLst>
                                      </p:cBhvr>
                                      <p:rCtr x="0" y="3472"/>
                                    </p:animMotion>
                                  </p:childTnLst>
                                </p:cTn>
                              </p:par>
                              <p:par>
                                <p:cTn id="1195" presetID="1" presetClass="path" presetSubtype="0" repeatCount="indefinite" fill="hold" grpId="0" nodeType="withEffect">
                                  <p:stCondLst>
                                    <p:cond delay="0"/>
                                  </p:stCondLst>
                                  <p:childTnLst>
                                    <p:animMotion origin="layout" path="M 1.94444E-6 -2.96225E-6 C 0.02153 -2.96225E-6 0.03941 0.01543 0.03941 0.03445 C 0.03941 0.05374 0.02153 0.06944 1.94444E-6 0.06944 C -0.0217 0.06944 -0.03924 0.05374 -0.03924 0.03445 C -0.03924 0.01543 -0.0217 -2.96225E-6 1.94444E-6 -2.96225E-6 Z " pathEditMode="relative" rAng="0" ptsTypes="AAAAA">
                                      <p:cBhvr>
                                        <p:cTn id="1196" dur="6000" fill="hold"/>
                                        <p:tgtEl>
                                          <p:spTgt spid="1193"/>
                                        </p:tgtEl>
                                        <p:attrNameLst>
                                          <p:attrName>ppt_x</p:attrName>
                                          <p:attrName>ppt_y</p:attrName>
                                        </p:attrNameLst>
                                      </p:cBhvr>
                                      <p:rCtr x="0" y="3472"/>
                                    </p:animMotion>
                                  </p:childTnLst>
                                </p:cTn>
                              </p:par>
                              <p:par>
                                <p:cTn id="1197" presetID="1" presetClass="path" presetSubtype="0" repeatCount="indefinite" fill="hold" grpId="0" nodeType="withEffect">
                                  <p:stCondLst>
                                    <p:cond delay="0"/>
                                  </p:stCondLst>
                                  <p:childTnLst>
                                    <p:animMotion origin="layout" path="M 1.66667E-6 -5.97961E-7 C 0.02153 -5.97961E-7 0.03941 0.01543 0.03941 0.03445 C 0.03941 0.05373 0.02153 0.06944 1.66667E-6 0.06944 C -0.0217 0.06944 -0.03924 0.05373 -0.03924 0.03445 C -0.03924 0.01543 -0.0217 -5.97961E-7 1.66667E-6 -5.97961E-7 Z " pathEditMode="relative" rAng="0" ptsTypes="AAAAA">
                                      <p:cBhvr>
                                        <p:cTn id="1198" dur="6000" fill="hold"/>
                                        <p:tgtEl>
                                          <p:spTgt spid="1192"/>
                                        </p:tgtEl>
                                        <p:attrNameLst>
                                          <p:attrName>ppt_x</p:attrName>
                                          <p:attrName>ppt_y</p:attrName>
                                        </p:attrNameLst>
                                      </p:cBhvr>
                                      <p:rCtr x="0" y="3472"/>
                                    </p:animMotion>
                                  </p:childTnLst>
                                </p:cTn>
                              </p:par>
                              <p:par>
                                <p:cTn id="1199" presetID="1" presetClass="path" presetSubtype="0" repeatCount="indefinite" fill="hold" grpId="0" nodeType="withEffect">
                                  <p:stCondLst>
                                    <p:cond delay="0"/>
                                  </p:stCondLst>
                                  <p:childTnLst>
                                    <p:animMotion origin="layout" path="M -2.77778E-6 -2.7418E-6 C 0.02153 -2.7418E-6 0.03941 0.01543 0.03941 0.03445 C 0.03941 0.05374 0.02153 0.06944 -2.77778E-6 0.06944 C -0.0217 0.06944 -0.03923 0.05374 -0.03923 0.03445 C -0.03923 0.01543 -0.0217 -2.7418E-6 -2.77778E-6 -2.7418E-6 Z " pathEditMode="relative" rAng="0" ptsTypes="AAAAA">
                                      <p:cBhvr>
                                        <p:cTn id="1200" dur="6000" fill="hold"/>
                                        <p:tgtEl>
                                          <p:spTgt spid="1190"/>
                                        </p:tgtEl>
                                        <p:attrNameLst>
                                          <p:attrName>ppt_x</p:attrName>
                                          <p:attrName>ppt_y</p:attrName>
                                        </p:attrNameLst>
                                      </p:cBhvr>
                                      <p:rCtr x="0" y="3472"/>
                                    </p:animMotion>
                                  </p:childTnLst>
                                </p:cTn>
                              </p:par>
                              <p:par>
                                <p:cTn id="1201" presetID="1" presetClass="path" presetSubtype="0" repeatCount="indefinite" fill="hold" grpId="0" nodeType="withEffect">
                                  <p:stCondLst>
                                    <p:cond delay="0"/>
                                  </p:stCondLst>
                                  <p:childTnLst>
                                    <p:animMotion origin="layout" path="M 5.55556E-7 5.84183E-7 C 0.02153 5.84183E-7 0.03941 0.01543 0.03941 0.03444 C 0.03941 0.05373 0.02153 0.06944 5.55556E-7 0.06944 C -0.0217 0.06944 -0.03924 0.05373 -0.03924 0.03444 C -0.03924 0.01543 -0.0217 5.84183E-7 5.55556E-7 5.84183E-7 Z " pathEditMode="relative" rAng="0" ptsTypes="AAAAA">
                                      <p:cBhvr>
                                        <p:cTn id="1202" dur="6000" fill="hold"/>
                                        <p:tgtEl>
                                          <p:spTgt spid="1194"/>
                                        </p:tgtEl>
                                        <p:attrNameLst>
                                          <p:attrName>ppt_x</p:attrName>
                                          <p:attrName>ppt_y</p:attrName>
                                        </p:attrNameLst>
                                      </p:cBhvr>
                                      <p:rCtr x="0" y="3472"/>
                                    </p:animMotion>
                                  </p:childTnLst>
                                </p:cTn>
                              </p:par>
                              <p:par>
                                <p:cTn id="1203" presetID="1" presetClass="path" presetSubtype="0" repeatCount="indefinite" fill="hold" grpId="0" nodeType="withEffect">
                                  <p:stCondLst>
                                    <p:cond delay="0"/>
                                  </p:stCondLst>
                                  <p:childTnLst>
                                    <p:animMotion origin="layout" path="M 0 1.58997E-6 C 0.02153 1.58997E-6 0.03941 0.01543 0.03941 0.03444 C 0.03941 0.05373 0.02153 0.06944 0 0.06944 C -0.0217 0.06944 -0.03924 0.05373 -0.03924 0.03444 C -0.03924 0.01543 -0.0217 1.58997E-6 0 1.58997E-6 Z " pathEditMode="relative" rAng="0" ptsTypes="AAAAA">
                                      <p:cBhvr>
                                        <p:cTn id="1204" dur="6000" fill="hold"/>
                                        <p:tgtEl>
                                          <p:spTgt spid="1195"/>
                                        </p:tgtEl>
                                        <p:attrNameLst>
                                          <p:attrName>ppt_x</p:attrName>
                                          <p:attrName>ppt_y</p:attrName>
                                        </p:attrNameLst>
                                      </p:cBhvr>
                                      <p:rCtr x="0" y="3472"/>
                                    </p:animMotion>
                                  </p:childTnLst>
                                </p:cTn>
                              </p:par>
                              <p:par>
                                <p:cTn id="1205" presetID="1" presetClass="path" presetSubtype="0" repeatCount="indefinite" fill="hold" nodeType="withEffect">
                                  <p:stCondLst>
                                    <p:cond delay="0"/>
                                  </p:stCondLst>
                                  <p:childTnLst>
                                    <p:animMotion origin="layout" path="M -4.44444E-6 4.76164E-6 C 0.02153 4.76164E-6 0.03941 0.01543 0.03941 0.03444 C 0.03941 0.05373 0.02153 0.06944 -4.44444E-6 0.06944 C -0.0217 0.06944 -0.03923 0.05373 -0.03923 0.03444 C -0.03923 0.01543 -0.0217 4.76164E-6 -4.44444E-6 4.76164E-6 Z " pathEditMode="relative" rAng="0" ptsTypes="AAAAA">
                                      <p:cBhvr>
                                        <p:cTn id="1206" dur="6000" fill="hold"/>
                                        <p:tgtEl>
                                          <p:spTgt spid="1244"/>
                                        </p:tgtEl>
                                        <p:attrNameLst>
                                          <p:attrName>ppt_x</p:attrName>
                                          <p:attrName>ppt_y</p:attrName>
                                        </p:attrNameLst>
                                      </p:cBhvr>
                                      <p:rCtr x="0" y="3472"/>
                                    </p:animMotion>
                                  </p:childTnLst>
                                </p:cTn>
                              </p:par>
                              <p:par>
                                <p:cTn id="1207" presetID="1" presetClass="path" presetSubtype="0" repeatCount="indefinite" fill="hold" grpId="0" nodeType="withEffect">
                                  <p:stCondLst>
                                    <p:cond delay="0"/>
                                  </p:stCondLst>
                                  <p:childTnLst>
                                    <p:animMotion origin="layout" path="M -2.77778E-7 -1.75806E-6 C 0.02153 -1.75806E-6 0.03941 0.01543 0.03941 0.03445 C 0.03941 0.05374 0.02153 0.06944 -2.77778E-7 0.06944 C -0.0217 0.06944 -0.03924 0.05374 -0.03924 0.03445 C -0.03924 0.01543 -0.0217 -1.75806E-6 -2.77778E-7 -1.75806E-6 Z " pathEditMode="relative" rAng="0" ptsTypes="AAAAA">
                                      <p:cBhvr>
                                        <p:cTn id="1208" dur="6000" fill="hold"/>
                                        <p:tgtEl>
                                          <p:spTgt spid="1203"/>
                                        </p:tgtEl>
                                        <p:attrNameLst>
                                          <p:attrName>ppt_x</p:attrName>
                                          <p:attrName>ppt_y</p:attrName>
                                        </p:attrNameLst>
                                      </p:cBhvr>
                                      <p:rCtr x="0" y="3472"/>
                                    </p:animMotion>
                                  </p:childTnLst>
                                </p:cTn>
                              </p:par>
                              <p:par>
                                <p:cTn id="1209" presetID="1" presetClass="path" presetSubtype="0" repeatCount="indefinite" fill="hold" grpId="0" nodeType="withEffect">
                                  <p:stCondLst>
                                    <p:cond delay="0"/>
                                  </p:stCondLst>
                                  <p:childTnLst>
                                    <p:animMotion origin="layout" path="M 3.88889E-6 4.08653E-6 C 0.02152 4.08653E-6 0.03941 0.01543 0.03941 0.03444 C 0.03941 0.05373 0.02152 0.06944 3.88889E-6 0.06944 C -0.02171 0.06944 -0.03924 0.05373 -0.03924 0.03444 C -0.03924 0.01543 -0.02171 4.08653E-6 3.88889E-6 4.08653E-6 Z " pathEditMode="relative" rAng="0" ptsTypes="AAAAA">
                                      <p:cBhvr>
                                        <p:cTn id="1210" dur="6000" fill="hold"/>
                                        <p:tgtEl>
                                          <p:spTgt spid="1202"/>
                                        </p:tgtEl>
                                        <p:attrNameLst>
                                          <p:attrName>ppt_x</p:attrName>
                                          <p:attrName>ppt_y</p:attrName>
                                        </p:attrNameLst>
                                      </p:cBhvr>
                                      <p:rCtr x="0" y="3472"/>
                                    </p:animMotion>
                                  </p:childTnLst>
                                </p:cTn>
                              </p:par>
                              <p:par>
                                <p:cTn id="1211" presetID="1" presetClass="path" presetSubtype="0" repeatCount="indefinite" fill="hold" grpId="0" nodeType="withEffect">
                                  <p:stCondLst>
                                    <p:cond delay="0"/>
                                  </p:stCondLst>
                                  <p:childTnLst>
                                    <p:animMotion origin="layout" path="M 3.33333E-6 8.92808E-7 C 0.02152 8.92808E-7 0.03941 0.01543 0.03941 0.03444 C 0.03941 0.05373 0.02152 0.06944 3.33333E-6 0.06944 C -0.0217 0.06944 -0.03924 0.05373 -0.03924 0.03444 C -0.03924 0.01543 -0.0217 8.92808E-7 3.33333E-6 8.92808E-7 Z " pathEditMode="relative" rAng="0" ptsTypes="AAAAA">
                                      <p:cBhvr>
                                        <p:cTn id="1212" dur="6000" fill="hold"/>
                                        <p:tgtEl>
                                          <p:spTgt spid="1200"/>
                                        </p:tgtEl>
                                        <p:attrNameLst>
                                          <p:attrName>ppt_x</p:attrName>
                                          <p:attrName>ppt_y</p:attrName>
                                        </p:attrNameLst>
                                      </p:cBhvr>
                                      <p:rCtr x="0" y="3472"/>
                                    </p:animMotion>
                                  </p:childTnLst>
                                </p:cTn>
                              </p:par>
                              <p:par>
                                <p:cTn id="1213" presetID="1" presetClass="path" presetSubtype="0" repeatCount="indefinite" fill="hold" grpId="0" nodeType="withEffect">
                                  <p:stCondLst>
                                    <p:cond delay="0"/>
                                  </p:stCondLst>
                                  <p:childTnLst>
                                    <p:animMotion origin="layout" path="M 3.05556E-6 3.08074E-6 C 0.02152 3.08074E-6 0.03941 0.01543 0.03941 0.03444 C 0.03941 0.05373 0.02152 0.06944 3.05556E-6 0.06944 C -0.0217 0.06944 -0.03924 0.05373 -0.03924 0.03444 C -0.03924 0.01543 -0.0217 3.08074E-6 3.05556E-6 3.08074E-6 Z " pathEditMode="relative" rAng="0" ptsTypes="AAAAA">
                                      <p:cBhvr>
                                        <p:cTn id="1214" dur="6000" fill="hold"/>
                                        <p:tgtEl>
                                          <p:spTgt spid="1204"/>
                                        </p:tgtEl>
                                        <p:attrNameLst>
                                          <p:attrName>ppt_x</p:attrName>
                                          <p:attrName>ppt_y</p:attrName>
                                        </p:attrNameLst>
                                      </p:cBhvr>
                                      <p:rCtr x="0" y="3472"/>
                                    </p:animMotion>
                                  </p:childTnLst>
                                </p:cTn>
                              </p:par>
                              <p:par>
                                <p:cTn id="1215" presetID="1" presetClass="path" presetSubtype="0" repeatCount="indefinite" fill="hold" grpId="0" nodeType="withEffect">
                                  <p:stCondLst>
                                    <p:cond delay="0"/>
                                  </p:stCondLst>
                                  <p:childTnLst>
                                    <p:animMotion origin="layout" path="M 1.66667E-6 -4.87738E-7 C 0.02153 -4.87738E-7 0.03941 0.01543 0.03941 0.03445 C 0.03941 0.05373 0.02153 0.06944 1.66667E-6 0.06944 C -0.0217 0.06944 -0.03924 0.05373 -0.03924 0.03445 C -0.03924 0.01543 -0.0217 -4.87738E-7 1.66667E-6 -4.87738E-7 Z " pathEditMode="relative" rAng="0" ptsTypes="AAAAA">
                                      <p:cBhvr>
                                        <p:cTn id="1216" dur="6000" fill="hold"/>
                                        <p:tgtEl>
                                          <p:spTgt spid="1205"/>
                                        </p:tgtEl>
                                        <p:attrNameLst>
                                          <p:attrName>ppt_x</p:attrName>
                                          <p:attrName>ppt_y</p:attrName>
                                        </p:attrNameLst>
                                      </p:cBhvr>
                                      <p:rCtr x="0" y="3472"/>
                                    </p:animMotion>
                                  </p:childTnLst>
                                </p:cTn>
                              </p:par>
                              <p:par>
                                <p:cTn id="1217" presetID="1" presetClass="path" presetSubtype="0" repeatCount="indefinite" fill="hold" nodeType="withEffect">
                                  <p:stCondLst>
                                    <p:cond delay="0"/>
                                  </p:stCondLst>
                                  <p:childTnLst>
                                    <p:animMotion origin="layout" path="M -4.44444E-6 4.76164E-6 C 0.02153 4.76164E-6 0.03941 0.01543 0.03941 0.03444 C 0.03941 0.05373 0.02153 0.06944 -4.44444E-6 0.06944 C -0.0217 0.06944 -0.03923 0.05373 -0.03923 0.03444 C -0.03923 0.01543 -0.0217 4.76164E-6 -4.44444E-6 4.76164E-6 Z " pathEditMode="relative" rAng="0" ptsTypes="AAAAA">
                                      <p:cBhvr>
                                        <p:cTn id="1218" dur="6000" fill="hold"/>
                                        <p:tgtEl>
                                          <p:spTgt spid="1245"/>
                                        </p:tgtEl>
                                        <p:attrNameLst>
                                          <p:attrName>ppt_x</p:attrName>
                                          <p:attrName>ppt_y</p:attrName>
                                        </p:attrNameLst>
                                      </p:cBhvr>
                                      <p:rCtr x="0" y="3472"/>
                                    </p:animMotion>
                                  </p:childTnLst>
                                </p:cTn>
                              </p:par>
                              <p:par>
                                <p:cTn id="1219" presetID="1" presetClass="path" presetSubtype="0" repeatCount="indefinite" fill="hold" grpId="0" nodeType="withEffect">
                                  <p:stCondLst>
                                    <p:cond delay="0"/>
                                  </p:stCondLst>
                                  <p:childTnLst>
                                    <p:animMotion origin="layout" path="M 4.16667E-6 -1.66988E-6 C 0.02152 -1.66988E-6 0.03941 0.01543 0.03941 0.03445 C 0.03941 0.05374 0.02152 0.06944 4.16667E-6 0.06944 C -0.02171 0.06944 -0.03924 0.05374 -0.03924 0.03445 C -0.03924 0.01543 -0.02171 -1.66988E-6 4.16667E-6 -1.66988E-6 Z " pathEditMode="relative" rAng="0" ptsTypes="AAAAA">
                                      <p:cBhvr>
                                        <p:cTn id="1220" dur="6000" fill="hold"/>
                                        <p:tgtEl>
                                          <p:spTgt spid="1213"/>
                                        </p:tgtEl>
                                        <p:attrNameLst>
                                          <p:attrName>ppt_x</p:attrName>
                                          <p:attrName>ppt_y</p:attrName>
                                        </p:attrNameLst>
                                      </p:cBhvr>
                                      <p:rCtr x="0" y="3472"/>
                                    </p:animMotion>
                                  </p:childTnLst>
                                </p:cTn>
                              </p:par>
                              <p:par>
                                <p:cTn id="1221" presetID="1" presetClass="path" presetSubtype="0" repeatCount="indefinite" fill="hold" grpId="0" nodeType="withEffect">
                                  <p:stCondLst>
                                    <p:cond delay="0"/>
                                  </p:stCondLst>
                                  <p:childTnLst>
                                    <p:animMotion origin="layout" path="M 1.94444E-6 -4.62111E-6 C 0.02153 -4.62111E-6 0.03941 0.01544 0.03941 0.03445 C 0.03941 0.05374 0.02153 0.06945 1.94444E-6 0.06945 C -0.0217 0.06945 -0.03924 0.05374 -0.03924 0.03445 C -0.03924 0.01544 -0.0217 -4.62111E-6 1.94444E-6 -4.62111E-6 Z " pathEditMode="relative" rAng="0" ptsTypes="AAAAA">
                                      <p:cBhvr>
                                        <p:cTn id="1222" dur="6000" fill="hold"/>
                                        <p:tgtEl>
                                          <p:spTgt spid="1212"/>
                                        </p:tgtEl>
                                        <p:attrNameLst>
                                          <p:attrName>ppt_x</p:attrName>
                                          <p:attrName>ppt_y</p:attrName>
                                        </p:attrNameLst>
                                      </p:cBhvr>
                                      <p:rCtr x="0" y="3472"/>
                                    </p:animMotion>
                                  </p:childTnLst>
                                </p:cTn>
                              </p:par>
                              <p:par>
                                <p:cTn id="1223" presetID="1" presetClass="path" presetSubtype="0" repeatCount="indefinite" fill="hold" grpId="0" nodeType="withEffect">
                                  <p:stCondLst>
                                    <p:cond delay="0"/>
                                  </p:stCondLst>
                                  <p:childTnLst>
                                    <p:animMotion origin="layout" path="M -3.33333E-6 -2.19069E-6 C 0.02153 -2.19069E-6 0.03941 0.01543 0.03941 0.03445 C 0.03941 0.05374 0.02153 0.06944 -3.33333E-6 0.06944 C -0.0217 0.06944 -0.03923 0.05374 -0.03923 0.03445 C -0.03923 0.01543 -0.0217 -2.19069E-6 -3.33333E-6 -2.19069E-6 Z " pathEditMode="relative" rAng="0" ptsTypes="AAAAA">
                                      <p:cBhvr>
                                        <p:cTn id="1224" dur="6000" fill="hold"/>
                                        <p:tgtEl>
                                          <p:spTgt spid="1210"/>
                                        </p:tgtEl>
                                        <p:attrNameLst>
                                          <p:attrName>ppt_x</p:attrName>
                                          <p:attrName>ppt_y</p:attrName>
                                        </p:attrNameLst>
                                      </p:cBhvr>
                                      <p:rCtr x="0" y="3472"/>
                                    </p:animMotion>
                                  </p:childTnLst>
                                </p:cTn>
                              </p:par>
                              <p:par>
                                <p:cTn id="1225" presetID="1" presetClass="path" presetSubtype="0" repeatCount="indefinite" fill="hold" grpId="0" nodeType="withEffect">
                                  <p:stCondLst>
                                    <p:cond delay="0"/>
                                  </p:stCondLst>
                                  <p:childTnLst>
                                    <p:animMotion origin="layout" path="M -3.61111E-6 -2.75558E-9 C 0.02153 -2.75558E-9 0.03941 0.01543 0.03941 0.03444 C 0.03941 0.05373 0.02153 0.06944 -3.61111E-6 0.06944 C -0.0217 0.06944 -0.03923 0.05373 -0.03923 0.03444 C -0.03923 0.01543 -0.0217 -2.75558E-9 -3.61111E-6 -2.75558E-9 Z " pathEditMode="relative" rAng="0" ptsTypes="AAAAA">
                                      <p:cBhvr>
                                        <p:cTn id="1226" dur="6000" fill="hold"/>
                                        <p:tgtEl>
                                          <p:spTgt spid="1214"/>
                                        </p:tgtEl>
                                        <p:attrNameLst>
                                          <p:attrName>ppt_x</p:attrName>
                                          <p:attrName>ppt_y</p:attrName>
                                        </p:attrNameLst>
                                      </p:cBhvr>
                                      <p:rCtr x="0" y="3472"/>
                                    </p:animMotion>
                                  </p:childTnLst>
                                </p:cTn>
                              </p:par>
                              <p:par>
                                <p:cTn id="1227" presetID="1" presetClass="path" presetSubtype="0" repeatCount="indefinite" fill="hold" grpId="0" nodeType="withEffect">
                                  <p:stCondLst>
                                    <p:cond delay="0"/>
                                  </p:stCondLst>
                                  <p:childTnLst>
                                    <p:animMotion origin="layout" path="M 5.55556E-7 -4.77542E-6 C 0.02153 -4.77542E-6 0.03941 0.01544 0.03941 0.03445 C 0.03941 0.05374 0.02153 0.06945 5.55556E-7 0.06945 C -0.0217 0.06945 -0.03924 0.05374 -0.03924 0.03445 C -0.03924 0.01544 -0.0217 -4.77542E-6 5.55556E-7 -4.77542E-6 Z " pathEditMode="relative" rAng="0" ptsTypes="AAAAA">
                                      <p:cBhvr>
                                        <p:cTn id="1228" dur="6000" fill="hold"/>
                                        <p:tgtEl>
                                          <p:spTgt spid="1215"/>
                                        </p:tgtEl>
                                        <p:attrNameLst>
                                          <p:attrName>ppt_x</p:attrName>
                                          <p:attrName>ppt_y</p:attrName>
                                        </p:attrNameLst>
                                      </p:cBhvr>
                                      <p:rCtr x="0" y="3472"/>
                                    </p:animMotion>
                                  </p:childTnLst>
                                </p:cTn>
                              </p:par>
                              <p:par>
                                <p:cTn id="1229" presetID="1" presetClass="path" presetSubtype="0" repeatCount="indefinite" fill="hold" nodeType="withEffect">
                                  <p:stCondLst>
                                    <p:cond delay="0"/>
                                  </p:stCondLst>
                                  <p:childTnLst>
                                    <p:animMotion origin="layout" path="M -4.44444E-6 4.76164E-6 C 0.02153 4.76164E-6 0.03941 0.01543 0.03941 0.03444 C 0.03941 0.05373 0.02153 0.06944 -4.44444E-6 0.06944 C -0.0217 0.06944 -0.03923 0.05373 -0.03923 0.03444 C -0.03923 0.01543 -0.0217 4.76164E-6 -4.44444E-6 4.76164E-6 Z " pathEditMode="relative" rAng="0" ptsTypes="AAAAA">
                                      <p:cBhvr>
                                        <p:cTn id="1230" dur="6000" fill="hold"/>
                                        <p:tgtEl>
                                          <p:spTgt spid="1246"/>
                                        </p:tgtEl>
                                        <p:attrNameLst>
                                          <p:attrName>ppt_x</p:attrName>
                                          <p:attrName>ppt_y</p:attrName>
                                        </p:attrNameLst>
                                      </p:cBhvr>
                                      <p:rCtr x="0" y="3472"/>
                                    </p:animMotion>
                                  </p:childTnLst>
                                </p:cTn>
                              </p:par>
                              <p:par>
                                <p:cTn id="1231" presetID="1" presetClass="path" presetSubtype="0" repeatCount="indefinite" fill="hold" grpId="0" nodeType="withEffect">
                                  <p:stCondLst>
                                    <p:cond delay="0"/>
                                  </p:stCondLst>
                                  <p:childTnLst>
                                    <p:animMotion origin="layout" path="M 1.38889E-6 -1.62579E-6 C 0.02153 -1.62579E-6 0.03941 0.01543 0.03941 0.03445 C 0.03941 0.05374 0.02153 0.06944 1.38889E-6 0.06944 C -0.0217 0.06944 -0.03924 0.05374 -0.03924 0.03445 C -0.03924 0.01543 -0.0217 -1.62579E-6 1.38889E-6 -1.62579E-6 Z " pathEditMode="relative" rAng="0" ptsTypes="AAAAA">
                                      <p:cBhvr>
                                        <p:cTn id="1232" dur="6000" fill="hold"/>
                                        <p:tgtEl>
                                          <p:spTgt spid="1219"/>
                                        </p:tgtEl>
                                        <p:attrNameLst>
                                          <p:attrName>ppt_x</p:attrName>
                                          <p:attrName>ppt_y</p:attrName>
                                        </p:attrNameLst>
                                      </p:cBhvr>
                                      <p:rCtr x="0" y="3472"/>
                                    </p:animMotion>
                                  </p:childTnLst>
                                </p:cTn>
                              </p:par>
                              <p:par>
                                <p:cTn id="1233" presetID="1" presetClass="path" presetSubtype="0" repeatCount="indefinite" fill="hold" grpId="0" nodeType="withEffect">
                                  <p:stCondLst>
                                    <p:cond delay="0"/>
                                  </p:stCondLst>
                                  <p:childTnLst>
                                    <p:animMotion origin="layout" path="M -4.72222E-6 4.39515E-6 C 0.02153 4.39515E-6 0.03941 0.01543 0.03941 0.03444 C 0.03941 0.05373 0.02153 0.06944 -4.72222E-6 0.06944 C -0.0217 0.06944 -0.03923 0.05373 -0.03923 0.03444 C -0.03923 0.01543 -0.0217 4.39515E-6 -4.72222E-6 4.39515E-6 Z " pathEditMode="relative" rAng="0" ptsTypes="AAAAA">
                                      <p:cBhvr>
                                        <p:cTn id="1234" dur="6000" fill="hold"/>
                                        <p:tgtEl>
                                          <p:spTgt spid="1218"/>
                                        </p:tgtEl>
                                        <p:attrNameLst>
                                          <p:attrName>ppt_x</p:attrName>
                                          <p:attrName>ppt_y</p:attrName>
                                        </p:attrNameLst>
                                      </p:cBhvr>
                                      <p:rCtr x="0" y="3472"/>
                                    </p:animMotion>
                                  </p:childTnLst>
                                </p:cTn>
                              </p:par>
                              <p:par>
                                <p:cTn id="1235" presetID="1" presetClass="path" presetSubtype="0" repeatCount="indefinite" fill="hold" grpId="0" nodeType="withEffect">
                                  <p:stCondLst>
                                    <p:cond delay="0"/>
                                  </p:stCondLst>
                                  <p:childTnLst>
                                    <p:animMotion origin="layout" path="M -2.77778E-7 -3.13034E-6 C 0.02153 -3.13034E-6 0.03941 0.01543 0.03941 0.03445 C 0.03941 0.05374 0.02153 0.06944 -2.77778E-7 0.06944 C -0.0217 0.06944 -0.03924 0.05374 -0.03924 0.03445 C -0.03924 0.01543 -0.0217 -3.13034E-6 -2.77778E-7 -3.13034E-6 Z " pathEditMode="relative" rAng="0" ptsTypes="AAAAA">
                                      <p:cBhvr>
                                        <p:cTn id="1236" dur="6000" fill="hold"/>
                                        <p:tgtEl>
                                          <p:spTgt spid="1217"/>
                                        </p:tgtEl>
                                        <p:attrNameLst>
                                          <p:attrName>ppt_x</p:attrName>
                                          <p:attrName>ppt_y</p:attrName>
                                        </p:attrNameLst>
                                      </p:cBhvr>
                                      <p:rCtr x="0" y="3472"/>
                                    </p:animMotion>
                                  </p:childTnLst>
                                </p:cTn>
                              </p:par>
                              <p:par>
                                <p:cTn id="1237" presetID="1" presetClass="path" presetSubtype="0" repeatCount="indefinite" fill="hold" grpId="0" nodeType="withEffect">
                                  <p:stCondLst>
                                    <p:cond delay="0"/>
                                  </p:stCondLst>
                                  <p:childTnLst>
                                    <p:animMotion origin="layout" path="M -1.66667E-6 1.26757E-6 C 0.02153 1.26757E-6 0.03941 0.01543 0.03941 0.03444 C 0.03941 0.05373 0.02153 0.06944 -1.66667E-6 0.06944 C -0.0217 0.06944 -0.03923 0.05373 -0.03923 0.03444 C -0.03923 0.01543 -0.0217 1.26757E-6 -1.66667E-6 1.26757E-6 Z " pathEditMode="relative" rAng="0" ptsTypes="AAAAA">
                                      <p:cBhvr>
                                        <p:cTn id="1238" dur="6000" fill="hold"/>
                                        <p:tgtEl>
                                          <p:spTgt spid="1220"/>
                                        </p:tgtEl>
                                        <p:attrNameLst>
                                          <p:attrName>ppt_x</p:attrName>
                                          <p:attrName>ppt_y</p:attrName>
                                        </p:attrNameLst>
                                      </p:cBhvr>
                                      <p:rCtr x="0" y="3472"/>
                                    </p:animMotion>
                                  </p:childTnLst>
                                </p:cTn>
                              </p:par>
                              <p:par>
                                <p:cTn id="1239" presetID="1" presetClass="path" presetSubtype="0" repeatCount="indefinite" fill="hold" grpId="0" nodeType="withEffect">
                                  <p:stCondLst>
                                    <p:cond delay="0"/>
                                  </p:stCondLst>
                                  <p:childTnLst>
                                    <p:animMotion origin="layout" path="M -2.77778E-7 -1.33921E-6 C 0.02153 -1.33921E-6 0.03941 0.01543 0.03941 0.03445 C 0.03941 0.05374 0.02153 0.06944 -2.77778E-7 0.06944 C -0.0217 0.06944 -0.03924 0.05374 -0.03924 0.03445 C -0.03924 0.01543 -0.0217 -1.33921E-6 -2.77778E-7 -1.33921E-6 Z " pathEditMode="relative" rAng="0" ptsTypes="AAAAA">
                                      <p:cBhvr>
                                        <p:cTn id="1240" dur="6000" fill="hold"/>
                                        <p:tgtEl>
                                          <p:spTgt spid="1221"/>
                                        </p:tgtEl>
                                        <p:attrNameLst>
                                          <p:attrName>ppt_x</p:attrName>
                                          <p:attrName>ppt_y</p:attrName>
                                        </p:attrNameLst>
                                      </p:cBhvr>
                                      <p:rCtr x="0" y="3472"/>
                                    </p:animMotion>
                                  </p:childTnLst>
                                </p:cTn>
                              </p:par>
                              <p:par>
                                <p:cTn id="1241" presetID="1" presetClass="path" presetSubtype="0" repeatCount="indefinite" fill="hold" nodeType="withEffect">
                                  <p:stCondLst>
                                    <p:cond delay="0"/>
                                  </p:stCondLst>
                                  <p:childTnLst>
                                    <p:animMotion origin="layout" path="M -4.44444E-6 4.76164E-6 C 0.02153 4.76164E-6 0.03941 0.01543 0.03941 0.03444 C 0.03941 0.05373 0.02153 0.06944 -4.44444E-6 0.06944 C -0.0217 0.06944 -0.03923 0.05373 -0.03923 0.03444 C -0.03923 0.01543 -0.0217 4.76164E-6 -4.44444E-6 4.76164E-6 Z " pathEditMode="relative" rAng="0" ptsTypes="AAAAA">
                                      <p:cBhvr>
                                        <p:cTn id="1242" dur="6000" fill="hold"/>
                                        <p:tgtEl>
                                          <p:spTgt spid="1247"/>
                                        </p:tgtEl>
                                        <p:attrNameLst>
                                          <p:attrName>ppt_x</p:attrName>
                                          <p:attrName>ppt_y</p:attrName>
                                        </p:attrNameLst>
                                      </p:cBhvr>
                                      <p:rCtr x="0" y="3472"/>
                                    </p:animMotion>
                                  </p:childTnLst>
                                </p:cTn>
                              </p:par>
                              <p:par>
                                <p:cTn id="1243" presetID="1" presetClass="path" presetSubtype="0" repeatCount="indefinite" fill="hold" grpId="0" nodeType="withEffect">
                                  <p:stCondLst>
                                    <p:cond delay="0"/>
                                  </p:stCondLst>
                                  <p:childTnLst>
                                    <p:animMotion origin="layout" path="M -2.77778E-6 2.50758E-6 C 0.02153 2.50758E-6 0.03941 0.01543 0.03941 0.03444 C 0.03941 0.05373 0.02153 0.06944 -2.77778E-6 0.06944 C -0.0217 0.06944 -0.03923 0.05373 -0.03923 0.03444 C -0.03923 0.01543 -0.0217 2.50758E-6 -2.77778E-6 2.50758E-6 Z " pathEditMode="relative" rAng="0" ptsTypes="AAAAA">
                                      <p:cBhvr>
                                        <p:cTn id="1244" dur="6000" fill="hold"/>
                                        <p:tgtEl>
                                          <p:spTgt spid="1227"/>
                                        </p:tgtEl>
                                        <p:attrNameLst>
                                          <p:attrName>ppt_x</p:attrName>
                                          <p:attrName>ppt_y</p:attrName>
                                        </p:attrNameLst>
                                      </p:cBhvr>
                                      <p:rCtr x="0" y="3472"/>
                                    </p:animMotion>
                                  </p:childTnLst>
                                </p:cTn>
                              </p:par>
                              <p:par>
                                <p:cTn id="1245" presetID="1" presetClass="path" presetSubtype="0" repeatCount="indefinite" fill="hold" grpId="0" nodeType="withEffect">
                                  <p:stCondLst>
                                    <p:cond delay="0"/>
                                  </p:stCondLst>
                                  <p:childTnLst>
                                    <p:animMotion origin="layout" path="M -2.77778E-6 2.50758E-6 C 0.02153 2.50758E-6 0.03941 0.01543 0.03941 0.03444 C 0.03941 0.05373 0.02153 0.06944 -2.77778E-6 0.06944 C -0.0217 0.06944 -0.03923 0.05373 -0.03923 0.03444 C -0.03923 0.01543 -0.0217 2.50758E-6 -2.77778E-6 2.50758E-6 Z " pathEditMode="relative" rAng="0" ptsTypes="AAAAA">
                                      <p:cBhvr>
                                        <p:cTn id="1246" dur="6000" fill="hold"/>
                                        <p:tgtEl>
                                          <p:spTgt spid="1226"/>
                                        </p:tgtEl>
                                        <p:attrNameLst>
                                          <p:attrName>ppt_x</p:attrName>
                                          <p:attrName>ppt_y</p:attrName>
                                        </p:attrNameLst>
                                      </p:cBhvr>
                                      <p:rCtr x="0" y="3472"/>
                                    </p:animMotion>
                                  </p:childTnLst>
                                </p:cTn>
                              </p:par>
                              <p:par>
                                <p:cTn id="1247" presetID="1" presetClass="path" presetSubtype="0" repeatCount="indefinite" fill="hold" nodeType="withEffect">
                                  <p:stCondLst>
                                    <p:cond delay="0"/>
                                  </p:stCondLst>
                                  <p:childTnLst>
                                    <p:animMotion origin="layout" path="M -4.44444E-6 4.76164E-6 C 0.02153 4.76164E-6 0.03941 0.01543 0.03941 0.03444 C 0.03941 0.05373 0.02153 0.06944 -4.44444E-6 0.06944 C -0.0217 0.06944 -0.03923 0.05373 -0.03923 0.03444 C -0.03923 0.01543 -0.0217 4.76164E-6 -4.44444E-6 4.76164E-6 Z " pathEditMode="relative" rAng="0" ptsTypes="AAAAA">
                                      <p:cBhvr>
                                        <p:cTn id="1248" dur="6000" fill="hold"/>
                                        <p:tgtEl>
                                          <p:spTgt spid="1248"/>
                                        </p:tgtEl>
                                        <p:attrNameLst>
                                          <p:attrName>ppt_x</p:attrName>
                                          <p:attrName>ppt_y</p:attrName>
                                        </p:attrNameLst>
                                      </p:cBhvr>
                                      <p:rCtr x="0" y="3472"/>
                                    </p:animMotion>
                                  </p:childTnLst>
                                </p:cTn>
                              </p:par>
                              <p:par>
                                <p:cTn id="1249" presetID="1" presetClass="path" presetSubtype="0" repeatCount="indefinite" fill="hold" nodeType="withEffect">
                                  <p:stCondLst>
                                    <p:cond delay="0"/>
                                  </p:stCondLst>
                                  <p:childTnLst>
                                    <p:animMotion origin="layout" path="M 1.66667E-6 1.87379E-6 C 0.02153 1.87379E-6 0.03941 0.01543 0.03941 0.03444 C 0.03941 0.05373 0.02153 0.06944 1.66667E-6 0.06944 C -0.0217 0.06944 -0.03924 0.05373 -0.03924 0.03444 C -0.03924 0.01543 -0.0217 1.87379E-6 1.66667E-6 1.87379E-6 Z " pathEditMode="relative" rAng="0" ptsTypes="AAAAA">
                                      <p:cBhvr>
                                        <p:cTn id="1250" dur="6000" fill="hold"/>
                                        <p:tgtEl>
                                          <p:spTgt spid="1272"/>
                                        </p:tgtEl>
                                        <p:attrNameLst>
                                          <p:attrName>ppt_x</p:attrName>
                                          <p:attrName>ppt_y</p:attrName>
                                        </p:attrNameLst>
                                      </p:cBhvr>
                                      <p:rCtr x="0" y="3472"/>
                                    </p:animMotion>
                                  </p:childTnLst>
                                </p:cTn>
                              </p:par>
                              <p:par>
                                <p:cTn id="1251" presetID="1" presetClass="path" presetSubtype="0" repeatCount="indefinite" fill="hold" grpId="0" nodeType="withEffect">
                                  <p:stCondLst>
                                    <p:cond delay="0"/>
                                  </p:stCondLst>
                                  <p:childTnLst>
                                    <p:animMotion origin="layout" path="M -4.72222E-6 3.34252E-6 C 0.02153 3.34252E-6 0.03941 0.01543 0.03941 0.03444 C 0.03941 0.05373 0.02153 0.06944 -4.72222E-6 0.06944 C -0.0217 0.06944 -0.03923 0.05373 -0.03923 0.03444 C -0.03923 0.01543 -0.0217 3.34252E-6 -4.72222E-6 3.34252E-6 Z " pathEditMode="relative" rAng="0" ptsTypes="AAAAA">
                                      <p:cBhvr>
                                        <p:cTn id="1252" dur="6000" fill="hold"/>
                                        <p:tgtEl>
                                          <p:spTgt spid="1279"/>
                                        </p:tgtEl>
                                        <p:attrNameLst>
                                          <p:attrName>ppt_x</p:attrName>
                                          <p:attrName>ppt_y</p:attrName>
                                        </p:attrNameLst>
                                      </p:cBhvr>
                                      <p:rCtr x="0" y="3472"/>
                                    </p:animMotion>
                                  </p:childTnLst>
                                </p:cTn>
                              </p:par>
                              <p:par>
                                <p:cTn id="1253" presetID="1" presetClass="path" presetSubtype="0" repeatCount="indefinite" fill="hold" grpId="0" nodeType="withEffect">
                                  <p:stCondLst>
                                    <p:cond delay="0"/>
                                  </p:stCondLst>
                                  <p:childTnLst>
                                    <p:animMotion origin="layout" path="M 5.55556E-7 -1.7305E-6 C 0.02153 -1.7305E-6 0.03941 0.01543 0.03941 0.03445 C 0.03941 0.05374 0.02153 0.06944 5.55556E-7 0.06944 C -0.0217 0.06944 -0.03924 0.05374 -0.03924 0.03445 C -0.03924 0.01543 -0.0217 -1.7305E-6 5.55556E-7 -1.7305E-6 Z " pathEditMode="relative" rAng="0" ptsTypes="AAAAA">
                                      <p:cBhvr>
                                        <p:cTn id="1254" dur="6000" fill="hold"/>
                                        <p:tgtEl>
                                          <p:spTgt spid="1278"/>
                                        </p:tgtEl>
                                        <p:attrNameLst>
                                          <p:attrName>ppt_x</p:attrName>
                                          <p:attrName>ppt_y</p:attrName>
                                        </p:attrNameLst>
                                      </p:cBhvr>
                                      <p:rCtr x="0" y="3472"/>
                                    </p:animMotion>
                                  </p:childTnLst>
                                </p:cTn>
                              </p:par>
                              <p:par>
                                <p:cTn id="1255" presetID="1" presetClass="path" presetSubtype="0" repeatCount="indefinite" fill="hold" grpId="0" nodeType="withEffect">
                                  <p:stCondLst>
                                    <p:cond delay="0"/>
                                  </p:stCondLst>
                                  <p:childTnLst>
                                    <p:animMotion origin="layout" path="M -3.05556E-6 2.97603E-6 C 0.02153 2.97603E-6 0.03941 0.01543 0.03941 0.03444 C 0.03941 0.05373 0.02153 0.06944 -3.05556E-6 0.06944 C -0.0217 0.06944 -0.03923 0.05373 -0.03923 0.03444 C -0.03923 0.01543 -0.0217 2.97603E-6 -3.05556E-6 2.97603E-6 Z " pathEditMode="relative" rAng="0" ptsTypes="AAAAA">
                                      <p:cBhvr>
                                        <p:cTn id="1256" dur="6000" fill="hold"/>
                                        <p:tgtEl>
                                          <p:spTgt spid="1273"/>
                                        </p:tgtEl>
                                        <p:attrNameLst>
                                          <p:attrName>ppt_x</p:attrName>
                                          <p:attrName>ppt_y</p:attrName>
                                        </p:attrNameLst>
                                      </p:cBhvr>
                                      <p:rCtr x="0" y="3472"/>
                                    </p:animMotion>
                                  </p:childTnLst>
                                </p:cTn>
                              </p:par>
                              <p:par>
                                <p:cTn id="1257" presetID="1" presetClass="path" presetSubtype="0" repeatCount="indefinite" fill="hold" grpId="0" nodeType="withEffect">
                                  <p:stCondLst>
                                    <p:cond delay="0"/>
                                  </p:stCondLst>
                                  <p:childTnLst>
                                    <p:animMotion origin="layout" path="M -2.22222E-6 -2.64811E-6 C 0.02153 -2.64811E-6 0.03941 0.01543 0.03941 0.03445 C 0.03941 0.05374 0.02153 0.06944 -2.22222E-6 0.06944 C -0.0217 0.06944 -0.03923 0.05374 -0.03923 0.03445 C -0.03923 0.01543 -0.0217 -2.64811E-6 -2.22222E-6 -2.64811E-6 Z " pathEditMode="relative" rAng="0" ptsTypes="AAAAA">
                                      <p:cBhvr>
                                        <p:cTn id="1258" dur="6000" fill="hold"/>
                                        <p:tgtEl>
                                          <p:spTgt spid="1280"/>
                                        </p:tgtEl>
                                        <p:attrNameLst>
                                          <p:attrName>ppt_x</p:attrName>
                                          <p:attrName>ppt_y</p:attrName>
                                        </p:attrNameLst>
                                      </p:cBhvr>
                                      <p:rCtr x="0" y="3472"/>
                                    </p:animMotion>
                                  </p:childTnLst>
                                </p:cTn>
                              </p:par>
                              <p:par>
                                <p:cTn id="1259" presetID="1" presetClass="path" presetSubtype="0" repeatCount="indefinite" fill="hold" grpId="0" nodeType="withEffect">
                                  <p:stCondLst>
                                    <p:cond delay="0"/>
                                  </p:stCondLst>
                                  <p:childTnLst>
                                    <p:animMotion origin="layout" path="M 3.33333E-6 2.51309E-6 C 0.02152 2.51309E-6 0.03941 0.01543 0.03941 0.03444 C 0.03941 0.05373 0.02152 0.06944 3.33333E-6 0.06944 C -0.0217 0.06944 -0.03924 0.05373 -0.03924 0.03444 C -0.03924 0.01543 -0.0217 2.51309E-6 3.33333E-6 2.51309E-6 Z " pathEditMode="relative" rAng="0" ptsTypes="AAAAA">
                                      <p:cBhvr>
                                        <p:cTn id="1260" dur="6000" fill="hold"/>
                                        <p:tgtEl>
                                          <p:spTgt spid="1276"/>
                                        </p:tgtEl>
                                        <p:attrNameLst>
                                          <p:attrName>ppt_x</p:attrName>
                                          <p:attrName>ppt_y</p:attrName>
                                        </p:attrNameLst>
                                      </p:cBhvr>
                                      <p:rCtr x="0" y="3472"/>
                                    </p:animMotion>
                                  </p:childTnLst>
                                </p:cTn>
                              </p:par>
                              <p:par>
                                <p:cTn id="1261" presetID="1" presetClass="path" presetSubtype="0" repeatCount="indefinite" fill="hold" nodeType="withEffect">
                                  <p:stCondLst>
                                    <p:cond delay="0"/>
                                  </p:stCondLst>
                                  <p:childTnLst>
                                    <p:animMotion origin="layout" path="M 2.77778E-6 -3.36181E-7 C 0.02153 -3.36181E-7 0.03941 0.01543 0.03941 0.03445 C 0.03941 0.05373 0.02153 0.06944 2.77778E-6 0.06944 C -0.0217 0.06944 -0.03924 0.05373 -0.03924 0.03445 C -0.03924 0.01543 -0.0217 -3.36181E-7 2.77778E-6 -3.36181E-7 Z " pathEditMode="relative" rAng="0" ptsTypes="AAAAA">
                                      <p:cBhvr>
                                        <p:cTn id="1262" dur="6000" fill="hold"/>
                                        <p:tgtEl>
                                          <p:spTgt spid="1454"/>
                                        </p:tgtEl>
                                        <p:attrNameLst>
                                          <p:attrName>ppt_x</p:attrName>
                                          <p:attrName>ppt_y</p:attrName>
                                        </p:attrNameLst>
                                      </p:cBhvr>
                                      <p:rCtr x="0" y="3472"/>
                                    </p:animMotion>
                                  </p:childTnLst>
                                </p:cTn>
                              </p:par>
                              <p:par>
                                <p:cTn id="1263" presetID="1" presetClass="path" presetSubtype="0" repeatCount="indefinite" fill="hold" grpId="0" nodeType="withEffect">
                                  <p:stCondLst>
                                    <p:cond delay="0"/>
                                  </p:stCondLst>
                                  <p:childTnLst>
                                    <p:animMotion origin="layout" path="M 3.61111E-6 -4.44751E-6 C 0.02152 -4.44751E-6 0.03941 0.01544 0.03941 0.03445 C 0.03941 0.05374 0.02152 0.06945 3.61111E-6 0.06945 C -0.0217 0.06945 -0.03924 0.05374 -0.03924 0.03445 C -0.03924 0.01544 -0.0217 -4.44751E-6 3.61111E-6 -4.44751E-6 Z " pathEditMode="relative" rAng="0" ptsTypes="AAAAA">
                                      <p:cBhvr>
                                        <p:cTn id="1264" dur="6000" fill="hold"/>
                                        <p:tgtEl>
                                          <p:spTgt spid="1288"/>
                                        </p:tgtEl>
                                        <p:attrNameLst>
                                          <p:attrName>ppt_x</p:attrName>
                                          <p:attrName>ppt_y</p:attrName>
                                        </p:attrNameLst>
                                      </p:cBhvr>
                                      <p:rCtr x="0" y="3472"/>
                                    </p:animMotion>
                                  </p:childTnLst>
                                </p:cTn>
                              </p:par>
                              <p:par>
                                <p:cTn id="1265" presetID="1" presetClass="path" presetSubtype="0" repeatCount="indefinite" fill="hold" grpId="0" nodeType="withEffect">
                                  <p:stCondLst>
                                    <p:cond delay="0"/>
                                  </p:stCondLst>
                                  <p:childTnLst>
                                    <p:animMotion origin="layout" path="M 4.16667E-6 3.78341E-6 C 0.02152 3.78341E-6 0.03941 0.01543 0.03941 0.03444 C 0.03941 0.05373 0.02152 0.06944 4.16667E-6 0.06944 C -0.02171 0.06944 -0.03924 0.05373 -0.03924 0.03444 C -0.03924 0.01543 -0.02171 3.78341E-6 4.16667E-6 3.78341E-6 Z " pathEditMode="relative" rAng="0" ptsTypes="AAAAA">
                                      <p:cBhvr>
                                        <p:cTn id="1266" dur="6000" fill="hold"/>
                                        <p:tgtEl>
                                          <p:spTgt spid="1287"/>
                                        </p:tgtEl>
                                        <p:attrNameLst>
                                          <p:attrName>ppt_x</p:attrName>
                                          <p:attrName>ppt_y</p:attrName>
                                        </p:attrNameLst>
                                      </p:cBhvr>
                                      <p:rCtr x="0" y="3472"/>
                                    </p:animMotion>
                                  </p:childTnLst>
                                </p:cTn>
                              </p:par>
                              <p:par>
                                <p:cTn id="1267" presetID="1" presetClass="path" presetSubtype="0" repeatCount="indefinite" fill="hold" grpId="0" nodeType="withEffect">
                                  <p:stCondLst>
                                    <p:cond delay="0"/>
                                  </p:stCondLst>
                                  <p:childTnLst>
                                    <p:animMotion origin="layout" path="M -3.33333E-6 2.93194E-6 C 0.02153 2.93194E-6 0.03941 0.01543 0.03941 0.03444 C 0.03941 0.05373 0.02153 0.06944 -3.33333E-6 0.06944 C -0.0217 0.06944 -0.03923 0.05373 -0.03923 0.03444 C -0.03923 0.01543 -0.0217 2.93194E-6 -3.33333E-6 2.93194E-6 Z " pathEditMode="relative" rAng="0" ptsTypes="AAAAA">
                                      <p:cBhvr>
                                        <p:cTn id="1268" dur="6000" fill="hold"/>
                                        <p:tgtEl>
                                          <p:spTgt spid="1283"/>
                                        </p:tgtEl>
                                        <p:attrNameLst>
                                          <p:attrName>ppt_x</p:attrName>
                                          <p:attrName>ppt_y</p:attrName>
                                        </p:attrNameLst>
                                      </p:cBhvr>
                                      <p:rCtr x="0" y="3472"/>
                                    </p:animMotion>
                                  </p:childTnLst>
                                </p:cTn>
                              </p:par>
                              <p:par>
                                <p:cTn id="1269" presetID="1" presetClass="path" presetSubtype="0" repeatCount="indefinite" fill="hold" grpId="0" nodeType="withEffect">
                                  <p:stCondLst>
                                    <p:cond delay="0"/>
                                  </p:stCondLst>
                                  <p:childTnLst>
                                    <p:animMotion origin="layout" path="M 4.72222E-6 -1.57619E-6 C 0.02152 -1.57619E-6 0.03941 0.01543 0.03941 0.03445 C 0.03941 0.05374 0.02152 0.06944 4.72222E-6 0.06944 C -0.02171 0.06944 -0.03924 0.05374 -0.03924 0.03445 C -0.03924 0.01543 -0.02171 -1.57619E-6 4.72222E-6 -1.57619E-6 Z " pathEditMode="relative" rAng="0" ptsTypes="AAAAA">
                                      <p:cBhvr>
                                        <p:cTn id="1270" dur="6000" fill="hold"/>
                                        <p:tgtEl>
                                          <p:spTgt spid="1289"/>
                                        </p:tgtEl>
                                        <p:attrNameLst>
                                          <p:attrName>ppt_x</p:attrName>
                                          <p:attrName>ppt_y</p:attrName>
                                        </p:attrNameLst>
                                      </p:cBhvr>
                                      <p:rCtr x="0" y="3472"/>
                                    </p:animMotion>
                                  </p:childTnLst>
                                </p:cTn>
                              </p:par>
                              <p:par>
                                <p:cTn id="1271" presetID="1" presetClass="path" presetSubtype="0" repeatCount="indefinite" fill="hold" grpId="0" nodeType="withEffect">
                                  <p:stCondLst>
                                    <p:cond delay="0"/>
                                  </p:stCondLst>
                                  <p:childTnLst>
                                    <p:animMotion origin="layout" path="M 8.33333E-7 2.49104E-6 C 0.02153 2.49104E-6 0.03941 0.01543 0.03941 0.03444 C 0.03941 0.05373 0.02153 0.06944 8.33333E-7 0.06944 C -0.0217 0.06944 -0.03924 0.05373 -0.03924 0.03444 C -0.03924 0.01543 -0.0217 2.49104E-6 8.33333E-7 2.49104E-6 Z " pathEditMode="relative" rAng="0" ptsTypes="AAAAA">
                                      <p:cBhvr>
                                        <p:cTn id="1272" dur="6000" fill="hold"/>
                                        <p:tgtEl>
                                          <p:spTgt spid="1285"/>
                                        </p:tgtEl>
                                        <p:attrNameLst>
                                          <p:attrName>ppt_x</p:attrName>
                                          <p:attrName>ppt_y</p:attrName>
                                        </p:attrNameLst>
                                      </p:cBhvr>
                                      <p:rCtr x="0" y="3472"/>
                                    </p:animMotion>
                                  </p:childTnLst>
                                </p:cTn>
                              </p:par>
                              <p:par>
                                <p:cTn id="1273" presetID="1" presetClass="path" presetSubtype="0" repeatCount="indefinite" fill="hold" nodeType="withEffect">
                                  <p:stCondLst>
                                    <p:cond delay="0"/>
                                  </p:stCondLst>
                                  <p:childTnLst>
                                    <p:animMotion origin="layout" path="M 2.77778E-6 -3.36181E-7 C 0.02153 -3.36181E-7 0.03941 0.01543 0.03941 0.03417 C 0.03941 0.05318 0.02153 0.06944 2.77778E-6 0.06944 C -0.0217 0.06944 -0.03924 0.05318 -0.03924 0.03417 C -0.03924 0.01543 -0.0217 -3.36181E-7 2.77778E-6 -3.36181E-7 Z " pathEditMode="relative" rAng="0" ptsTypes="AAAAA">
                                      <p:cBhvr>
                                        <p:cTn id="1274" dur="6000" fill="hold"/>
                                        <p:tgtEl>
                                          <p:spTgt spid="1455"/>
                                        </p:tgtEl>
                                        <p:attrNameLst>
                                          <p:attrName>ppt_x</p:attrName>
                                          <p:attrName>ppt_y</p:attrName>
                                        </p:attrNameLst>
                                      </p:cBhvr>
                                      <p:rCtr x="0" y="3472"/>
                                    </p:animMotion>
                                  </p:childTnLst>
                                </p:cTn>
                              </p:par>
                              <p:par>
                                <p:cTn id="1275" presetID="1" presetClass="path" presetSubtype="0" repeatCount="indefinite" fill="hold" grpId="0" nodeType="withEffect">
                                  <p:stCondLst>
                                    <p:cond delay="0"/>
                                  </p:stCondLst>
                                  <p:childTnLst>
                                    <p:animMotion origin="layout" path="M -8.33333E-7 -1.16561E-6 C 0.02153 -1.16561E-6 0.03941 0.01543 0.03941 0.03445 C 0.03941 0.05373 0.02153 0.06944 -8.33333E-7 0.06944 C -0.0217 0.06944 -0.03924 0.05373 -0.03924 0.03445 C -0.03924 0.01543 -0.0217 -1.16561E-6 -8.33333E-7 -1.16561E-6 Z " pathEditMode="relative" rAng="0" ptsTypes="AAAAA">
                                      <p:cBhvr>
                                        <p:cTn id="1276" dur="6000" fill="hold"/>
                                        <p:tgtEl>
                                          <p:spTgt spid="1294"/>
                                        </p:tgtEl>
                                        <p:attrNameLst>
                                          <p:attrName>ppt_x</p:attrName>
                                          <p:attrName>ppt_y</p:attrName>
                                        </p:attrNameLst>
                                      </p:cBhvr>
                                      <p:rCtr x="0" y="3472"/>
                                    </p:animMotion>
                                  </p:childTnLst>
                                </p:cTn>
                              </p:par>
                              <p:par>
                                <p:cTn id="1277" presetID="1" presetClass="path" presetSubtype="0" repeatCount="indefinite" fill="hold" grpId="0" nodeType="withEffect">
                                  <p:stCondLst>
                                    <p:cond delay="0"/>
                                  </p:stCondLst>
                                  <p:childTnLst>
                                    <p:animMotion origin="layout" path="M 1.11111E-6 1.44117E-6 C 0.02153 1.44117E-6 0.03941 0.01543 0.03941 0.03444 C 0.03941 0.05373 0.02153 0.06944 1.11111E-6 0.06944 C -0.0217 0.06944 -0.03924 0.05373 -0.03924 0.03444 C -0.03924 0.01543 -0.0217 1.44117E-6 1.11111E-6 1.44117E-6 Z " pathEditMode="relative" rAng="0" ptsTypes="AAAAA">
                                      <p:cBhvr>
                                        <p:cTn id="1278" dur="6000" fill="hold"/>
                                        <p:tgtEl>
                                          <p:spTgt spid="1293"/>
                                        </p:tgtEl>
                                        <p:attrNameLst>
                                          <p:attrName>ppt_x</p:attrName>
                                          <p:attrName>ppt_y</p:attrName>
                                        </p:attrNameLst>
                                      </p:cBhvr>
                                      <p:rCtr x="0" y="3472"/>
                                    </p:animMotion>
                                  </p:childTnLst>
                                </p:cTn>
                              </p:par>
                              <p:par>
                                <p:cTn id="1279" presetID="1" presetClass="path" presetSubtype="0" repeatCount="indefinite" fill="hold" grpId="0" nodeType="withEffect">
                                  <p:stCondLst>
                                    <p:cond delay="0"/>
                                  </p:stCondLst>
                                  <p:childTnLst>
                                    <p:animMotion origin="layout" path="M -2.77778E-6 5.2356E-7 C 0.02153 5.2356E-7 0.03941 0.01543 0.03941 0.03444 C 0.03941 0.05373 0.02153 0.06944 -2.77778E-6 0.06944 C -0.0217 0.06944 -0.03923 0.05373 -0.03923 0.03444 C -0.03923 0.01543 -0.0217 5.2356E-7 -2.77778E-6 5.2356E-7 Z " pathEditMode="relative" rAng="0" ptsTypes="AAAAA">
                                      <p:cBhvr>
                                        <p:cTn id="1280" dur="6000" fill="hold"/>
                                        <p:tgtEl>
                                          <p:spTgt spid="1292"/>
                                        </p:tgtEl>
                                        <p:attrNameLst>
                                          <p:attrName>ppt_x</p:attrName>
                                          <p:attrName>ppt_y</p:attrName>
                                        </p:attrNameLst>
                                      </p:cBhvr>
                                      <p:rCtr x="0" y="3472"/>
                                    </p:animMotion>
                                  </p:childTnLst>
                                </p:cTn>
                              </p:par>
                              <p:par>
                                <p:cTn id="1281" presetID="1" presetClass="path" presetSubtype="0" repeatCount="indefinite" fill="hold" grpId="0" nodeType="withEffect">
                                  <p:stCondLst>
                                    <p:cond delay="0"/>
                                  </p:stCondLst>
                                  <p:childTnLst>
                                    <p:animMotion origin="layout" path="M 5E-6 -2.84651E-6 C 0.02153 -2.84651E-6 0.03941 0.01543 0.03941 0.03445 C 0.03941 0.05374 0.02153 0.06944 5E-6 0.06944 C -0.0217 0.06944 -0.03923 0.05374 -0.03923 0.03445 C -0.03923 0.01543 -0.0217 -2.84651E-6 5E-6 -2.84651E-6 Z " pathEditMode="relative" rAng="0" ptsTypes="AAAAA">
                                      <p:cBhvr>
                                        <p:cTn id="1282" dur="6000" fill="hold"/>
                                        <p:tgtEl>
                                          <p:spTgt spid="1295"/>
                                        </p:tgtEl>
                                        <p:attrNameLst>
                                          <p:attrName>ppt_x</p:attrName>
                                          <p:attrName>ppt_y</p:attrName>
                                        </p:attrNameLst>
                                      </p:cBhvr>
                                      <p:rCtr x="0" y="3472"/>
                                    </p:animMotion>
                                  </p:childTnLst>
                                </p:cTn>
                              </p:par>
                              <p:par>
                                <p:cTn id="1283" presetID="1" presetClass="path" presetSubtype="0" repeatCount="indefinite" fill="hold" grpId="0" nodeType="withEffect">
                                  <p:stCondLst>
                                    <p:cond delay="0"/>
                                  </p:stCondLst>
                                  <p:childTnLst>
                                    <p:animMotion origin="layout" path="M -2.77778E-6 1.28686E-6 C 0.02153 1.28686E-6 0.03941 0.01543 0.03941 0.03444 C 0.03941 0.05373 0.02153 0.06944 -2.77778E-6 0.06944 C -0.0217 0.06944 -0.03923 0.05373 -0.03923 0.03444 C -0.03923 0.01543 -0.0217 1.28686E-6 -2.77778E-6 1.28686E-6 Z " pathEditMode="relative" rAng="0" ptsTypes="AAAAA">
                                      <p:cBhvr>
                                        <p:cTn id="1284" dur="6000" fill="hold"/>
                                        <p:tgtEl>
                                          <p:spTgt spid="1296"/>
                                        </p:tgtEl>
                                        <p:attrNameLst>
                                          <p:attrName>ppt_x</p:attrName>
                                          <p:attrName>ppt_y</p:attrName>
                                        </p:attrNameLst>
                                      </p:cBhvr>
                                      <p:rCtr x="0" y="3472"/>
                                    </p:animMotion>
                                  </p:childTnLst>
                                </p:cTn>
                              </p:par>
                              <p:par>
                                <p:cTn id="1285" presetID="1" presetClass="path" presetSubtype="0" repeatCount="indefinite" fill="hold" nodeType="withEffect">
                                  <p:stCondLst>
                                    <p:cond delay="0"/>
                                  </p:stCondLst>
                                  <p:childTnLst>
                                    <p:animMotion origin="layout" path="M 2.77778E-6 -3.36181E-7 C 0.02153 -3.36181E-7 0.03941 0.01543 0.03941 0.03417 C 0.03941 0.05346 0.02153 0.06944 2.77778E-6 0.06944 C -0.0217 0.06944 -0.03924 0.05346 -0.03924 0.03417 C -0.03924 0.01543 -0.0217 -3.36181E-7 2.77778E-6 -3.36181E-7 Z " pathEditMode="relative" rAng="0" ptsTypes="AAAAA">
                                      <p:cBhvr>
                                        <p:cTn id="1286" dur="6000" fill="hold"/>
                                        <p:tgtEl>
                                          <p:spTgt spid="1456"/>
                                        </p:tgtEl>
                                        <p:attrNameLst>
                                          <p:attrName>ppt_x</p:attrName>
                                          <p:attrName>ppt_y</p:attrName>
                                        </p:attrNameLst>
                                      </p:cBhvr>
                                      <p:rCtr x="0" y="3472"/>
                                    </p:animMotion>
                                  </p:childTnLst>
                                </p:cTn>
                              </p:par>
                              <p:par>
                                <p:cTn id="1287" presetID="1" presetClass="path" presetSubtype="0" repeatCount="indefinite" fill="hold" grpId="0" nodeType="withEffect">
                                  <p:stCondLst>
                                    <p:cond delay="0"/>
                                  </p:stCondLst>
                                  <p:childTnLst>
                                    <p:animMotion origin="layout" path="M -2.77778E-6 -1.37779E-7 C 0.02153 -1.37779E-7 0.03941 0.01543 0.03941 0.03444 C 0.03941 0.05373 0.02153 0.06944 -2.77778E-6 0.06944 C -0.0217 0.06944 -0.03923 0.05373 -0.03923 0.03444 C -0.03923 0.01543 -0.0217 -1.37779E-7 -2.77778E-6 -1.37779E-7 Z " pathEditMode="relative" rAng="0" ptsTypes="AAAAA">
                                      <p:cBhvr>
                                        <p:cTn id="1288" dur="6000" fill="hold"/>
                                        <p:tgtEl>
                                          <p:spTgt spid="1300"/>
                                        </p:tgtEl>
                                        <p:attrNameLst>
                                          <p:attrName>ppt_x</p:attrName>
                                          <p:attrName>ppt_y</p:attrName>
                                        </p:attrNameLst>
                                      </p:cBhvr>
                                      <p:rCtr x="0" y="3472"/>
                                    </p:animMotion>
                                  </p:childTnLst>
                                </p:cTn>
                              </p:par>
                              <p:par>
                                <p:cTn id="1289" presetID="1" presetClass="path" presetSubtype="0" repeatCount="indefinite" fill="hold" grpId="0" nodeType="withEffect">
                                  <p:stCondLst>
                                    <p:cond delay="0"/>
                                  </p:stCondLst>
                                  <p:childTnLst>
                                    <p:animMotion origin="layout" path="M -4.16667E-6 -9.67209E-7 C 0.02153 -9.67209E-7 0.03941 0.01543 0.03941 0.03445 C 0.03941 0.05373 0.02153 0.06944 -4.16667E-6 0.06944 C -0.0217 0.06944 -0.03923 0.05373 -0.03923 0.03445 C -0.03923 0.01543 -0.0217 -9.67209E-7 -4.16667E-6 -9.67209E-7 Z " pathEditMode="relative" rAng="0" ptsTypes="AAAAA">
                                      <p:cBhvr>
                                        <p:cTn id="1290" dur="6000" fill="hold"/>
                                        <p:tgtEl>
                                          <p:spTgt spid="1299"/>
                                        </p:tgtEl>
                                        <p:attrNameLst>
                                          <p:attrName>ppt_x</p:attrName>
                                          <p:attrName>ppt_y</p:attrName>
                                        </p:attrNameLst>
                                      </p:cBhvr>
                                      <p:rCtr x="0" y="3472"/>
                                    </p:animMotion>
                                  </p:childTnLst>
                                </p:cTn>
                              </p:par>
                              <p:par>
                                <p:cTn id="1291" presetID="1" presetClass="path" presetSubtype="0" repeatCount="indefinite" fill="hold" grpId="0" nodeType="withEffect">
                                  <p:stCondLst>
                                    <p:cond delay="0"/>
                                  </p:stCondLst>
                                  <p:childTnLst>
                                    <p:animMotion origin="layout" path="M 5.55556E-7 3.6291E-6 C 0.02153 3.6291E-6 0.03941 0.01543 0.03941 0.03444 C 0.03941 0.05373 0.02153 0.06944 5.55556E-7 0.06944 C -0.0217 0.06944 -0.03924 0.05373 -0.03924 0.03444 C -0.03924 0.01543 -0.0217 3.6291E-6 5.55556E-7 3.6291E-6 Z " pathEditMode="relative" rAng="0" ptsTypes="AAAAA">
                                      <p:cBhvr>
                                        <p:cTn id="1292" dur="6000" fill="hold"/>
                                        <p:tgtEl>
                                          <p:spTgt spid="1297"/>
                                        </p:tgtEl>
                                        <p:attrNameLst>
                                          <p:attrName>ppt_x</p:attrName>
                                          <p:attrName>ppt_y</p:attrName>
                                        </p:attrNameLst>
                                      </p:cBhvr>
                                      <p:rCtr x="0" y="3472"/>
                                    </p:animMotion>
                                  </p:childTnLst>
                                </p:cTn>
                              </p:par>
                              <p:par>
                                <p:cTn id="1293" presetID="1" presetClass="path" presetSubtype="0" repeatCount="indefinite" fill="hold" grpId="0" nodeType="withEffect">
                                  <p:stCondLst>
                                    <p:cond delay="0"/>
                                  </p:stCondLst>
                                  <p:childTnLst>
                                    <p:animMotion origin="layout" path="M -1.66667E-6 2.59025E-7 C 0.02153 2.59025E-7 0.03941 0.01543 0.03941 0.03444 C 0.03941 0.05373 0.02153 0.06944 -1.66667E-6 0.06944 C -0.0217 0.06944 -0.03923 0.05373 -0.03923 0.03444 C -0.03923 0.01543 -0.0217 2.59025E-7 -1.66667E-6 2.59025E-7 Z " pathEditMode="relative" rAng="0" ptsTypes="AAAAA">
                                      <p:cBhvr>
                                        <p:cTn id="1294" dur="6000" fill="hold"/>
                                        <p:tgtEl>
                                          <p:spTgt spid="1301"/>
                                        </p:tgtEl>
                                        <p:attrNameLst>
                                          <p:attrName>ppt_x</p:attrName>
                                          <p:attrName>ppt_y</p:attrName>
                                        </p:attrNameLst>
                                      </p:cBhvr>
                                      <p:rCtr x="0" y="3472"/>
                                    </p:animMotion>
                                  </p:childTnLst>
                                </p:cTn>
                              </p:par>
                              <p:par>
                                <p:cTn id="1295" presetID="1" presetClass="path" presetSubtype="0" repeatCount="indefinite" fill="hold" grpId="0" nodeType="withEffect">
                                  <p:stCondLst>
                                    <p:cond delay="0"/>
                                  </p:stCondLst>
                                  <p:childTnLst>
                                    <p:animMotion origin="layout" path="M -2.77778E-7 -4.42546E-6 C 0.02153 -4.42546E-6 0.03941 0.01544 0.03941 0.03445 C 0.03941 0.05374 0.02153 0.06945 -2.77778E-7 0.06945 C -0.0217 0.06945 -0.03924 0.05374 -0.03924 0.03445 C -0.03924 0.01544 -0.0217 -4.42546E-6 -2.77778E-7 -4.42546E-6 Z " pathEditMode="relative" rAng="0" ptsTypes="AAAAA">
                                      <p:cBhvr>
                                        <p:cTn id="1296" dur="6000" fill="hold"/>
                                        <p:tgtEl>
                                          <p:spTgt spid="1298"/>
                                        </p:tgtEl>
                                        <p:attrNameLst>
                                          <p:attrName>ppt_x</p:attrName>
                                          <p:attrName>ppt_y</p:attrName>
                                        </p:attrNameLst>
                                      </p:cBhvr>
                                      <p:rCtr x="0" y="3472"/>
                                    </p:animMotion>
                                  </p:childTnLst>
                                </p:cTn>
                              </p:par>
                              <p:par>
                                <p:cTn id="1297" presetID="1" presetClass="path" presetSubtype="0" repeatCount="indefinite" fill="hold" nodeType="withEffect">
                                  <p:stCondLst>
                                    <p:cond delay="0"/>
                                  </p:stCondLst>
                                  <p:childTnLst>
                                    <p:animMotion origin="layout" path="M 2.77778E-6 -3.36181E-7 C 0.02153 -3.36181E-7 0.03941 0.01543 0.03941 0.03417 C 0.03941 0.05346 0.02153 0.06944 2.77778E-6 0.06944 C -0.0217 0.06944 -0.03924 0.05346 -0.03924 0.03417 C -0.03924 0.01543 -0.0217 -3.36181E-7 2.77778E-6 -3.36181E-7 Z " pathEditMode="relative" rAng="0" ptsTypes="AAAAA">
                                      <p:cBhvr>
                                        <p:cTn id="1298" dur="6000" fill="hold"/>
                                        <p:tgtEl>
                                          <p:spTgt spid="1457"/>
                                        </p:tgtEl>
                                        <p:attrNameLst>
                                          <p:attrName>ppt_x</p:attrName>
                                          <p:attrName>ppt_y</p:attrName>
                                        </p:attrNameLst>
                                      </p:cBhvr>
                                      <p:rCtr x="0" y="3472"/>
                                    </p:animMotion>
                                  </p:childTnLst>
                                </p:cTn>
                              </p:par>
                              <p:par>
                                <p:cTn id="1299" presetID="1" presetClass="path" presetSubtype="0" repeatCount="indefinite" fill="hold" grpId="0" nodeType="withEffect">
                                  <p:stCondLst>
                                    <p:cond delay="0"/>
                                  </p:stCondLst>
                                  <p:childTnLst>
                                    <p:animMotion origin="layout" path="M -2.77778E-7 -2.48002E-7 C 0.02153 -2.48002E-7 0.03941 0.01543 0.03941 0.03444 C 0.03941 0.05373 0.02153 0.06944 -2.77778E-7 0.06944 C -0.0217 0.06944 -0.03924 0.05373 -0.03924 0.03444 C -0.03924 0.01543 -0.0217 -2.48002E-7 -2.77778E-7 -2.48002E-7 Z " pathEditMode="relative" rAng="0" ptsTypes="AAAAA">
                                      <p:cBhvr>
                                        <p:cTn id="1300" dur="6000" fill="hold"/>
                                        <p:tgtEl>
                                          <p:spTgt spid="1308"/>
                                        </p:tgtEl>
                                        <p:attrNameLst>
                                          <p:attrName>ppt_x</p:attrName>
                                          <p:attrName>ppt_y</p:attrName>
                                        </p:attrNameLst>
                                      </p:cBhvr>
                                      <p:rCtr x="0" y="3472"/>
                                    </p:animMotion>
                                  </p:childTnLst>
                                </p:cTn>
                              </p:par>
                              <p:par>
                                <p:cTn id="1301" presetID="1" presetClass="path" presetSubtype="0" repeatCount="indefinite" fill="hold" grpId="0" nodeType="withEffect">
                                  <p:stCondLst>
                                    <p:cond delay="0"/>
                                  </p:stCondLst>
                                  <p:childTnLst>
                                    <p:animMotion origin="layout" path="M -2.77778E-7 -4.53568E-6 C 0.02153 -4.53568E-6 0.03941 0.01544 0.03941 0.03445 C 0.03941 0.05374 0.02153 0.06945 -2.77778E-7 0.06945 C -0.0217 0.06945 -0.03924 0.05374 -0.03924 0.03445 C -0.03924 0.01544 -0.0217 -4.53568E-6 -2.77778E-7 -4.53568E-6 Z " pathEditMode="relative" rAng="0" ptsTypes="AAAAA">
                                      <p:cBhvr>
                                        <p:cTn id="1302" dur="6000" fill="hold"/>
                                        <p:tgtEl>
                                          <p:spTgt spid="1307"/>
                                        </p:tgtEl>
                                        <p:attrNameLst>
                                          <p:attrName>ppt_x</p:attrName>
                                          <p:attrName>ppt_y</p:attrName>
                                        </p:attrNameLst>
                                      </p:cBhvr>
                                      <p:rCtr x="0" y="3472"/>
                                    </p:animMotion>
                                  </p:childTnLst>
                                </p:cTn>
                              </p:par>
                              <p:par>
                                <p:cTn id="1303" presetID="1" presetClass="path" presetSubtype="0" repeatCount="indefinite" fill="hold" grpId="0" nodeType="withEffect">
                                  <p:stCondLst>
                                    <p:cond delay="0"/>
                                  </p:stCondLst>
                                  <p:childTnLst>
                                    <p:animMotion origin="layout" path="M -3.88889E-6 3.32047E-6 C 0.02153 3.32047E-6 0.03941 0.01543 0.03941 0.03444 C 0.03941 0.05373 0.02153 0.06944 -3.88889E-6 0.06944 C -0.0217 0.06944 -0.03923 0.05373 -0.03923 0.03444 C -0.03923 0.01543 -0.0217 3.32047E-6 -3.88889E-6 3.32047E-6 Z " pathEditMode="relative" rAng="0" ptsTypes="AAAAA">
                                      <p:cBhvr>
                                        <p:cTn id="1304" dur="6000" fill="hold"/>
                                        <p:tgtEl>
                                          <p:spTgt spid="1304"/>
                                        </p:tgtEl>
                                        <p:attrNameLst>
                                          <p:attrName>ppt_x</p:attrName>
                                          <p:attrName>ppt_y</p:attrName>
                                        </p:attrNameLst>
                                      </p:cBhvr>
                                      <p:rCtr x="0" y="3472"/>
                                    </p:animMotion>
                                  </p:childTnLst>
                                </p:cTn>
                              </p:par>
                              <p:par>
                                <p:cTn id="1305" presetID="1" presetClass="path" presetSubtype="0" repeatCount="indefinite" fill="hold" grpId="0" nodeType="withEffect">
                                  <p:stCondLst>
                                    <p:cond delay="0"/>
                                  </p:stCondLst>
                                  <p:childTnLst>
                                    <p:animMotion origin="layout" path="M -4.72222E-6 2.20446E-6 C 0.02153 2.20446E-6 0.03941 0.01543 0.03941 0.03444 C 0.03941 0.05373 0.02153 0.06944 -4.72222E-6 0.06944 C -0.0217 0.06944 -0.03923 0.05373 -0.03923 0.03444 C -0.03923 0.01543 -0.0217 2.20446E-6 -4.72222E-6 2.20446E-6 Z " pathEditMode="relative" rAng="0" ptsTypes="AAAAA">
                                      <p:cBhvr>
                                        <p:cTn id="1306" dur="6000" fill="hold"/>
                                        <p:tgtEl>
                                          <p:spTgt spid="1309"/>
                                        </p:tgtEl>
                                        <p:attrNameLst>
                                          <p:attrName>ppt_x</p:attrName>
                                          <p:attrName>ppt_y</p:attrName>
                                        </p:attrNameLst>
                                      </p:cBhvr>
                                      <p:rCtr x="0" y="3472"/>
                                    </p:animMotion>
                                  </p:childTnLst>
                                </p:cTn>
                              </p:par>
                              <p:par>
                                <p:cTn id="1307" presetID="1" presetClass="path" presetSubtype="0" repeatCount="indefinite" fill="hold" grpId="0" nodeType="withEffect">
                                  <p:stCondLst>
                                    <p:cond delay="0"/>
                                  </p:stCondLst>
                                  <p:childTnLst>
                                    <p:animMotion origin="layout" path="M 5.55556E-7 -2.39184E-6 C 0.02153 -2.39184E-6 0.03941 0.01543 0.03941 0.03445 C 0.03941 0.05374 0.02153 0.06944 5.55556E-7 0.06944 C -0.0217 0.06944 -0.03924 0.05374 -0.03924 0.03445 C -0.03924 0.01543 -0.0217 -2.39184E-6 5.55556E-7 -2.39184E-6 Z " pathEditMode="relative" rAng="0" ptsTypes="AAAAA">
                                      <p:cBhvr>
                                        <p:cTn id="1308" dur="6000" fill="hold"/>
                                        <p:tgtEl>
                                          <p:spTgt spid="1310"/>
                                        </p:tgtEl>
                                        <p:attrNameLst>
                                          <p:attrName>ppt_x</p:attrName>
                                          <p:attrName>ppt_y</p:attrName>
                                        </p:attrNameLst>
                                      </p:cBhvr>
                                      <p:rCtr x="0" y="3472"/>
                                    </p:animMotion>
                                  </p:childTnLst>
                                </p:cTn>
                              </p:par>
                              <p:par>
                                <p:cTn id="1309" presetID="1" presetClass="path" presetSubtype="0" repeatCount="indefinite" fill="hold" nodeType="withEffect">
                                  <p:stCondLst>
                                    <p:cond delay="0"/>
                                  </p:stCondLst>
                                  <p:childTnLst>
                                    <p:animMotion origin="layout" path="M 2.77778E-6 -3.36181E-7 C 0.02153 -3.36181E-7 0.03941 0.01543 0.03941 0.03417 C 0.03941 0.05346 0.02153 0.06944 2.77778E-6 0.06944 C -0.0217 0.06944 -0.03924 0.05346 -0.03924 0.03417 C -0.03924 0.01543 -0.0217 -3.36181E-7 2.77778E-6 -3.36181E-7 Z " pathEditMode="relative" rAng="0" ptsTypes="AAAAA">
                                      <p:cBhvr>
                                        <p:cTn id="1310" dur="6000" fill="hold"/>
                                        <p:tgtEl>
                                          <p:spTgt spid="1458"/>
                                        </p:tgtEl>
                                        <p:attrNameLst>
                                          <p:attrName>ppt_x</p:attrName>
                                          <p:attrName>ppt_y</p:attrName>
                                        </p:attrNameLst>
                                      </p:cBhvr>
                                      <p:rCtr x="0" y="3472"/>
                                    </p:animMotion>
                                  </p:childTnLst>
                                </p:cTn>
                              </p:par>
                              <p:par>
                                <p:cTn id="1311" presetID="1" presetClass="path" presetSubtype="0" repeatCount="indefinite" fill="hold" grpId="0" nodeType="withEffect">
                                  <p:stCondLst>
                                    <p:cond delay="0"/>
                                  </p:stCondLst>
                                  <p:childTnLst>
                                    <p:animMotion origin="layout" path="M 3.61111E-6 -3.68421E-6 C 0.02152 -3.68421E-6 0.03941 0.01543 0.03941 0.03445 C 0.03941 0.05374 0.02152 0.06944 3.61111E-6 0.06944 C -0.0217 0.06944 -0.03924 0.05374 -0.03924 0.03445 C -0.03924 0.01543 -0.0217 -3.68421E-6 3.61111E-6 -3.68421E-6 Z " pathEditMode="relative" rAng="0" ptsTypes="AAAAA">
                                      <p:cBhvr>
                                        <p:cTn id="1312" dur="6000" fill="hold"/>
                                        <p:tgtEl>
                                          <p:spTgt spid="1316"/>
                                        </p:tgtEl>
                                        <p:attrNameLst>
                                          <p:attrName>ppt_x</p:attrName>
                                          <p:attrName>ppt_y</p:attrName>
                                        </p:attrNameLst>
                                      </p:cBhvr>
                                      <p:rCtr x="0" y="3472"/>
                                    </p:animMotion>
                                  </p:childTnLst>
                                </p:cTn>
                              </p:par>
                              <p:par>
                                <p:cTn id="1313" presetID="1" presetClass="path" presetSubtype="0" repeatCount="indefinite" fill="hold" grpId="0" nodeType="withEffect">
                                  <p:stCondLst>
                                    <p:cond delay="0"/>
                                  </p:stCondLst>
                                  <p:childTnLst>
                                    <p:animMotion origin="layout" path="M -5.55556E-7 -3.68421E-6 C 0.02153 -3.68421E-6 0.03941 0.01543 0.03941 0.03445 C 0.03941 0.05374 0.02153 0.06944 -5.55556E-7 0.06944 C -0.0217 0.06944 -0.03924 0.05374 -0.03924 0.03445 C -0.03924 0.01543 -0.0217 -3.68421E-6 -5.55556E-7 -3.68421E-6 Z " pathEditMode="relative" rAng="0" ptsTypes="AAAAA">
                                      <p:cBhvr>
                                        <p:cTn id="1314" dur="6000" fill="hold"/>
                                        <p:tgtEl>
                                          <p:spTgt spid="1315"/>
                                        </p:tgtEl>
                                        <p:attrNameLst>
                                          <p:attrName>ppt_x</p:attrName>
                                          <p:attrName>ppt_y</p:attrName>
                                        </p:attrNameLst>
                                      </p:cBhvr>
                                      <p:rCtr x="0" y="3472"/>
                                    </p:animMotion>
                                  </p:childTnLst>
                                </p:cTn>
                              </p:par>
                              <p:par>
                                <p:cTn id="1315" presetID="1" presetClass="path" presetSubtype="0" repeatCount="indefinite" fill="hold" grpId="0" nodeType="withEffect">
                                  <p:stCondLst>
                                    <p:cond delay="0"/>
                                  </p:stCondLst>
                                  <p:childTnLst>
                                    <p:animMotion origin="layout" path="M 2.22222E-6 1.85175E-6 C 0.02153 1.85175E-6 0.03941 0.01543 0.03941 0.03444 C 0.03941 0.05373 0.02153 0.06944 2.22222E-6 0.06944 C -0.0217 0.06944 -0.03924 0.05373 -0.03924 0.03444 C -0.03924 0.01543 -0.0217 1.85175E-6 2.22222E-6 1.85175E-6 Z " pathEditMode="relative" rAng="0" ptsTypes="AAAAA">
                                      <p:cBhvr>
                                        <p:cTn id="1316" dur="6000" fill="hold"/>
                                        <p:tgtEl>
                                          <p:spTgt spid="1313"/>
                                        </p:tgtEl>
                                        <p:attrNameLst>
                                          <p:attrName>ppt_x</p:attrName>
                                          <p:attrName>ppt_y</p:attrName>
                                        </p:attrNameLst>
                                      </p:cBhvr>
                                      <p:rCtr x="0" y="3472"/>
                                    </p:animMotion>
                                  </p:childTnLst>
                                </p:cTn>
                              </p:par>
                              <p:par>
                                <p:cTn id="1317" presetID="1" presetClass="path" presetSubtype="0" repeatCount="indefinite" fill="hold" grpId="0" nodeType="withEffect">
                                  <p:stCondLst>
                                    <p:cond delay="0"/>
                                  </p:stCondLst>
                                  <p:childTnLst>
                                    <p:animMotion origin="layout" path="M -1.38889E-6 -3.58225E-7 C 0.02153 -3.58225E-7 0.03941 0.01543 0.03941 0.03445 C 0.03941 0.05373 0.02153 0.06944 -1.38889E-6 0.06944 C -0.0217 0.06944 -0.03923 0.05373 -0.03923 0.03445 C -0.03923 0.01543 -0.0217 -3.58225E-7 -1.38889E-6 -3.58225E-7 Z " pathEditMode="relative" rAng="0" ptsTypes="AAAAA">
                                      <p:cBhvr>
                                        <p:cTn id="1318" dur="6000" fill="hold"/>
                                        <p:tgtEl>
                                          <p:spTgt spid="1317"/>
                                        </p:tgtEl>
                                        <p:attrNameLst>
                                          <p:attrName>ppt_x</p:attrName>
                                          <p:attrName>ppt_y</p:attrName>
                                        </p:attrNameLst>
                                      </p:cBhvr>
                                      <p:rCtr x="0" y="3472"/>
                                    </p:animMotion>
                                  </p:childTnLst>
                                </p:cTn>
                              </p:par>
                              <p:par>
                                <p:cTn id="1319" presetID="1" presetClass="path" presetSubtype="0" repeatCount="indefinite" fill="hold" grpId="0" nodeType="withEffect">
                                  <p:stCondLst>
                                    <p:cond delay="0"/>
                                  </p:stCondLst>
                                  <p:childTnLst>
                                    <p:animMotion origin="layout" path="M 4.44444E-6 -2.59025E-6 C 0.02152 -2.59025E-6 0.03941 0.01543 0.03941 0.03445 C 0.03941 0.05374 0.02152 0.06944 4.44444E-6 0.06944 C -0.02171 0.06944 -0.03924 0.05374 -0.03924 0.03445 C -0.03924 0.01543 -0.02171 -2.59025E-6 4.44444E-6 -2.59025E-6 Z " pathEditMode="relative" rAng="0" ptsTypes="AAAAA">
                                      <p:cBhvr>
                                        <p:cTn id="1320" dur="6000" fill="hold"/>
                                        <p:tgtEl>
                                          <p:spTgt spid="1321"/>
                                        </p:tgtEl>
                                        <p:attrNameLst>
                                          <p:attrName>ppt_x</p:attrName>
                                          <p:attrName>ppt_y</p:attrName>
                                        </p:attrNameLst>
                                      </p:cBhvr>
                                      <p:rCtr x="0" y="3472"/>
                                    </p:animMotion>
                                  </p:childTnLst>
                                </p:cTn>
                              </p:par>
                              <p:par>
                                <p:cTn id="1321" presetID="1" presetClass="path" presetSubtype="0" repeatCount="indefinite" fill="hold" nodeType="withEffect">
                                  <p:stCondLst>
                                    <p:cond delay="0"/>
                                  </p:stCondLst>
                                  <p:childTnLst>
                                    <p:animMotion origin="layout" path="M 2.77778E-6 -3.36181E-7 C 0.02153 -3.36181E-7 0.03941 0.01543 0.03941 0.03445 C 0.03941 0.05373 0.02153 0.06944 2.77778E-6 0.06944 C -0.0217 0.06944 -0.03924 0.05373 -0.03924 0.03445 C -0.03924 0.01543 -0.0217 -3.36181E-7 2.77778E-6 -3.36181E-7 Z " pathEditMode="relative" rAng="0" ptsTypes="AAAAA">
                                      <p:cBhvr>
                                        <p:cTn id="1322" dur="6000" fill="hold"/>
                                        <p:tgtEl>
                                          <p:spTgt spid="1459"/>
                                        </p:tgtEl>
                                        <p:attrNameLst>
                                          <p:attrName>ppt_x</p:attrName>
                                          <p:attrName>ppt_y</p:attrName>
                                        </p:attrNameLst>
                                      </p:cBhvr>
                                      <p:rCtr x="0" y="3472"/>
                                    </p:animMotion>
                                  </p:childTnLst>
                                </p:cTn>
                              </p:par>
                              <p:par>
                                <p:cTn id="1323" presetID="1" presetClass="path" presetSubtype="0" repeatCount="indefinite" fill="hold" grpId="0" nodeType="withEffect">
                                  <p:stCondLst>
                                    <p:cond delay="0"/>
                                  </p:stCondLst>
                                  <p:childTnLst>
                                    <p:animMotion origin="layout" path="M -2.77778E-7 6.47561E-7 C 0.02153 6.47561E-7 0.03941 0.01543 0.03941 0.03444 C 0.03941 0.05373 0.02153 0.06944 -2.77778E-7 0.06944 C -0.0217 0.06944 -0.03924 0.05373 -0.03924 0.03444 C -0.03924 0.01543 -0.0217 6.47561E-7 -2.77778E-7 6.47561E-7 Z " pathEditMode="relative" rAng="0" ptsTypes="AAAAA">
                                      <p:cBhvr>
                                        <p:cTn id="1324" dur="6000" fill="hold"/>
                                        <p:tgtEl>
                                          <p:spTgt spid="1327"/>
                                        </p:tgtEl>
                                        <p:attrNameLst>
                                          <p:attrName>ppt_x</p:attrName>
                                          <p:attrName>ppt_y</p:attrName>
                                        </p:attrNameLst>
                                      </p:cBhvr>
                                      <p:rCtr x="0" y="3472"/>
                                    </p:animMotion>
                                  </p:childTnLst>
                                </p:cTn>
                              </p:par>
                              <p:par>
                                <p:cTn id="1325" presetID="1" presetClass="path" presetSubtype="0" repeatCount="indefinite" fill="hold" grpId="0" nodeType="withEffect">
                                  <p:stCondLst>
                                    <p:cond delay="0"/>
                                  </p:stCondLst>
                                  <p:childTnLst>
                                    <p:animMotion origin="layout" path="M 3.61111E-6 -1.71673E-6 C 0.02152 -1.71673E-6 0.03941 0.01543 0.03941 0.03445 C 0.03941 0.05374 0.02152 0.06944 3.61111E-6 0.06944 C -0.0217 0.06944 -0.03924 0.05374 -0.03924 0.03445 C -0.03924 0.01543 -0.0217 -1.71673E-6 3.61111E-6 -1.71673E-6 Z " pathEditMode="relative" rAng="0" ptsTypes="AAAAA">
                                      <p:cBhvr>
                                        <p:cTn id="1326" dur="6000" fill="hold"/>
                                        <p:tgtEl>
                                          <p:spTgt spid="1326"/>
                                        </p:tgtEl>
                                        <p:attrNameLst>
                                          <p:attrName>ppt_x</p:attrName>
                                          <p:attrName>ppt_y</p:attrName>
                                        </p:attrNameLst>
                                      </p:cBhvr>
                                      <p:rCtr x="0" y="3472"/>
                                    </p:animMotion>
                                  </p:childTnLst>
                                </p:cTn>
                              </p:par>
                              <p:par>
                                <p:cTn id="1327" presetID="1" presetClass="path" presetSubtype="0" repeatCount="indefinite" fill="hold" grpId="0" nodeType="withEffect">
                                  <p:stCondLst>
                                    <p:cond delay="0"/>
                                  </p:stCondLst>
                                  <p:childTnLst>
                                    <p:animMotion origin="layout" path="M 1.66667E-6 4.4916E-7 C 0.02153 4.4916E-7 0.03941 0.01543 0.03941 0.03444 C 0.03941 0.05373 0.02153 0.06944 1.66667E-6 0.06944 C -0.0217 0.06944 -0.03924 0.05373 -0.03924 0.03444 C -0.03924 0.01543 -0.0217 4.4916E-7 1.66667E-6 4.4916E-7 Z " pathEditMode="relative" rAng="0" ptsTypes="AAAAA">
                                      <p:cBhvr>
                                        <p:cTn id="1328" dur="6000" fill="hold"/>
                                        <p:tgtEl>
                                          <p:spTgt spid="1323"/>
                                        </p:tgtEl>
                                        <p:attrNameLst>
                                          <p:attrName>ppt_x</p:attrName>
                                          <p:attrName>ppt_y</p:attrName>
                                        </p:attrNameLst>
                                      </p:cBhvr>
                                      <p:rCtr x="0" y="3472"/>
                                    </p:animMotion>
                                  </p:childTnLst>
                                </p:cTn>
                              </p:par>
                              <p:par>
                                <p:cTn id="1329" presetID="1" presetClass="path" presetSubtype="0" repeatCount="indefinite" fill="hold" grpId="0" nodeType="withEffect">
                                  <p:stCondLst>
                                    <p:cond delay="0"/>
                                  </p:stCondLst>
                                  <p:childTnLst>
                                    <p:animMotion origin="layout" path="M -2.5E-6 3.79719E-6 C 0.02153 3.79719E-6 0.03941 0.01543 0.03941 0.03444 C 0.03941 0.05373 0.02153 0.06944 -2.5E-6 0.06944 C -0.0217 0.06944 -0.03923 0.05373 -0.03923 0.03444 C -0.03923 0.01543 -0.0217 3.79719E-6 -2.5E-6 3.79719E-6 Z " pathEditMode="relative" rAng="0" ptsTypes="AAAAA">
                                      <p:cBhvr>
                                        <p:cTn id="1330" dur="6000" fill="hold"/>
                                        <p:tgtEl>
                                          <p:spTgt spid="1328"/>
                                        </p:tgtEl>
                                        <p:attrNameLst>
                                          <p:attrName>ppt_x</p:attrName>
                                          <p:attrName>ppt_y</p:attrName>
                                        </p:attrNameLst>
                                      </p:cBhvr>
                                      <p:rCtr x="0" y="3472"/>
                                    </p:animMotion>
                                  </p:childTnLst>
                                </p:cTn>
                              </p:par>
                              <p:par>
                                <p:cTn id="1331" presetID="1" presetClass="path" presetSubtype="0" repeatCount="indefinite" fill="hold" grpId="0" nodeType="withEffect">
                                  <p:stCondLst>
                                    <p:cond delay="0"/>
                                  </p:stCondLst>
                                  <p:childTnLst>
                                    <p:animMotion origin="layout" path="M -2.77778E-7 -1.65059E-6 C 0.02153 -1.65059E-6 0.03941 0.01543 0.03941 0.03445 C 0.03941 0.05374 0.02153 0.06944 -2.77778E-7 0.06944 C -0.0217 0.06944 -0.03924 0.05374 -0.03924 0.03445 C -0.03924 0.01543 -0.0217 -1.65059E-6 -2.77778E-7 -1.65059E-6 Z " pathEditMode="relative" rAng="0" ptsTypes="AAAAA">
                                      <p:cBhvr>
                                        <p:cTn id="1332" dur="6000" fill="hold"/>
                                        <p:tgtEl>
                                          <p:spTgt spid="1325"/>
                                        </p:tgtEl>
                                        <p:attrNameLst>
                                          <p:attrName>ppt_x</p:attrName>
                                          <p:attrName>ppt_y</p:attrName>
                                        </p:attrNameLst>
                                      </p:cBhvr>
                                      <p:rCtr x="0" y="3472"/>
                                    </p:animMotion>
                                  </p:childTnLst>
                                </p:cTn>
                              </p:par>
                              <p:par>
                                <p:cTn id="1333" presetID="1" presetClass="path" presetSubtype="0" repeatCount="indefinite" fill="hold" nodeType="withEffect">
                                  <p:stCondLst>
                                    <p:cond delay="0"/>
                                  </p:stCondLst>
                                  <p:childTnLst>
                                    <p:animMotion origin="layout" path="M 2.77778E-6 -3.36181E-7 C 0.02153 -3.36181E-7 0.03941 0.01543 0.03941 0.03445 C 0.03941 0.05373 0.02153 0.06944 2.77778E-6 0.06944 C -0.0217 0.06944 -0.03924 0.05373 -0.03924 0.03445 C -0.03924 0.01543 -0.0217 -3.36181E-7 2.77778E-6 -3.36181E-7 Z " pathEditMode="relative" rAng="0" ptsTypes="AAAAA">
                                      <p:cBhvr>
                                        <p:cTn id="1334" dur="6000" fill="hold"/>
                                        <p:tgtEl>
                                          <p:spTgt spid="1460"/>
                                        </p:tgtEl>
                                        <p:attrNameLst>
                                          <p:attrName>ppt_x</p:attrName>
                                          <p:attrName>ppt_y</p:attrName>
                                        </p:attrNameLst>
                                      </p:cBhvr>
                                      <p:rCtr x="0" y="3472"/>
                                    </p:animMotion>
                                  </p:childTnLst>
                                </p:cTn>
                              </p:par>
                              <p:par>
                                <p:cTn id="1335" presetID="1" presetClass="path" presetSubtype="0" repeatCount="indefinite" fill="hold" grpId="0" nodeType="withEffect">
                                  <p:stCondLst>
                                    <p:cond delay="0"/>
                                  </p:stCondLst>
                                  <p:childTnLst>
                                    <p:animMotion origin="layout" path="M -1.66667E-6 -2.78865E-6 C 0.02153 -2.78865E-6 0.03941 0.01543 0.03941 0.03445 C 0.03941 0.05374 0.02153 0.06944 -1.66667E-6 0.06944 C -0.0217 0.06944 -0.03923 0.05374 -0.03923 0.03445 C -0.03923 0.01543 -0.0217 -2.78865E-6 -1.66667E-6 -2.78865E-6 Z " pathEditMode="relative" rAng="0" ptsTypes="AAAAA">
                                      <p:cBhvr>
                                        <p:cTn id="1336" dur="6000" fill="hold"/>
                                        <p:tgtEl>
                                          <p:spTgt spid="1338"/>
                                        </p:tgtEl>
                                        <p:attrNameLst>
                                          <p:attrName>ppt_x</p:attrName>
                                          <p:attrName>ppt_y</p:attrName>
                                        </p:attrNameLst>
                                      </p:cBhvr>
                                      <p:rCtr x="0" y="3472"/>
                                    </p:animMotion>
                                  </p:childTnLst>
                                </p:cTn>
                              </p:par>
                              <p:par>
                                <p:cTn id="1337" presetID="1" presetClass="path" presetSubtype="0" repeatCount="indefinite" fill="hold" grpId="0" nodeType="withEffect">
                                  <p:stCondLst>
                                    <p:cond delay="0"/>
                                  </p:stCondLst>
                                  <p:childTnLst>
                                    <p:animMotion origin="layout" path="M -4.72222E-6 2.50482E-6 C 0.02153 2.50482E-6 0.03941 0.01543 0.03941 0.03444 C 0.03941 0.05373 0.02153 0.06944 -4.72222E-6 0.06944 C -0.0217 0.06944 -0.03923 0.05373 -0.03923 0.03444 C -0.03923 0.01543 -0.0217 2.50482E-6 -4.72222E-6 2.50482E-6 Z " pathEditMode="relative" rAng="0" ptsTypes="AAAAA">
                                      <p:cBhvr>
                                        <p:cTn id="1338" dur="6000" fill="hold"/>
                                        <p:tgtEl>
                                          <p:spTgt spid="1337"/>
                                        </p:tgtEl>
                                        <p:attrNameLst>
                                          <p:attrName>ppt_x</p:attrName>
                                          <p:attrName>ppt_y</p:attrName>
                                        </p:attrNameLst>
                                      </p:cBhvr>
                                      <p:rCtr x="0" y="3472"/>
                                    </p:animMotion>
                                  </p:childTnLst>
                                </p:cTn>
                              </p:par>
                              <p:par>
                                <p:cTn id="1339" presetID="1" presetClass="path" presetSubtype="0" repeatCount="indefinite" fill="hold" grpId="0" nodeType="withEffect">
                                  <p:stCondLst>
                                    <p:cond delay="0"/>
                                  </p:stCondLst>
                                  <p:childTnLst>
                                    <p:animMotion origin="layout" path="M -4.44444E-6 2.35051E-6 C 0.02153 2.35051E-6 0.03941 0.01543 0.03941 0.03444 C 0.03941 0.05373 0.02153 0.06944 -4.44444E-6 0.06944 C -0.0217 0.06944 -0.03923 0.05373 -0.03923 0.03444 C -0.03923 0.01543 -0.0217 2.35051E-6 -4.44444E-6 2.35051E-6 Z " pathEditMode="relative" rAng="0" ptsTypes="AAAAA">
                                      <p:cBhvr>
                                        <p:cTn id="1340" dur="6000" fill="hold"/>
                                        <p:tgtEl>
                                          <p:spTgt spid="1333"/>
                                        </p:tgtEl>
                                        <p:attrNameLst>
                                          <p:attrName>ppt_x</p:attrName>
                                          <p:attrName>ppt_y</p:attrName>
                                        </p:attrNameLst>
                                      </p:cBhvr>
                                      <p:rCtr x="0" y="3472"/>
                                    </p:animMotion>
                                  </p:childTnLst>
                                </p:cTn>
                              </p:par>
                              <p:par>
                                <p:cTn id="1341" presetID="1" presetClass="path" presetSubtype="0" repeatCount="indefinite" fill="hold" grpId="0" nodeType="withEffect">
                                  <p:stCondLst>
                                    <p:cond delay="0"/>
                                  </p:stCondLst>
                                  <p:childTnLst>
                                    <p:animMotion origin="layout" path="M 1.38889E-6 1.40535E-7 C 0.02153 1.40535E-7 0.03941 0.01543 0.03941 0.03444 C 0.03941 0.05373 0.02153 0.06944 1.38889E-6 0.06944 C -0.0217 0.06944 -0.03924 0.05373 -0.03924 0.03444 C -0.03924 0.01543 -0.0217 1.40535E-7 1.38889E-6 1.40535E-7 Z " pathEditMode="relative" rAng="0" ptsTypes="AAAAA">
                                      <p:cBhvr>
                                        <p:cTn id="1342" dur="6000" fill="hold"/>
                                        <p:tgtEl>
                                          <p:spTgt spid="1339"/>
                                        </p:tgtEl>
                                        <p:attrNameLst>
                                          <p:attrName>ppt_x</p:attrName>
                                          <p:attrName>ppt_y</p:attrName>
                                        </p:attrNameLst>
                                      </p:cBhvr>
                                      <p:rCtr x="0" y="3472"/>
                                    </p:animMotion>
                                  </p:childTnLst>
                                </p:cTn>
                              </p:par>
                              <p:par>
                                <p:cTn id="1343" presetID="1" presetClass="path" presetSubtype="0" repeatCount="indefinite" fill="hold" grpId="0" nodeType="withEffect">
                                  <p:stCondLst>
                                    <p:cond delay="0"/>
                                  </p:stCondLst>
                                  <p:childTnLst>
                                    <p:animMotion origin="layout" path="M 4.44444E-6 2.593E-6 C 0.02152 2.593E-6 0.03941 0.01543 0.03941 0.03444 C 0.03941 0.05373 0.02152 0.06944 4.44444E-6 0.06944 C -0.02171 0.06944 -0.03924 0.05373 -0.03924 0.03444 C -0.03924 0.01543 -0.02171 2.593E-6 4.44444E-6 2.593E-6 Z " pathEditMode="relative" rAng="0" ptsTypes="AAAAA">
                                      <p:cBhvr>
                                        <p:cTn id="1344" dur="6000" fill="hold"/>
                                        <p:tgtEl>
                                          <p:spTgt spid="1335"/>
                                        </p:tgtEl>
                                        <p:attrNameLst>
                                          <p:attrName>ppt_x</p:attrName>
                                          <p:attrName>ppt_y</p:attrName>
                                        </p:attrNameLst>
                                      </p:cBhvr>
                                      <p:rCtr x="0" y="3472"/>
                                    </p:animMotion>
                                  </p:childTnLst>
                                </p:cTn>
                              </p:par>
                              <p:par>
                                <p:cTn id="1345" presetID="1" presetClass="path" presetSubtype="0" repeatCount="indefinite" fill="hold" nodeType="withEffect">
                                  <p:stCondLst>
                                    <p:cond delay="0"/>
                                  </p:stCondLst>
                                  <p:childTnLst>
                                    <p:animMotion origin="layout" path="M 2.77778E-6 -3.36181E-7 C 0.02153 -3.36181E-7 0.03941 0.01543 0.03941 0.03445 C 0.03941 0.05373 0.02153 0.06944 2.77778E-6 0.06944 C -0.0217 0.06944 -0.03924 0.05373 -0.03924 0.03445 C -0.03924 0.01543 -0.0217 -3.36181E-7 2.77778E-6 -3.36181E-7 Z " pathEditMode="relative" rAng="0" ptsTypes="AAAAA">
                                      <p:cBhvr>
                                        <p:cTn id="1346" dur="6000" fill="hold"/>
                                        <p:tgtEl>
                                          <p:spTgt spid="1461"/>
                                        </p:tgtEl>
                                        <p:attrNameLst>
                                          <p:attrName>ppt_x</p:attrName>
                                          <p:attrName>ppt_y</p:attrName>
                                        </p:attrNameLst>
                                      </p:cBhvr>
                                      <p:rCtr x="0" y="3472"/>
                                    </p:animMotion>
                                  </p:childTnLst>
                                </p:cTn>
                              </p:par>
                              <p:par>
                                <p:cTn id="1347" presetID="1" presetClass="path" presetSubtype="0" repeatCount="indefinite" fill="hold" grpId="0" nodeType="withEffect">
                                  <p:stCondLst>
                                    <p:cond delay="0"/>
                                  </p:stCondLst>
                                  <p:childTnLst>
                                    <p:animMotion origin="layout" path="M 3.05556E-6 4.9132E-6 C 0.02152 4.9132E-6 0.03941 0.01543 0.03941 0.03444 C 0.03941 0.05373 0.02152 0.06944 3.05556E-6 0.06944 C -0.0217 0.06944 -0.03924 0.05373 -0.03924 0.03444 C -0.03924 0.01543 -0.0217 4.9132E-6 3.05556E-6 4.9132E-6 Z " pathEditMode="relative" rAng="0" ptsTypes="AAAAA">
                                      <p:cBhvr>
                                        <p:cTn id="1348" dur="6000" fill="hold"/>
                                        <p:tgtEl>
                                          <p:spTgt spid="1345"/>
                                        </p:tgtEl>
                                        <p:attrNameLst>
                                          <p:attrName>ppt_x</p:attrName>
                                          <p:attrName>ppt_y</p:attrName>
                                        </p:attrNameLst>
                                      </p:cBhvr>
                                      <p:rCtr x="0" y="3472"/>
                                    </p:animMotion>
                                  </p:childTnLst>
                                </p:cTn>
                              </p:par>
                              <p:par>
                                <p:cTn id="1349" presetID="1" presetClass="path" presetSubtype="0" repeatCount="indefinite" fill="hold" grpId="0" nodeType="withEffect">
                                  <p:stCondLst>
                                    <p:cond delay="0"/>
                                  </p:stCondLst>
                                  <p:childTnLst>
                                    <p:animMotion origin="layout" path="M 3.33333E-6 -4.36759E-6 C 0.02152 -4.36759E-6 0.03941 0.01544 0.03941 0.03445 C 0.03941 0.05374 0.02152 0.06944 3.33333E-6 0.06944 C -0.0217 0.06944 -0.03924 0.05374 -0.03924 0.03445 C -0.03924 0.01544 -0.0217 -4.36759E-6 3.33333E-6 -4.36759E-6 Z " pathEditMode="relative" rAng="0" ptsTypes="AAAAA">
                                      <p:cBhvr>
                                        <p:cTn id="1350" dur="6000" fill="hold"/>
                                        <p:tgtEl>
                                          <p:spTgt spid="1344"/>
                                        </p:tgtEl>
                                        <p:attrNameLst>
                                          <p:attrName>ppt_x</p:attrName>
                                          <p:attrName>ppt_y</p:attrName>
                                        </p:attrNameLst>
                                      </p:cBhvr>
                                      <p:rCtr x="0" y="3472"/>
                                    </p:animMotion>
                                  </p:childTnLst>
                                </p:cTn>
                              </p:par>
                              <p:par>
                                <p:cTn id="1351" presetID="1" presetClass="path" presetSubtype="0" repeatCount="indefinite" fill="hold" grpId="0" nodeType="withEffect">
                                  <p:stCondLst>
                                    <p:cond delay="0"/>
                                  </p:stCondLst>
                                  <p:childTnLst>
                                    <p:animMotion origin="layout" path="M -2.77778E-7 -1.24001E-6 C 0.02153 -1.24001E-6 0.03941 0.01543 0.03941 0.03445 C 0.03941 0.05374 0.02153 0.06944 -2.77778E-7 0.06944 C -0.0217 0.06944 -0.03924 0.05374 -0.03924 0.03445 C -0.03924 0.01543 -0.0217 -1.24001E-6 -2.77778E-7 -1.24001E-6 Z " pathEditMode="relative" rAng="0" ptsTypes="AAAAA">
                                      <p:cBhvr>
                                        <p:cTn id="1352" dur="6000" fill="hold"/>
                                        <p:tgtEl>
                                          <p:spTgt spid="1342"/>
                                        </p:tgtEl>
                                        <p:attrNameLst>
                                          <p:attrName>ppt_x</p:attrName>
                                          <p:attrName>ppt_y</p:attrName>
                                        </p:attrNameLst>
                                      </p:cBhvr>
                                      <p:rCtr x="0" y="3472"/>
                                    </p:animMotion>
                                  </p:childTnLst>
                                </p:cTn>
                              </p:par>
                              <p:par>
                                <p:cTn id="1353" presetID="1" presetClass="path" presetSubtype="0" repeatCount="indefinite" fill="hold" grpId="0" nodeType="withEffect">
                                  <p:stCondLst>
                                    <p:cond delay="0"/>
                                  </p:stCondLst>
                                  <p:childTnLst>
                                    <p:animMotion origin="layout" path="M -2.5E-6 2.13006E-6 C 0.02153 2.13006E-6 0.03941 0.01543 0.03941 0.03444 C 0.03941 0.05373 0.02153 0.06944 -2.5E-6 0.06944 C -0.0217 0.06944 -0.03923 0.05373 -0.03923 0.03444 C -0.03923 0.01543 -0.0217 2.13006E-6 -2.5E-6 2.13006E-6 Z " pathEditMode="relative" rAng="0" ptsTypes="AAAAA">
                                      <p:cBhvr>
                                        <p:cTn id="1354" dur="6000" fill="hold"/>
                                        <p:tgtEl>
                                          <p:spTgt spid="1346"/>
                                        </p:tgtEl>
                                        <p:attrNameLst>
                                          <p:attrName>ppt_x</p:attrName>
                                          <p:attrName>ppt_y</p:attrName>
                                        </p:attrNameLst>
                                      </p:cBhvr>
                                      <p:rCtr x="0" y="3472"/>
                                    </p:animMotion>
                                  </p:childTnLst>
                                </p:cTn>
                              </p:par>
                              <p:par>
                                <p:cTn id="1355" presetID="1" presetClass="path" presetSubtype="0" repeatCount="indefinite" fill="hold" grpId="0" nodeType="withEffect">
                                  <p:stCondLst>
                                    <p:cond delay="0"/>
                                  </p:stCondLst>
                                  <p:childTnLst>
                                    <p:animMotion origin="layout" path="M 2.77778E-7 3.57674E-6 C 0.02153 3.57674E-6 0.03941 0.01543 0.03941 0.03444 C 0.03941 0.05373 0.02153 0.06944 2.77778E-7 0.06944 C -0.0217 0.06944 -0.03924 0.05373 -0.03924 0.03444 C -0.03924 0.01543 -0.0217 3.57674E-6 2.77778E-7 3.57674E-6 Z " pathEditMode="relative" rAng="0" ptsTypes="AAAAA">
                                      <p:cBhvr>
                                        <p:cTn id="1356" dur="6000" fill="hold"/>
                                        <p:tgtEl>
                                          <p:spTgt spid="1347"/>
                                        </p:tgtEl>
                                        <p:attrNameLst>
                                          <p:attrName>ppt_x</p:attrName>
                                          <p:attrName>ppt_y</p:attrName>
                                        </p:attrNameLst>
                                      </p:cBhvr>
                                      <p:rCtr x="0" y="3472"/>
                                    </p:animMotion>
                                  </p:childTnLst>
                                </p:cTn>
                              </p:par>
                              <p:par>
                                <p:cTn id="1357" presetID="1" presetClass="path" presetSubtype="0" repeatCount="indefinite" fill="hold" nodeType="withEffect">
                                  <p:stCondLst>
                                    <p:cond delay="0"/>
                                  </p:stCondLst>
                                  <p:childTnLst>
                                    <p:animMotion origin="layout" path="M 2.77778E-6 -3.36181E-7 C 0.02153 -3.36181E-7 0.03941 0.01543 0.03941 0.03445 C 0.03941 0.05373 0.02153 0.06944 2.77778E-6 0.06944 C -0.0217 0.06944 -0.03924 0.05373 -0.03924 0.03445 C -0.03924 0.01543 -0.0217 -3.36181E-7 2.77778E-6 -3.36181E-7 Z " pathEditMode="relative" rAng="0" ptsTypes="AAAAA">
                                      <p:cBhvr>
                                        <p:cTn id="1358" dur="6000" fill="hold"/>
                                        <p:tgtEl>
                                          <p:spTgt spid="1462"/>
                                        </p:tgtEl>
                                        <p:attrNameLst>
                                          <p:attrName>ppt_x</p:attrName>
                                          <p:attrName>ppt_y</p:attrName>
                                        </p:attrNameLst>
                                      </p:cBhvr>
                                      <p:rCtr x="0" y="3472"/>
                                    </p:animMotion>
                                  </p:childTnLst>
                                </p:cTn>
                              </p:par>
                              <p:par>
                                <p:cTn id="1359" presetID="1" presetClass="path" presetSubtype="0" repeatCount="indefinite" fill="hold" grpId="0" nodeType="withEffect">
                                  <p:stCondLst>
                                    <p:cond delay="0"/>
                                  </p:stCondLst>
                                  <p:childTnLst>
                                    <p:animMotion origin="layout" path="M 1.11111E-6 3.7531E-6 C 0.02153 3.7531E-6 0.03941 0.01543 0.03941 0.03444 C 0.03941 0.05373 0.02153 0.06944 1.11111E-6 0.06944 C -0.0217 0.06944 -0.03924 0.05373 -0.03924 0.03444 C -0.03924 0.01543 -0.0217 3.7531E-6 1.11111E-6 3.7531E-6 Z " pathEditMode="relative" rAng="0" ptsTypes="AAAAA">
                                      <p:cBhvr>
                                        <p:cTn id="1360" dur="6000" fill="hold"/>
                                        <p:tgtEl>
                                          <p:spTgt spid="1355"/>
                                        </p:tgtEl>
                                        <p:attrNameLst>
                                          <p:attrName>ppt_x</p:attrName>
                                          <p:attrName>ppt_y</p:attrName>
                                        </p:attrNameLst>
                                      </p:cBhvr>
                                      <p:rCtr x="0" y="3472"/>
                                    </p:animMotion>
                                  </p:childTnLst>
                                </p:cTn>
                              </p:par>
                              <p:par>
                                <p:cTn id="1361" presetID="1" presetClass="path" presetSubtype="0" repeatCount="indefinite" fill="hold" grpId="0" nodeType="withEffect">
                                  <p:stCondLst>
                                    <p:cond delay="0"/>
                                  </p:stCondLst>
                                  <p:childTnLst>
                                    <p:animMotion origin="layout" path="M 2.77778E-6 4.38413E-6 C 0.02153 4.38413E-6 0.03941 0.01543 0.03941 0.03444 C 0.03941 0.05373 0.02153 0.06944 2.77778E-6 0.06944 C -0.0217 0.06944 -0.03924 0.05373 -0.03924 0.03444 C -0.03924 0.01543 -0.0217 4.38413E-6 2.77778E-6 4.38413E-6 Z " pathEditMode="relative" rAng="0" ptsTypes="AAAAA">
                                      <p:cBhvr>
                                        <p:cTn id="1362" dur="6000" fill="hold"/>
                                        <p:tgtEl>
                                          <p:spTgt spid="1354"/>
                                        </p:tgtEl>
                                        <p:attrNameLst>
                                          <p:attrName>ppt_x</p:attrName>
                                          <p:attrName>ppt_y</p:attrName>
                                        </p:attrNameLst>
                                      </p:cBhvr>
                                      <p:rCtr x="0" y="3472"/>
                                    </p:animMotion>
                                  </p:childTnLst>
                                </p:cTn>
                              </p:par>
                              <p:par>
                                <p:cTn id="1363" presetID="1" presetClass="path" presetSubtype="0" repeatCount="indefinite" fill="hold" grpId="0" nodeType="withEffect">
                                  <p:stCondLst>
                                    <p:cond delay="0"/>
                                  </p:stCondLst>
                                  <p:childTnLst>
                                    <p:animMotion origin="layout" path="M 1.11111E-6 3.04767E-6 C 0.02153 3.04767E-6 0.03941 0.01543 0.03941 0.03444 C 0.03941 0.05373 0.02153 0.06944 1.11111E-6 0.06944 C -0.0217 0.06944 -0.03924 0.05373 -0.03924 0.03444 C -0.03924 0.01543 -0.0217 3.04767E-6 1.11111E-6 3.04767E-6 Z " pathEditMode="relative" rAng="0" ptsTypes="AAAAA">
                                      <p:cBhvr>
                                        <p:cTn id="1364" dur="6000" fill="hold"/>
                                        <p:tgtEl>
                                          <p:spTgt spid="1351"/>
                                        </p:tgtEl>
                                        <p:attrNameLst>
                                          <p:attrName>ppt_x</p:attrName>
                                          <p:attrName>ppt_y</p:attrName>
                                        </p:attrNameLst>
                                      </p:cBhvr>
                                      <p:rCtr x="0" y="3472"/>
                                    </p:animMotion>
                                  </p:childTnLst>
                                </p:cTn>
                              </p:par>
                              <p:par>
                                <p:cTn id="1365" presetID="1" presetClass="path" presetSubtype="0" repeatCount="indefinite" fill="hold" grpId="0" nodeType="withEffect">
                                  <p:stCondLst>
                                    <p:cond delay="0"/>
                                  </p:stCondLst>
                                  <p:childTnLst>
                                    <p:animMotion origin="layout" path="M 2.5E-6 8.59741E-7 C 0.02153 8.59741E-7 0.03941 0.01543 0.03941 0.03444 C 0.03941 0.05373 0.02153 0.06944 2.5E-6 0.06944 C -0.0217 0.06944 -0.03924 0.05373 -0.03924 0.03444 C -0.03924 0.01543 -0.0217 8.59741E-7 2.5E-6 8.59741E-7 Z " pathEditMode="relative" rAng="0" ptsTypes="AAAAA">
                                      <p:cBhvr>
                                        <p:cTn id="1366" dur="6000" fill="hold"/>
                                        <p:tgtEl>
                                          <p:spTgt spid="1356"/>
                                        </p:tgtEl>
                                        <p:attrNameLst>
                                          <p:attrName>ppt_x</p:attrName>
                                          <p:attrName>ppt_y</p:attrName>
                                        </p:attrNameLst>
                                      </p:cBhvr>
                                      <p:rCtr x="0" y="3472"/>
                                    </p:animMotion>
                                  </p:childTnLst>
                                </p:cTn>
                              </p:par>
                              <p:par>
                                <p:cTn id="1367" presetID="1" presetClass="path" presetSubtype="0" repeatCount="indefinite" fill="hold" grpId="0" nodeType="withEffect">
                                  <p:stCondLst>
                                    <p:cond delay="0"/>
                                  </p:stCondLst>
                                  <p:childTnLst>
                                    <p:animMotion origin="layout" path="M 3.88889E-6 4.58253E-6 C 0.02152 4.58253E-6 0.03941 0.01543 0.03941 0.03444 C 0.03941 0.05373 0.02152 0.06944 3.88889E-6 0.06944 C -0.02171 0.06944 -0.03924 0.05373 -0.03924 0.03444 C -0.03924 0.01543 -0.02171 4.58253E-6 3.88889E-6 4.58253E-6 Z " pathEditMode="relative" rAng="0" ptsTypes="AAAAA">
                                      <p:cBhvr>
                                        <p:cTn id="1368" dur="6000" fill="hold"/>
                                        <p:tgtEl>
                                          <p:spTgt spid="1357"/>
                                        </p:tgtEl>
                                        <p:attrNameLst>
                                          <p:attrName>ppt_x</p:attrName>
                                          <p:attrName>ppt_y</p:attrName>
                                        </p:attrNameLst>
                                      </p:cBhvr>
                                      <p:rCtr x="0" y="3472"/>
                                    </p:animMotion>
                                  </p:childTnLst>
                                </p:cTn>
                              </p:par>
                              <p:par>
                                <p:cTn id="1369" presetID="1" presetClass="path" presetSubtype="0" repeatCount="indefinite" fill="hold" nodeType="withEffect">
                                  <p:stCondLst>
                                    <p:cond delay="0"/>
                                  </p:stCondLst>
                                  <p:childTnLst>
                                    <p:animMotion origin="layout" path="M 2.77778E-6 -3.36181E-7 C 0.02153 -3.36181E-7 0.03941 0.01543 0.03941 0.03445 C 0.03941 0.05373 0.02153 0.06944 2.77778E-6 0.06944 C -0.0217 0.06944 -0.03924 0.05373 -0.03924 0.03445 C -0.03924 0.01543 -0.0217 -3.36181E-7 2.77778E-6 -3.36181E-7 Z " pathEditMode="relative" rAng="0" ptsTypes="AAAAA">
                                      <p:cBhvr>
                                        <p:cTn id="1370" dur="6000" fill="hold"/>
                                        <p:tgtEl>
                                          <p:spTgt spid="1463"/>
                                        </p:tgtEl>
                                        <p:attrNameLst>
                                          <p:attrName>ppt_x</p:attrName>
                                          <p:attrName>ppt_y</p:attrName>
                                        </p:attrNameLst>
                                      </p:cBhvr>
                                      <p:rCtr x="0" y="3472"/>
                                    </p:animMotion>
                                  </p:childTnLst>
                                </p:cTn>
                              </p:par>
                              <p:par>
                                <p:cTn id="1371" presetID="1" presetClass="path" presetSubtype="0" repeatCount="indefinite" fill="hold" grpId="0" nodeType="withEffect">
                                  <p:stCondLst>
                                    <p:cond delay="0"/>
                                  </p:stCondLst>
                                  <p:childTnLst>
                                    <p:animMotion origin="layout" path="M 3.61111E-6 -4.05897E-6 C 0.02152 -4.05897E-6 0.03941 0.01544 0.03941 0.03445 C 0.03941 0.05374 0.02152 0.06944 3.61111E-6 0.06944 C -0.0217 0.06944 -0.03924 0.05374 -0.03924 0.03445 C -0.03924 0.01544 -0.0217 -4.05897E-6 3.61111E-6 -4.05897E-6 Z " pathEditMode="relative" rAng="0" ptsTypes="AAAAA">
                                      <p:cBhvr>
                                        <p:cTn id="1372" dur="6000" fill="hold"/>
                                        <p:tgtEl>
                                          <p:spTgt spid="1365"/>
                                        </p:tgtEl>
                                        <p:attrNameLst>
                                          <p:attrName>ppt_x</p:attrName>
                                          <p:attrName>ppt_y</p:attrName>
                                        </p:attrNameLst>
                                      </p:cBhvr>
                                      <p:rCtr x="0" y="3472"/>
                                    </p:animMotion>
                                  </p:childTnLst>
                                </p:cTn>
                              </p:par>
                              <p:par>
                                <p:cTn id="1373" presetID="1" presetClass="path" presetSubtype="0" repeatCount="indefinite" fill="hold" grpId="0" nodeType="withEffect">
                                  <p:stCondLst>
                                    <p:cond delay="0"/>
                                  </p:stCondLst>
                                  <p:childTnLst>
                                    <p:animMotion origin="layout" path="M 1.94444E-6 -3.42794E-6 C 0.02153 -3.42794E-6 0.03941 0.01543 0.03941 0.03445 C 0.03941 0.05374 0.02153 0.06944 1.94444E-6 0.06944 C -0.0217 0.06944 -0.03924 0.05374 -0.03924 0.03445 C -0.03924 0.01543 -0.0217 -3.42794E-6 1.94444E-6 -3.42794E-6 Z " pathEditMode="relative" rAng="0" ptsTypes="AAAAA">
                                      <p:cBhvr>
                                        <p:cTn id="1374" dur="6000" fill="hold"/>
                                        <p:tgtEl>
                                          <p:spTgt spid="1364"/>
                                        </p:tgtEl>
                                        <p:attrNameLst>
                                          <p:attrName>ppt_x</p:attrName>
                                          <p:attrName>ppt_y</p:attrName>
                                        </p:attrNameLst>
                                      </p:cBhvr>
                                      <p:rCtr x="0" y="3472"/>
                                    </p:animMotion>
                                  </p:childTnLst>
                                </p:cTn>
                              </p:par>
                              <p:par>
                                <p:cTn id="1375" presetID="1" presetClass="path" presetSubtype="0" repeatCount="indefinite" fill="hold" grpId="0" nodeType="withEffect">
                                  <p:stCondLst>
                                    <p:cond delay="0"/>
                                  </p:stCondLst>
                                  <p:childTnLst>
                                    <p:animMotion origin="layout" path="M -5.55556E-7 -2.57647E-6 C 0.02153 -2.57647E-6 0.03941 0.01543 0.03941 0.03445 C 0.03941 0.05374 0.02153 0.06944 -5.55556E-7 0.06944 C -0.0217 0.06944 -0.03924 0.05374 -0.03924 0.03445 C -0.03924 0.01543 -0.0217 -2.57647E-6 -5.55556E-7 -2.57647E-6 Z " pathEditMode="relative" rAng="0" ptsTypes="AAAAA">
                                      <p:cBhvr>
                                        <p:cTn id="1376" dur="6000" fill="hold"/>
                                        <p:tgtEl>
                                          <p:spTgt spid="1361"/>
                                        </p:tgtEl>
                                        <p:attrNameLst>
                                          <p:attrName>ppt_x</p:attrName>
                                          <p:attrName>ppt_y</p:attrName>
                                        </p:attrNameLst>
                                      </p:cBhvr>
                                      <p:rCtr x="0" y="3472"/>
                                    </p:animMotion>
                                  </p:childTnLst>
                                </p:cTn>
                              </p:par>
                              <p:par>
                                <p:cTn id="1377" presetID="1" presetClass="path" presetSubtype="0" repeatCount="indefinite" fill="hold" grpId="0" nodeType="withEffect">
                                  <p:stCondLst>
                                    <p:cond delay="0"/>
                                  </p:stCondLst>
                                  <p:childTnLst>
                                    <p:animMotion origin="layout" path="M 2.77778E-7 8.15652E-7 C 0.02153 8.15652E-7 0.03941 0.01543 0.03941 0.03444 C 0.03941 0.05373 0.02153 0.06944 2.77778E-7 0.06944 C -0.0217 0.06944 -0.03924 0.05373 -0.03924 0.03444 C -0.03924 0.01543 -0.0217 8.15652E-7 2.77778E-7 8.15652E-7 Z " pathEditMode="relative" rAng="0" ptsTypes="AAAAA">
                                      <p:cBhvr>
                                        <p:cTn id="1378" dur="6000" fill="hold"/>
                                        <p:tgtEl>
                                          <p:spTgt spid="1366"/>
                                        </p:tgtEl>
                                        <p:attrNameLst>
                                          <p:attrName>ppt_x</p:attrName>
                                          <p:attrName>ppt_y</p:attrName>
                                        </p:attrNameLst>
                                      </p:cBhvr>
                                      <p:rCtr x="0" y="3472"/>
                                    </p:animMotion>
                                  </p:childTnLst>
                                </p:cTn>
                              </p:par>
                              <p:par>
                                <p:cTn id="1379" presetID="1" presetClass="path" presetSubtype="0" repeatCount="indefinite" fill="hold" grpId="0" nodeType="withEffect">
                                  <p:stCondLst>
                                    <p:cond delay="0"/>
                                  </p:stCondLst>
                                  <p:childTnLst>
                                    <p:animMotion origin="layout" path="M -3.61111E-6 4.53844E-6 C 0.02153 4.53844E-6 0.03941 0.01543 0.03941 0.03444 C 0.03941 0.05373 0.02153 0.06944 -3.61111E-6 0.06944 C -0.0217 0.06944 -0.03923 0.05373 -0.03923 0.03444 C -0.03923 0.01543 -0.0217 4.53844E-6 -3.61111E-6 4.53844E-6 Z " pathEditMode="relative" rAng="0" ptsTypes="AAAAA">
                                      <p:cBhvr>
                                        <p:cTn id="1380" dur="6000" fill="hold"/>
                                        <p:tgtEl>
                                          <p:spTgt spid="1367"/>
                                        </p:tgtEl>
                                        <p:attrNameLst>
                                          <p:attrName>ppt_x</p:attrName>
                                          <p:attrName>ppt_y</p:attrName>
                                        </p:attrNameLst>
                                      </p:cBhvr>
                                      <p:rCtr x="0" y="3472"/>
                                    </p:animMotion>
                                  </p:childTnLst>
                                </p:cTn>
                              </p:par>
                              <p:par>
                                <p:cTn id="1381" presetID="1" presetClass="path" presetSubtype="0" repeatCount="indefinite" fill="hold" nodeType="withEffect">
                                  <p:stCondLst>
                                    <p:cond delay="0"/>
                                  </p:stCondLst>
                                  <p:childTnLst>
                                    <p:animMotion origin="layout" path="M 2.77778E-6 -3.36181E-7 C 0.02153 -3.36181E-7 0.03941 0.01543 0.03941 0.03445 C 0.03941 0.05373 0.02153 0.06944 2.77778E-6 0.06944 C -0.0217 0.06944 -0.03924 0.05373 -0.03924 0.03445 C -0.03924 0.01543 -0.0217 -3.36181E-7 2.77778E-6 -3.36181E-7 Z " pathEditMode="relative" rAng="0" ptsTypes="AAAAA">
                                      <p:cBhvr>
                                        <p:cTn id="1382" dur="6000" fill="hold"/>
                                        <p:tgtEl>
                                          <p:spTgt spid="1464"/>
                                        </p:tgtEl>
                                        <p:attrNameLst>
                                          <p:attrName>ppt_x</p:attrName>
                                          <p:attrName>ppt_y</p:attrName>
                                        </p:attrNameLst>
                                      </p:cBhvr>
                                      <p:rCtr x="0" y="3472"/>
                                    </p:animMotion>
                                  </p:childTnLst>
                                </p:cTn>
                              </p:par>
                              <p:par>
                                <p:cTn id="1383" presetID="1" presetClass="path" presetSubtype="0" repeatCount="indefinite" fill="hold" grpId="0" nodeType="withEffect">
                                  <p:stCondLst>
                                    <p:cond delay="0"/>
                                  </p:stCondLst>
                                  <p:childTnLst>
                                    <p:animMotion origin="layout" path="M 1.66667E-6 2.63709E-6 C 0.02153 2.63709E-6 0.03941 0.01543 0.03941 0.03444 C 0.03941 0.05373 0.02153 0.06944 1.66667E-6 0.06944 C -0.0217 0.06944 -0.03924 0.05373 -0.03924 0.03444 C -0.03924 0.01543 -0.0217 2.63709E-6 1.66667E-6 2.63709E-6 Z " pathEditMode="relative" rAng="0" ptsTypes="AAAAA">
                                      <p:cBhvr>
                                        <p:cTn id="1384" dur="6000" fill="hold"/>
                                        <p:tgtEl>
                                          <p:spTgt spid="1374"/>
                                        </p:tgtEl>
                                        <p:attrNameLst>
                                          <p:attrName>ppt_x</p:attrName>
                                          <p:attrName>ppt_y</p:attrName>
                                        </p:attrNameLst>
                                      </p:cBhvr>
                                      <p:rCtr x="0" y="3472"/>
                                    </p:animMotion>
                                  </p:childTnLst>
                                </p:cTn>
                              </p:par>
                              <p:par>
                                <p:cTn id="1385" presetID="1" presetClass="path" presetSubtype="0" repeatCount="indefinite" fill="hold" grpId="0" nodeType="withEffect">
                                  <p:stCondLst>
                                    <p:cond delay="0"/>
                                  </p:stCondLst>
                                  <p:childTnLst>
                                    <p:animMotion origin="layout" path="M -8.33333E-7 -2.28989E-6 C 0.02153 -2.28989E-6 0.03941 0.01543 0.03941 0.03445 C 0.03941 0.05374 0.02153 0.06944 -8.33333E-7 0.06944 C -0.0217 0.06944 -0.03924 0.05374 -0.03924 0.03445 C -0.03924 0.01543 -0.0217 -2.28989E-6 -8.33333E-7 -2.28989E-6 Z " pathEditMode="relative" rAng="0" ptsTypes="AAAAA">
                                      <p:cBhvr>
                                        <p:cTn id="1386" dur="6000" fill="hold"/>
                                        <p:tgtEl>
                                          <p:spTgt spid="1373"/>
                                        </p:tgtEl>
                                        <p:attrNameLst>
                                          <p:attrName>ppt_x</p:attrName>
                                          <p:attrName>ppt_y</p:attrName>
                                        </p:attrNameLst>
                                      </p:cBhvr>
                                      <p:rCtr x="0" y="3472"/>
                                    </p:animMotion>
                                  </p:childTnLst>
                                </p:cTn>
                              </p:par>
                              <p:par>
                                <p:cTn id="1387" presetID="1" presetClass="path" presetSubtype="0" repeatCount="indefinite" fill="hold" grpId="0" nodeType="withEffect">
                                  <p:stCondLst>
                                    <p:cond delay="0"/>
                                  </p:stCondLst>
                                  <p:childTnLst>
                                    <p:animMotion origin="layout" path="M 3.88889E-6 -1.41637E-6 C 0.02152 -1.41637E-6 0.03941 0.01543 0.03941 0.03445 C 0.03941 0.05374 0.02152 0.06944 3.88889E-6 0.06944 C -0.02171 0.06944 -0.03924 0.05374 -0.03924 0.03445 C -0.03924 0.01543 -0.02171 -1.41637E-6 3.88889E-6 -1.41637E-6 Z " pathEditMode="relative" rAng="0" ptsTypes="AAAAA">
                                      <p:cBhvr>
                                        <p:cTn id="1388" dur="6000" fill="hold"/>
                                        <p:tgtEl>
                                          <p:spTgt spid="1370"/>
                                        </p:tgtEl>
                                        <p:attrNameLst>
                                          <p:attrName>ppt_x</p:attrName>
                                          <p:attrName>ppt_y</p:attrName>
                                        </p:attrNameLst>
                                      </p:cBhvr>
                                      <p:rCtr x="0" y="3472"/>
                                    </p:animMotion>
                                  </p:childTnLst>
                                </p:cTn>
                              </p:par>
                              <p:par>
                                <p:cTn id="1389" presetID="1" presetClass="path" presetSubtype="0" repeatCount="indefinite" fill="hold" grpId="0" nodeType="withEffect">
                                  <p:stCondLst>
                                    <p:cond delay="0"/>
                                  </p:stCondLst>
                                  <p:childTnLst>
                                    <p:animMotion origin="layout" path="M -1.38889E-6 1.97575E-6 C 0.02153 1.97575E-6 0.03941 0.01543 0.03941 0.03444 C 0.03941 0.05373 0.02153 0.06944 -1.38889E-6 0.06944 C -0.0217 0.06944 -0.03923 0.05373 -0.03923 0.03444 C -0.03923 0.01543 -0.0217 1.97575E-6 -1.38889E-6 1.97575E-6 Z " pathEditMode="relative" rAng="0" ptsTypes="AAAAA">
                                      <p:cBhvr>
                                        <p:cTn id="1390" dur="6000" fill="hold"/>
                                        <p:tgtEl>
                                          <p:spTgt spid="1375"/>
                                        </p:tgtEl>
                                        <p:attrNameLst>
                                          <p:attrName>ppt_x</p:attrName>
                                          <p:attrName>ppt_y</p:attrName>
                                        </p:attrNameLst>
                                      </p:cBhvr>
                                      <p:rCtr x="0" y="3472"/>
                                    </p:animMotion>
                                  </p:childTnLst>
                                </p:cTn>
                              </p:par>
                              <p:par>
                                <p:cTn id="1391" presetID="1" presetClass="path" presetSubtype="0" repeatCount="indefinite" fill="hold" grpId="0" nodeType="withEffect">
                                  <p:stCondLst>
                                    <p:cond delay="0"/>
                                  </p:stCondLst>
                                  <p:childTnLst>
                                    <p:animMotion origin="layout" path="M -2.77778E-7 1.25654E-6 C 0.02153 1.25654E-6 0.03941 0.01543 0.03941 0.03444 C 0.03941 0.05373 0.02153 0.06944 -2.77778E-7 0.06944 C -0.0217 0.06944 -0.03924 0.05373 -0.03924 0.03444 C -0.03924 0.01543 -0.0217 1.25654E-6 -2.77778E-7 1.25654E-6 Z " pathEditMode="relative" rAng="0" ptsTypes="AAAAA">
                                      <p:cBhvr>
                                        <p:cTn id="1392" dur="6000" fill="hold"/>
                                        <p:tgtEl>
                                          <p:spTgt spid="1376"/>
                                        </p:tgtEl>
                                        <p:attrNameLst>
                                          <p:attrName>ppt_x</p:attrName>
                                          <p:attrName>ppt_y</p:attrName>
                                        </p:attrNameLst>
                                      </p:cBhvr>
                                      <p:rCtr x="0" y="3472"/>
                                    </p:animMotion>
                                  </p:childTnLst>
                                </p:cTn>
                              </p:par>
                              <p:par>
                                <p:cTn id="1393" presetID="1" presetClass="path" presetSubtype="0" repeatCount="indefinite" fill="hold" nodeType="withEffect">
                                  <p:stCondLst>
                                    <p:cond delay="0"/>
                                  </p:stCondLst>
                                  <p:childTnLst>
                                    <p:animMotion origin="layout" path="M 2.77778E-6 -3.36181E-7 C 0.02153 -3.36181E-7 0.03941 0.01543 0.03941 0.03445 C 0.03941 0.05373 0.02153 0.06944 2.77778E-6 0.06944 C -0.0217 0.06944 -0.03924 0.05373 -0.03924 0.03445 C -0.03924 0.01543 -0.0217 -3.36181E-7 2.77778E-6 -3.36181E-7 Z " pathEditMode="relative" rAng="0" ptsTypes="AAAAA">
                                      <p:cBhvr>
                                        <p:cTn id="1394" dur="6000" fill="hold"/>
                                        <p:tgtEl>
                                          <p:spTgt spid="1465"/>
                                        </p:tgtEl>
                                        <p:attrNameLst>
                                          <p:attrName>ppt_x</p:attrName>
                                          <p:attrName>ppt_y</p:attrName>
                                        </p:attrNameLst>
                                      </p:cBhvr>
                                      <p:rCtr x="0" y="3472"/>
                                    </p:animMotion>
                                  </p:childTnLst>
                                </p:cTn>
                              </p:par>
                              <p:par>
                                <p:cTn id="1395" presetID="1" presetClass="path" presetSubtype="0" repeatCount="indefinite" fill="hold" grpId="0" nodeType="withEffect">
                                  <p:stCondLst>
                                    <p:cond delay="0"/>
                                  </p:stCondLst>
                                  <p:childTnLst>
                                    <p:animMotion origin="layout" path="M -4.72222E-6 -6.00716E-7 C 0.02153 -6.00716E-7 0.03941 0.01543 0.03941 0.03445 C 0.03941 0.05373 0.02153 0.06944 -4.72222E-6 0.06944 C -0.0217 0.06944 -0.03923 0.05373 -0.03923 0.03445 C -0.03923 0.01543 -0.0217 -6.00716E-7 -4.72222E-6 -6.00716E-7 Z " pathEditMode="relative" rAng="0" ptsTypes="AAAAA">
                                      <p:cBhvr>
                                        <p:cTn id="1396" dur="6000" fill="hold"/>
                                        <p:tgtEl>
                                          <p:spTgt spid="1381"/>
                                        </p:tgtEl>
                                        <p:attrNameLst>
                                          <p:attrName>ppt_x</p:attrName>
                                          <p:attrName>ppt_y</p:attrName>
                                        </p:attrNameLst>
                                      </p:cBhvr>
                                      <p:rCtr x="0" y="3472"/>
                                    </p:animMotion>
                                  </p:childTnLst>
                                </p:cTn>
                              </p:par>
                              <p:par>
                                <p:cTn id="1397" presetID="1" presetClass="path" presetSubtype="0" repeatCount="indefinite" fill="hold" grpId="0" nodeType="withEffect">
                                  <p:stCondLst>
                                    <p:cond delay="0"/>
                                  </p:stCondLst>
                                  <p:childTnLst>
                                    <p:animMotion origin="layout" path="M -2.5E-6 1.34472E-6 C 0.02153 1.34472E-6 0.03941 0.01543 0.03941 0.03444 C 0.03941 0.05373 0.02153 0.06944 -2.5E-6 0.06944 C -0.0217 0.06944 -0.03923 0.05373 -0.03923 0.03444 C -0.03923 0.01543 -0.0217 1.34472E-6 -2.5E-6 1.34472E-6 Z " pathEditMode="relative" rAng="0" ptsTypes="AAAAA">
                                      <p:cBhvr>
                                        <p:cTn id="1398" dur="6000" fill="hold"/>
                                        <p:tgtEl>
                                          <p:spTgt spid="1380"/>
                                        </p:tgtEl>
                                        <p:attrNameLst>
                                          <p:attrName>ppt_x</p:attrName>
                                          <p:attrName>ppt_y</p:attrName>
                                        </p:attrNameLst>
                                      </p:cBhvr>
                                      <p:rCtr x="0" y="3472"/>
                                    </p:animMotion>
                                  </p:childTnLst>
                                </p:cTn>
                              </p:par>
                              <p:par>
                                <p:cTn id="1399" presetID="1" presetClass="path" presetSubtype="0" repeatCount="indefinite" fill="hold" grpId="0" nodeType="withEffect">
                                  <p:stCondLst>
                                    <p:cond delay="0"/>
                                  </p:stCondLst>
                                  <p:childTnLst>
                                    <p:animMotion origin="layout" path="M -4.44444E-6 7.44007E-8 C 0.02153 7.44007E-8 0.03941 0.01543 0.03941 0.03444 C 0.03941 0.05373 0.02153 0.06944 -4.44444E-6 0.06944 C -0.0217 0.06944 -0.03923 0.05373 -0.03923 0.03444 C -0.03923 0.01543 -0.0217 7.44007E-8 -4.44444E-6 7.44007E-8 Z " pathEditMode="relative" rAng="0" ptsTypes="AAAAA">
                                      <p:cBhvr>
                                        <p:cTn id="1400" dur="6000" fill="hold"/>
                                        <p:tgtEl>
                                          <p:spTgt spid="1377"/>
                                        </p:tgtEl>
                                        <p:attrNameLst>
                                          <p:attrName>ppt_x</p:attrName>
                                          <p:attrName>ppt_y</p:attrName>
                                        </p:attrNameLst>
                                      </p:cBhvr>
                                      <p:rCtr x="0" y="3472"/>
                                    </p:animMotion>
                                  </p:childTnLst>
                                </p:cTn>
                              </p:par>
                              <p:par>
                                <p:cTn id="1401" presetID="1" presetClass="path" presetSubtype="0" repeatCount="indefinite" fill="hold" grpId="0" nodeType="withEffect">
                                  <p:stCondLst>
                                    <p:cond delay="0"/>
                                  </p:stCondLst>
                                  <p:childTnLst>
                                    <p:animMotion origin="layout" path="M -2.22222E-6 -4.32351E-6 C 0.02153 -4.32351E-6 0.03941 0.01544 0.03941 0.03445 C 0.03941 0.05374 0.02153 0.06944 -2.22222E-6 0.06944 C -0.0217 0.06944 -0.03923 0.05374 -0.03923 0.03445 C -0.03923 0.01544 -0.0217 -4.32351E-6 -2.22222E-6 -4.32351E-6 Z " pathEditMode="relative" rAng="0" ptsTypes="AAAAA">
                                      <p:cBhvr>
                                        <p:cTn id="1402" dur="6000" fill="hold"/>
                                        <p:tgtEl>
                                          <p:spTgt spid="1382"/>
                                        </p:tgtEl>
                                        <p:attrNameLst>
                                          <p:attrName>ppt_x</p:attrName>
                                          <p:attrName>ppt_y</p:attrName>
                                        </p:attrNameLst>
                                      </p:cBhvr>
                                      <p:rCtr x="0" y="3472"/>
                                    </p:animMotion>
                                  </p:childTnLst>
                                </p:cTn>
                              </p:par>
                              <p:par>
                                <p:cTn id="1403" presetID="1" presetClass="path" presetSubtype="0" repeatCount="indefinite" fill="hold" grpId="0" nodeType="withEffect">
                                  <p:stCondLst>
                                    <p:cond delay="0"/>
                                  </p:stCondLst>
                                  <p:childTnLst>
                                    <p:animMotion origin="layout" path="M -3.61111E-6 1.45495E-6 C 0.02153 1.45495E-6 0.03941 0.01543 0.03941 0.03444 C 0.03941 0.05373 0.02153 0.06944 -3.61111E-6 0.06944 C -0.0217 0.06944 -0.03923 0.05373 -0.03923 0.03444 C -0.03923 0.01543 -0.0217 1.45495E-6 -3.61111E-6 1.45495E-6 Z " pathEditMode="relative" rAng="0" ptsTypes="AAAAA">
                                      <p:cBhvr>
                                        <p:cTn id="1404" dur="6000" fill="hold"/>
                                        <p:tgtEl>
                                          <p:spTgt spid="1383"/>
                                        </p:tgtEl>
                                        <p:attrNameLst>
                                          <p:attrName>ppt_x</p:attrName>
                                          <p:attrName>ppt_y</p:attrName>
                                        </p:attrNameLst>
                                      </p:cBhvr>
                                      <p:rCtr x="0" y="3472"/>
                                    </p:animMotion>
                                  </p:childTnLst>
                                </p:cTn>
                              </p:par>
                              <p:par>
                                <p:cTn id="1405" presetID="1" presetClass="path" presetSubtype="0" repeatCount="indefinite" fill="hold" nodeType="withEffect">
                                  <p:stCondLst>
                                    <p:cond delay="0"/>
                                  </p:stCondLst>
                                  <p:childTnLst>
                                    <p:animMotion origin="layout" path="M 2.77778E-6 -3.36181E-7 C 0.02153 -3.36181E-7 0.03941 0.01543 0.03941 0.03445 C 0.03941 0.05373 0.02153 0.06944 2.77778E-6 0.06944 C -0.0217 0.06944 -0.03924 0.05373 -0.03924 0.03445 C -0.03924 0.01543 -0.0217 -3.36181E-7 2.77778E-6 -3.36181E-7 Z " pathEditMode="relative" rAng="0" ptsTypes="AAAAA">
                                      <p:cBhvr>
                                        <p:cTn id="1406" dur="6000" fill="hold"/>
                                        <p:tgtEl>
                                          <p:spTgt spid="1466"/>
                                        </p:tgtEl>
                                        <p:attrNameLst>
                                          <p:attrName>ppt_x</p:attrName>
                                          <p:attrName>ppt_y</p:attrName>
                                        </p:attrNameLst>
                                      </p:cBhvr>
                                      <p:rCtr x="0" y="3472"/>
                                    </p:animMotion>
                                  </p:childTnLst>
                                </p:cTn>
                              </p:par>
                              <p:par>
                                <p:cTn id="1407" presetID="1" presetClass="path" presetSubtype="0" repeatCount="indefinite" fill="hold" grpId="0" nodeType="withEffect">
                                  <p:stCondLst>
                                    <p:cond delay="0"/>
                                  </p:stCondLst>
                                  <p:childTnLst>
                                    <p:animMotion origin="layout" path="M -1.94444E-6 4.89115E-6 C 0.02153 4.89115E-6 0.03941 0.01543 0.03941 0.03444 C 0.03941 0.05373 0.02153 0.06944 -1.94444E-6 0.06944 C -0.0217 0.06944 -0.03923 0.05373 -0.03923 0.03444 C -0.03923 0.01543 -0.0217 4.89115E-6 -1.94444E-6 4.89115E-6 Z " pathEditMode="relative" rAng="0" ptsTypes="AAAAA">
                                      <p:cBhvr>
                                        <p:cTn id="1408" dur="6000" fill="hold"/>
                                        <p:tgtEl>
                                          <p:spTgt spid="1391"/>
                                        </p:tgtEl>
                                        <p:attrNameLst>
                                          <p:attrName>ppt_x</p:attrName>
                                          <p:attrName>ppt_y</p:attrName>
                                        </p:attrNameLst>
                                      </p:cBhvr>
                                      <p:rCtr x="0" y="3472"/>
                                    </p:animMotion>
                                  </p:childTnLst>
                                </p:cTn>
                              </p:par>
                              <p:par>
                                <p:cTn id="1409" presetID="1" presetClass="path" presetSubtype="0" repeatCount="indefinite" fill="hold" grpId="0" nodeType="withEffect">
                                  <p:stCondLst>
                                    <p:cond delay="0"/>
                                  </p:stCondLst>
                                  <p:childTnLst>
                                    <p:animMotion origin="layout" path="M -2.22222E-6 -1.06365E-6 C 0.02153 -1.06365E-6 0.03941 0.01543 0.03941 0.03445 C 0.03941 0.05373 0.02153 0.06944 -2.22222E-6 0.06944 C -0.0217 0.06944 -0.03923 0.05373 -0.03923 0.03445 C -0.03923 0.01543 -0.0217 -1.06365E-6 -2.22222E-6 -1.06365E-6 Z " pathEditMode="relative" rAng="0" ptsTypes="AAAAA">
                                      <p:cBhvr>
                                        <p:cTn id="1410" dur="6000" fill="hold"/>
                                        <p:tgtEl>
                                          <p:spTgt spid="1390"/>
                                        </p:tgtEl>
                                        <p:attrNameLst>
                                          <p:attrName>ppt_x</p:attrName>
                                          <p:attrName>ppt_y</p:attrName>
                                        </p:attrNameLst>
                                      </p:cBhvr>
                                      <p:rCtr x="0" y="3472"/>
                                    </p:animMotion>
                                  </p:childTnLst>
                                </p:cTn>
                              </p:par>
                              <p:par>
                                <p:cTn id="1411" presetID="1" presetClass="path" presetSubtype="0" repeatCount="indefinite" fill="hold" grpId="0" nodeType="withEffect">
                                  <p:stCondLst>
                                    <p:cond delay="0"/>
                                  </p:stCondLst>
                                  <p:childTnLst>
                                    <p:animMotion origin="layout" path="M 1.66667E-6 -4.61009E-6 C 0.02153 -4.61009E-6 0.03941 0.01544 0.03941 0.03445 C 0.03941 0.05374 0.02153 0.06945 1.66667E-6 0.06945 C -0.0217 0.06945 -0.03924 0.05374 -0.03924 0.03445 C -0.03924 0.01544 -0.0217 -4.61009E-6 1.66667E-6 -4.61009E-6 Z " pathEditMode="relative" rAng="0" ptsTypes="AAAAA">
                                      <p:cBhvr>
                                        <p:cTn id="1412" dur="6000" fill="hold"/>
                                        <p:tgtEl>
                                          <p:spTgt spid="1387"/>
                                        </p:tgtEl>
                                        <p:attrNameLst>
                                          <p:attrName>ppt_x</p:attrName>
                                          <p:attrName>ppt_y</p:attrName>
                                        </p:attrNameLst>
                                      </p:cBhvr>
                                      <p:rCtr x="0" y="3472"/>
                                    </p:animMotion>
                                  </p:childTnLst>
                                </p:cTn>
                              </p:par>
                              <p:par>
                                <p:cTn id="1413" presetID="1" presetClass="path" presetSubtype="0" repeatCount="indefinite" fill="hold" grpId="0" nodeType="withEffect">
                                  <p:stCondLst>
                                    <p:cond delay="0"/>
                                  </p:stCondLst>
                                  <p:childTnLst>
                                    <p:animMotion origin="layout" path="M 3.88889E-6 -3.44999E-6 C 0.02152 -3.44999E-6 0.03941 0.01543 0.03941 0.03445 C 0.03941 0.05374 0.02152 0.06944 3.88889E-6 0.06944 C -0.02171 0.06944 -0.03924 0.05374 -0.03924 0.03445 C -0.03924 0.01543 -0.02171 -3.44999E-6 3.88889E-6 -3.44999E-6 Z " pathEditMode="relative" rAng="0" ptsTypes="AAAAA">
                                      <p:cBhvr>
                                        <p:cTn id="1414" dur="6000" fill="hold"/>
                                        <p:tgtEl>
                                          <p:spTgt spid="1392"/>
                                        </p:tgtEl>
                                        <p:attrNameLst>
                                          <p:attrName>ppt_x</p:attrName>
                                          <p:attrName>ppt_y</p:attrName>
                                        </p:attrNameLst>
                                      </p:cBhvr>
                                      <p:rCtr x="0" y="3472"/>
                                    </p:animMotion>
                                  </p:childTnLst>
                                </p:cTn>
                              </p:par>
                              <p:par>
                                <p:cTn id="1415" presetID="1" presetClass="path" presetSubtype="0" repeatCount="indefinite" fill="hold" grpId="0" nodeType="withEffect">
                                  <p:stCondLst>
                                    <p:cond delay="0"/>
                                  </p:stCondLst>
                                  <p:childTnLst>
                                    <p:animMotion origin="layout" path="M -3.88889E-6 -4.23533E-6 C 0.02153 -4.23533E-6 0.03941 0.01544 0.03941 0.03445 C 0.03941 0.05374 0.02153 0.06944 -3.88889E-6 0.06944 C -0.0217 0.06944 -0.03923 0.05374 -0.03923 0.03445 C -0.03923 0.01544 -0.0217 -4.23533E-6 -3.88889E-6 -4.23533E-6 Z " pathEditMode="relative" rAng="0" ptsTypes="AAAAA">
                                      <p:cBhvr>
                                        <p:cTn id="1416" dur="6000" fill="hold"/>
                                        <p:tgtEl>
                                          <p:spTgt spid="1393"/>
                                        </p:tgtEl>
                                        <p:attrNameLst>
                                          <p:attrName>ppt_x</p:attrName>
                                          <p:attrName>ppt_y</p:attrName>
                                        </p:attrNameLst>
                                      </p:cBhvr>
                                      <p:rCtr x="0" y="3472"/>
                                    </p:animMotion>
                                  </p:childTnLst>
                                </p:cTn>
                              </p:par>
                              <p:par>
                                <p:cTn id="1417" presetID="1" presetClass="path" presetSubtype="0" repeatCount="indefinite" fill="hold" nodeType="withEffect">
                                  <p:stCondLst>
                                    <p:cond delay="0"/>
                                  </p:stCondLst>
                                  <p:childTnLst>
                                    <p:animMotion origin="layout" path="M 2.77778E-6 -3.36181E-7 C 0.02153 -3.36181E-7 0.03941 0.01543 0.03941 0.03445 C 0.03941 0.05373 0.02153 0.06944 2.77778E-6 0.06944 C -0.0217 0.06944 -0.03924 0.05373 -0.03924 0.03445 C -0.03924 0.01543 -0.0217 -3.36181E-7 2.77778E-6 -3.36181E-7 Z " pathEditMode="relative" rAng="0" ptsTypes="AAAAA">
                                      <p:cBhvr>
                                        <p:cTn id="1418" dur="6000" fill="hold"/>
                                        <p:tgtEl>
                                          <p:spTgt spid="1467"/>
                                        </p:tgtEl>
                                        <p:attrNameLst>
                                          <p:attrName>ppt_x</p:attrName>
                                          <p:attrName>ppt_y</p:attrName>
                                        </p:attrNameLst>
                                      </p:cBhvr>
                                      <p:rCtr x="0" y="3472"/>
                                    </p:animMotion>
                                  </p:childTnLst>
                                </p:cTn>
                              </p:par>
                              <p:par>
                                <p:cTn id="1419" presetID="1" presetClass="path" presetSubtype="0" repeatCount="indefinite" fill="hold" grpId="0" nodeType="withEffect">
                                  <p:stCondLst>
                                    <p:cond delay="0"/>
                                  </p:stCondLst>
                                  <p:childTnLst>
                                    <p:animMotion origin="layout" path="M 1.11111E-6 -1.6065E-6 C 0.02153 -1.6065E-6 0.03941 0.01543 0.03941 0.03445 C 0.03941 0.05374 0.02153 0.06944 1.11111E-6 0.06944 C -0.0217 0.06944 -0.03924 0.05374 -0.03924 0.03445 C -0.03924 0.01543 -0.0217 -1.6065E-6 1.11111E-6 -1.6065E-6 Z " pathEditMode="relative" rAng="0" ptsTypes="AAAAA">
                                      <p:cBhvr>
                                        <p:cTn id="1420" dur="6000" fill="hold"/>
                                        <p:tgtEl>
                                          <p:spTgt spid="1400"/>
                                        </p:tgtEl>
                                        <p:attrNameLst>
                                          <p:attrName>ppt_x</p:attrName>
                                          <p:attrName>ppt_y</p:attrName>
                                        </p:attrNameLst>
                                      </p:cBhvr>
                                      <p:rCtr x="0" y="3472"/>
                                    </p:animMotion>
                                  </p:childTnLst>
                                </p:cTn>
                              </p:par>
                              <p:par>
                                <p:cTn id="1421" presetID="1" presetClass="path" presetSubtype="0" repeatCount="indefinite" fill="hold" grpId="0" nodeType="withEffect">
                                  <p:stCondLst>
                                    <p:cond delay="0"/>
                                  </p:stCondLst>
                                  <p:childTnLst>
                                    <p:animMotion origin="layout" path="M 3.61111E-6 3.79719E-6 C 0.02152 3.79719E-6 0.03941 0.01543 0.03941 0.03444 C 0.03941 0.05373 0.02152 0.06944 3.61111E-6 0.06944 C -0.0217 0.06944 -0.03924 0.05373 -0.03924 0.03444 C -0.03924 0.01543 -0.0217 3.79719E-6 3.61111E-6 3.79719E-6 Z " pathEditMode="relative" rAng="0" ptsTypes="AAAAA">
                                      <p:cBhvr>
                                        <p:cTn id="1422" dur="6000" fill="hold"/>
                                        <p:tgtEl>
                                          <p:spTgt spid="1399"/>
                                        </p:tgtEl>
                                        <p:attrNameLst>
                                          <p:attrName>ppt_x</p:attrName>
                                          <p:attrName>ppt_y</p:attrName>
                                        </p:attrNameLst>
                                      </p:cBhvr>
                                      <p:rCtr x="0" y="3472"/>
                                    </p:animMotion>
                                  </p:childTnLst>
                                </p:cTn>
                              </p:par>
                              <p:par>
                                <p:cTn id="1423" presetID="1" presetClass="path" presetSubtype="0" repeatCount="indefinite" fill="hold" grpId="0" nodeType="withEffect">
                                  <p:stCondLst>
                                    <p:cond delay="0"/>
                                  </p:stCondLst>
                                  <p:childTnLst>
                                    <p:animMotion origin="layout" path="M 1.11111E-6 1.47699E-6 C 0.02153 1.47699E-6 0.03941 0.01543 0.03941 0.03444 C 0.03941 0.05373 0.02153 0.06944 1.11111E-6 0.06944 C -0.0217 0.06944 -0.03924 0.05373 -0.03924 0.03444 C -0.03924 0.01543 -0.0217 1.47699E-6 1.11111E-6 1.47699E-6 Z " pathEditMode="relative" rAng="0" ptsTypes="AAAAA">
                                      <p:cBhvr>
                                        <p:cTn id="1424" dur="6000" fill="hold"/>
                                        <p:tgtEl>
                                          <p:spTgt spid="1398"/>
                                        </p:tgtEl>
                                        <p:attrNameLst>
                                          <p:attrName>ppt_x</p:attrName>
                                          <p:attrName>ppt_y</p:attrName>
                                        </p:attrNameLst>
                                      </p:cBhvr>
                                      <p:rCtr x="0" y="3472"/>
                                    </p:animMotion>
                                  </p:childTnLst>
                                </p:cTn>
                              </p:par>
                              <p:par>
                                <p:cTn id="1425" presetID="1" presetClass="path" presetSubtype="0" repeatCount="indefinite" fill="hold" grpId="0" nodeType="withEffect">
                                  <p:stCondLst>
                                    <p:cond delay="0"/>
                                  </p:stCondLst>
                                  <p:childTnLst>
                                    <p:animMotion origin="layout" path="M -1.11111E-6 -7.1094E-7 C 0.02153 -7.1094E-7 0.03941 0.01543 0.03941 0.03445 C 0.03941 0.05373 0.02153 0.06944 -1.11111E-6 0.06944 C -0.0217 0.06944 -0.03923 0.05373 -0.03923 0.03445 C -0.03923 0.01543 -0.0217 -7.1094E-7 -1.11111E-6 -7.1094E-7 Z " pathEditMode="relative" rAng="0" ptsTypes="AAAAA">
                                      <p:cBhvr>
                                        <p:cTn id="1426" dur="6000" fill="hold"/>
                                        <p:tgtEl>
                                          <p:spTgt spid="1401"/>
                                        </p:tgtEl>
                                        <p:attrNameLst>
                                          <p:attrName>ppt_x</p:attrName>
                                          <p:attrName>ppt_y</p:attrName>
                                        </p:attrNameLst>
                                      </p:cBhvr>
                                      <p:rCtr x="0" y="3472"/>
                                    </p:animMotion>
                                  </p:childTnLst>
                                </p:cTn>
                              </p:par>
                              <p:par>
                                <p:cTn id="1427" presetID="1" presetClass="path" presetSubtype="0" repeatCount="indefinite" fill="hold" grpId="0" nodeType="withEffect">
                                  <p:stCondLst>
                                    <p:cond delay="0"/>
                                  </p:stCondLst>
                                  <p:childTnLst>
                                    <p:animMotion origin="layout" path="M -4.44444E-6 -6.00716E-7 C 0.02153 -6.00716E-7 0.03941 0.01543 0.03941 0.03445 C 0.03941 0.05373 0.02153 0.06944 -4.44444E-6 0.06944 C -0.0217 0.06944 -0.03923 0.05373 -0.03923 0.03445 C -0.03923 0.01543 -0.0217 -6.00716E-7 -4.44444E-6 -6.00716E-7 Z " pathEditMode="relative" rAng="0" ptsTypes="AAAAA">
                                      <p:cBhvr>
                                        <p:cTn id="1428" dur="6000" fill="hold"/>
                                        <p:tgtEl>
                                          <p:spTgt spid="1402"/>
                                        </p:tgtEl>
                                        <p:attrNameLst>
                                          <p:attrName>ppt_x</p:attrName>
                                          <p:attrName>ppt_y</p:attrName>
                                        </p:attrNameLst>
                                      </p:cBhvr>
                                      <p:rCtr x="0" y="3472"/>
                                    </p:animMotion>
                                  </p:childTnLst>
                                </p:cTn>
                              </p:par>
                              <p:par>
                                <p:cTn id="1429" presetID="1" presetClass="path" presetSubtype="0" repeatCount="indefinite" fill="hold" nodeType="withEffect">
                                  <p:stCondLst>
                                    <p:cond delay="0"/>
                                  </p:stCondLst>
                                  <p:childTnLst>
                                    <p:animMotion origin="layout" path="M 2.77778E-6 -3.36181E-7 C 0.02153 -3.36181E-7 0.03941 0.01543 0.03941 0.03445 C 0.03941 0.05373 0.02153 0.06944 2.77778E-6 0.06944 C -0.0217 0.06944 -0.03924 0.05373 -0.03924 0.03445 C -0.03924 0.01543 -0.0217 -3.36181E-7 2.77778E-6 -3.36181E-7 Z " pathEditMode="relative" rAng="0" ptsTypes="AAAAA">
                                      <p:cBhvr>
                                        <p:cTn id="1430" dur="6000" fill="hold"/>
                                        <p:tgtEl>
                                          <p:spTgt spid="1468"/>
                                        </p:tgtEl>
                                        <p:attrNameLst>
                                          <p:attrName>ppt_x</p:attrName>
                                          <p:attrName>ppt_y</p:attrName>
                                        </p:attrNameLst>
                                      </p:cBhvr>
                                      <p:rCtr x="0" y="3472"/>
                                    </p:animMotion>
                                  </p:childTnLst>
                                </p:cTn>
                              </p:par>
                              <p:par>
                                <p:cTn id="1431" presetID="1" presetClass="path" presetSubtype="0" repeatCount="indefinite" fill="hold" grpId="0" nodeType="withEffect">
                                  <p:stCondLst>
                                    <p:cond delay="0"/>
                                  </p:stCondLst>
                                  <p:childTnLst>
                                    <p:animMotion origin="layout" path="M 4.44444E-6 -1.49628E-6 C 0.02152 -1.49628E-6 0.03941 0.01543 0.03941 0.03445 C 0.03941 0.05374 0.02152 0.06944 4.44444E-6 0.06944 C -0.02171 0.06944 -0.03924 0.05374 -0.03924 0.03445 C -0.03924 0.01543 -0.02171 -1.49628E-6 4.44444E-6 -1.49628E-6 Z " pathEditMode="relative" rAng="0" ptsTypes="AAAAA">
                                      <p:cBhvr>
                                        <p:cTn id="1432" dur="6000" fill="hold"/>
                                        <p:tgtEl>
                                          <p:spTgt spid="1410"/>
                                        </p:tgtEl>
                                        <p:attrNameLst>
                                          <p:attrName>ppt_x</p:attrName>
                                          <p:attrName>ppt_y</p:attrName>
                                        </p:attrNameLst>
                                      </p:cBhvr>
                                      <p:rCtr x="0" y="3472"/>
                                    </p:animMotion>
                                  </p:childTnLst>
                                </p:cTn>
                              </p:par>
                              <p:par>
                                <p:cTn id="1433" presetID="1" presetClass="path" presetSubtype="0" repeatCount="indefinite" fill="hold" grpId="0" nodeType="withEffect">
                                  <p:stCondLst>
                                    <p:cond delay="0"/>
                                  </p:stCondLst>
                                  <p:childTnLst>
                                    <p:animMotion origin="layout" path="M 5.55556E-7 -1.51832E-6 C 0.02153 -1.51832E-6 0.03941 0.01543 0.03941 0.03445 C 0.03941 0.05374 0.02153 0.06944 5.55556E-7 0.06944 C -0.0217 0.06944 -0.03924 0.05374 -0.03924 0.03445 C -0.03924 0.01543 -0.0217 -1.51832E-6 5.55556E-7 -1.51832E-6 Z " pathEditMode="relative" rAng="0" ptsTypes="AAAAA">
                                      <p:cBhvr>
                                        <p:cTn id="1434" dur="6000" fill="hold"/>
                                        <p:tgtEl>
                                          <p:spTgt spid="1409"/>
                                        </p:tgtEl>
                                        <p:attrNameLst>
                                          <p:attrName>ppt_x</p:attrName>
                                          <p:attrName>ppt_y</p:attrName>
                                        </p:attrNameLst>
                                      </p:cBhvr>
                                      <p:rCtr x="0" y="3472"/>
                                    </p:animMotion>
                                  </p:childTnLst>
                                </p:cTn>
                              </p:par>
                              <p:par>
                                <p:cTn id="1435" presetID="1" presetClass="path" presetSubtype="0" repeatCount="indefinite" fill="hold" grpId="0" nodeType="withEffect">
                                  <p:stCondLst>
                                    <p:cond delay="0"/>
                                  </p:stCondLst>
                                  <p:childTnLst>
                                    <p:animMotion origin="layout" path="M -2.22222E-6 -1.51832E-6 C 0.02153 -1.51832E-6 0.03941 0.01543 0.03941 0.03445 C 0.03941 0.05374 0.02153 0.06944 -2.22222E-6 0.06944 C -0.0217 0.06944 -0.03923 0.05374 -0.03923 0.03445 C -0.03923 0.01543 -0.0217 -1.51832E-6 -2.22222E-6 -1.51832E-6 Z " pathEditMode="relative" rAng="0" ptsTypes="AAAAA">
                                      <p:cBhvr>
                                        <p:cTn id="1436" dur="6000" fill="hold"/>
                                        <p:tgtEl>
                                          <p:spTgt spid="1407"/>
                                        </p:tgtEl>
                                        <p:attrNameLst>
                                          <p:attrName>ppt_x</p:attrName>
                                          <p:attrName>ppt_y</p:attrName>
                                        </p:attrNameLst>
                                      </p:cBhvr>
                                      <p:rCtr x="0" y="3472"/>
                                    </p:animMotion>
                                  </p:childTnLst>
                                </p:cTn>
                              </p:par>
                              <p:par>
                                <p:cTn id="1437" presetID="1" presetClass="path" presetSubtype="0" repeatCount="indefinite" fill="hold" grpId="0" nodeType="withEffect">
                                  <p:stCondLst>
                                    <p:cond delay="0"/>
                                  </p:stCondLst>
                                  <p:childTnLst>
                                    <p:animMotion origin="layout" path="M -2.5E-6 1.80766E-6 C 0.02153 1.80766E-6 0.03941 0.01543 0.03941 0.03444 C 0.03941 0.05373 0.02153 0.06944 -2.5E-6 0.06944 C -0.0217 0.06944 -0.03923 0.05373 -0.03923 0.03444 C -0.03923 0.01543 -0.0217 1.80766E-6 -2.5E-6 1.80766E-6 Z " pathEditMode="relative" rAng="0" ptsTypes="AAAAA">
                                      <p:cBhvr>
                                        <p:cTn id="1438" dur="6000" fill="hold"/>
                                        <p:tgtEl>
                                          <p:spTgt spid="1411"/>
                                        </p:tgtEl>
                                        <p:attrNameLst>
                                          <p:attrName>ppt_x</p:attrName>
                                          <p:attrName>ppt_y</p:attrName>
                                        </p:attrNameLst>
                                      </p:cBhvr>
                                      <p:rCtr x="0" y="3472"/>
                                    </p:animMotion>
                                  </p:childTnLst>
                                </p:cTn>
                              </p:par>
                              <p:par>
                                <p:cTn id="1439" presetID="1" presetClass="path" presetSubtype="0" repeatCount="indefinite" fill="hold" grpId="0" nodeType="withEffect">
                                  <p:stCondLst>
                                    <p:cond delay="0"/>
                                  </p:stCondLst>
                                  <p:childTnLst>
                                    <p:animMotion origin="layout" path="M 4.16667E-6 -1.51832E-6 C 0.02152 -1.51832E-6 0.03941 0.01543 0.03941 0.03445 C 0.03941 0.05374 0.02152 0.06944 4.16667E-6 0.06944 C -0.02171 0.06944 -0.03924 0.05374 -0.03924 0.03445 C -0.03924 0.01543 -0.02171 -1.51832E-6 4.16667E-6 -1.51832E-6 Z " pathEditMode="relative" rAng="0" ptsTypes="AAAAA">
                                      <p:cBhvr>
                                        <p:cTn id="1440" dur="6000" fill="hold"/>
                                        <p:tgtEl>
                                          <p:spTgt spid="1412"/>
                                        </p:tgtEl>
                                        <p:attrNameLst>
                                          <p:attrName>ppt_x</p:attrName>
                                          <p:attrName>ppt_y</p:attrName>
                                        </p:attrNameLst>
                                      </p:cBhvr>
                                      <p:rCtr x="0" y="3472"/>
                                    </p:animMotion>
                                  </p:childTnLst>
                                </p:cTn>
                              </p:par>
                              <p:par>
                                <p:cTn id="1441" presetID="1" presetClass="path" presetSubtype="0" repeatCount="indefinite" fill="hold" nodeType="withEffect">
                                  <p:stCondLst>
                                    <p:cond delay="0"/>
                                  </p:stCondLst>
                                  <p:childTnLst>
                                    <p:animMotion origin="layout" path="M 2.77778E-6 -3.36181E-7 C 0.02153 -3.36181E-7 0.03941 0.01543 0.03941 0.03445 C 0.03941 0.05373 0.02153 0.06944 2.77778E-6 0.06944 C -0.0217 0.06944 -0.03924 0.05373 -0.03924 0.03445 C -0.03924 0.01543 -0.0217 -3.36181E-7 2.77778E-6 -3.36181E-7 Z " pathEditMode="relative" rAng="0" ptsTypes="AAAAA">
                                      <p:cBhvr>
                                        <p:cTn id="1442" dur="6000" fill="hold"/>
                                        <p:tgtEl>
                                          <p:spTgt spid="1469"/>
                                        </p:tgtEl>
                                        <p:attrNameLst>
                                          <p:attrName>ppt_x</p:attrName>
                                          <p:attrName>ppt_y</p:attrName>
                                        </p:attrNameLst>
                                      </p:cBhvr>
                                      <p:rCtr x="0" y="3472"/>
                                    </p:animMotion>
                                  </p:childTnLst>
                                </p:cTn>
                              </p:par>
                              <p:par>
                                <p:cTn id="1443" presetID="1" presetClass="path" presetSubtype="0" repeatCount="indefinite" fill="hold" grpId="0" nodeType="withEffect">
                                  <p:stCondLst>
                                    <p:cond delay="0"/>
                                  </p:stCondLst>
                                  <p:childTnLst>
                                    <p:animMotion origin="layout" path="M -8.33333E-7 1.93993E-6 C 0.02153 1.93993E-6 0.03941 0.01543 0.03941 0.03444 C 0.03941 0.05373 0.02153 0.06944 -8.33333E-7 0.06944 C -0.0217 0.06944 -0.03924 0.05373 -0.03924 0.03444 C -0.03924 0.01543 -0.0217 1.93993E-6 -8.33333E-7 1.93993E-6 Z " pathEditMode="relative" rAng="0" ptsTypes="AAAAA">
                                      <p:cBhvr>
                                        <p:cTn id="1444" dur="6000" fill="hold"/>
                                        <p:tgtEl>
                                          <p:spTgt spid="1419"/>
                                        </p:tgtEl>
                                        <p:attrNameLst>
                                          <p:attrName>ppt_x</p:attrName>
                                          <p:attrName>ppt_y</p:attrName>
                                        </p:attrNameLst>
                                      </p:cBhvr>
                                      <p:rCtr x="0" y="3472"/>
                                    </p:animMotion>
                                  </p:childTnLst>
                                </p:cTn>
                              </p:par>
                              <p:par>
                                <p:cTn id="1445" presetID="1" presetClass="path" presetSubtype="0" repeatCount="indefinite" fill="hold" grpId="0" nodeType="withEffect">
                                  <p:stCondLst>
                                    <p:cond delay="0"/>
                                  </p:stCondLst>
                                  <p:childTnLst>
                                    <p:animMotion origin="layout" path="M -1.11111E-6 4.30422E-6 C 0.02153 4.30422E-6 0.03941 0.01543 0.03941 0.03444 C 0.03941 0.05373 0.02153 0.06944 -1.11111E-6 0.06944 C -0.0217 0.06944 -0.03923 0.05373 -0.03923 0.03444 C -0.03923 0.01543 -0.0217 4.30422E-6 -1.11111E-6 4.30422E-6 Z " pathEditMode="relative" rAng="0" ptsTypes="AAAAA">
                                      <p:cBhvr>
                                        <p:cTn id="1446" dur="6000" fill="hold"/>
                                        <p:tgtEl>
                                          <p:spTgt spid="1418"/>
                                        </p:tgtEl>
                                        <p:attrNameLst>
                                          <p:attrName>ppt_x</p:attrName>
                                          <p:attrName>ppt_y</p:attrName>
                                        </p:attrNameLst>
                                      </p:cBhvr>
                                      <p:rCtr x="0" y="3472"/>
                                    </p:animMotion>
                                  </p:childTnLst>
                                </p:cTn>
                              </p:par>
                              <p:par>
                                <p:cTn id="1447" presetID="1" presetClass="path" presetSubtype="0" repeatCount="indefinite" fill="hold" grpId="0" nodeType="withEffect">
                                  <p:stCondLst>
                                    <p:cond delay="0"/>
                                  </p:stCondLst>
                                  <p:childTnLst>
                                    <p:animMotion origin="layout" path="M 4.44444E-6 2.16037E-6 C 0.02152 2.16037E-6 0.03941 0.01543 0.03941 0.03444 C 0.03941 0.05373 0.02152 0.06944 4.44444E-6 0.06944 C -0.02171 0.06944 -0.03924 0.05373 -0.03924 0.03444 C -0.03924 0.01543 -0.02171 2.16037E-6 4.44444E-6 2.16037E-6 Z " pathEditMode="relative" rAng="0" ptsTypes="AAAAA">
                                      <p:cBhvr>
                                        <p:cTn id="1448" dur="6000" fill="hold"/>
                                        <p:tgtEl>
                                          <p:spTgt spid="1416"/>
                                        </p:tgtEl>
                                        <p:attrNameLst>
                                          <p:attrName>ppt_x</p:attrName>
                                          <p:attrName>ppt_y</p:attrName>
                                        </p:attrNameLst>
                                      </p:cBhvr>
                                      <p:rCtr x="0" y="3472"/>
                                    </p:animMotion>
                                  </p:childTnLst>
                                </p:cTn>
                              </p:par>
                              <p:par>
                                <p:cTn id="1449" presetID="1" presetClass="path" presetSubtype="0" repeatCount="indefinite" fill="hold" grpId="0" nodeType="withEffect">
                                  <p:stCondLst>
                                    <p:cond delay="0"/>
                                  </p:stCondLst>
                                  <p:childTnLst>
                                    <p:animMotion origin="layout" path="M -2.22222E-6 -7.16451E-8 C 0.02153 -7.16451E-8 0.03941 0.01543 0.03941 0.03444 C 0.03941 0.05373 0.02153 0.06944 -2.22222E-6 0.06944 C -0.0217 0.06944 -0.03923 0.05373 -0.03923 0.03444 C -0.03923 0.01543 -0.0217 -7.16451E-8 -2.22222E-6 -7.16451E-8 Z " pathEditMode="relative" rAng="0" ptsTypes="AAAAA">
                                      <p:cBhvr>
                                        <p:cTn id="1450" dur="6000" fill="hold"/>
                                        <p:tgtEl>
                                          <p:spTgt spid="1420"/>
                                        </p:tgtEl>
                                        <p:attrNameLst>
                                          <p:attrName>ppt_x</p:attrName>
                                          <p:attrName>ppt_y</p:attrName>
                                        </p:attrNameLst>
                                      </p:cBhvr>
                                      <p:rCtr x="0" y="3472"/>
                                    </p:animMotion>
                                  </p:childTnLst>
                                </p:cTn>
                              </p:par>
                              <p:par>
                                <p:cTn id="1451" presetID="1" presetClass="path" presetSubtype="0" repeatCount="indefinite" fill="hold" grpId="0" nodeType="withEffect">
                                  <p:stCondLst>
                                    <p:cond delay="0"/>
                                  </p:stCondLst>
                                  <p:childTnLst>
                                    <p:animMotion origin="layout" path="M -2.77778E-6 -3.50785E-6 C 0.02153 -3.50785E-6 0.03941 0.01543 0.03941 0.03445 C 0.03941 0.05374 0.02153 0.06944 -2.77778E-6 0.06944 C -0.0217 0.06944 -0.03923 0.05374 -0.03923 0.03445 C -0.03923 0.01543 -0.0217 -3.50785E-6 -2.77778E-6 -3.50785E-6 Z " pathEditMode="relative" rAng="0" ptsTypes="AAAAA">
                                      <p:cBhvr>
                                        <p:cTn id="1452" dur="6000" fill="hold"/>
                                        <p:tgtEl>
                                          <p:spTgt spid="1421"/>
                                        </p:tgtEl>
                                        <p:attrNameLst>
                                          <p:attrName>ppt_x</p:attrName>
                                          <p:attrName>ppt_y</p:attrName>
                                        </p:attrNameLst>
                                      </p:cBhvr>
                                      <p:rCtr x="0" y="3472"/>
                                    </p:animMotion>
                                  </p:childTnLst>
                                </p:cTn>
                              </p:par>
                              <p:par>
                                <p:cTn id="1453" presetID="1" presetClass="path" presetSubtype="0" repeatCount="indefinite" fill="hold" nodeType="withEffect">
                                  <p:stCondLst>
                                    <p:cond delay="0"/>
                                  </p:stCondLst>
                                  <p:childTnLst>
                                    <p:animMotion origin="layout" path="M 2.77778E-6 -3.36181E-7 C 0.02153 -3.36181E-7 0.03941 0.01543 0.03941 0.03445 C 0.03941 0.05373 0.02153 0.06944 2.77778E-6 0.06944 C -0.0217 0.06944 -0.03924 0.05373 -0.03924 0.03445 C -0.03924 0.01543 -0.0217 -3.36181E-7 2.77778E-6 -3.36181E-7 Z " pathEditMode="relative" rAng="0" ptsTypes="AAAAA">
                                      <p:cBhvr>
                                        <p:cTn id="1454" dur="6000" fill="hold"/>
                                        <p:tgtEl>
                                          <p:spTgt spid="1470"/>
                                        </p:tgtEl>
                                        <p:attrNameLst>
                                          <p:attrName>ppt_x</p:attrName>
                                          <p:attrName>ppt_y</p:attrName>
                                        </p:attrNameLst>
                                      </p:cBhvr>
                                      <p:rCtr x="0" y="3472"/>
                                    </p:animMotion>
                                  </p:childTnLst>
                                </p:cTn>
                              </p:par>
                              <p:par>
                                <p:cTn id="1455" presetID="1" presetClass="path" presetSubtype="0" repeatCount="indefinite" fill="hold" grpId="0" nodeType="withEffect">
                                  <p:stCondLst>
                                    <p:cond delay="0"/>
                                  </p:stCondLst>
                                  <p:childTnLst>
                                    <p:animMotion origin="layout" path="M -3.05556E-6 3.14412E-6 C 0.02153 3.14412E-6 0.03941 0.01543 0.03941 0.03444 C 0.03941 0.05373 0.02153 0.06944 -3.05556E-6 0.06944 C -0.0217 0.06944 -0.03923 0.05373 -0.03923 0.03444 C -0.03923 0.01543 -0.0217 3.14412E-6 -3.05556E-6 3.14412E-6 Z " pathEditMode="relative" rAng="0" ptsTypes="AAAAA">
                                      <p:cBhvr>
                                        <p:cTn id="1456" dur="6000" fill="hold"/>
                                        <p:tgtEl>
                                          <p:spTgt spid="1429"/>
                                        </p:tgtEl>
                                        <p:attrNameLst>
                                          <p:attrName>ppt_x</p:attrName>
                                          <p:attrName>ppt_y</p:attrName>
                                        </p:attrNameLst>
                                      </p:cBhvr>
                                      <p:rCtr x="0" y="3472"/>
                                    </p:animMotion>
                                  </p:childTnLst>
                                </p:cTn>
                              </p:par>
                              <p:par>
                                <p:cTn id="1457" presetID="1" presetClass="path" presetSubtype="0" repeatCount="indefinite" fill="hold" grpId="0" nodeType="withEffect">
                                  <p:stCondLst>
                                    <p:cond delay="0"/>
                                  </p:stCondLst>
                                  <p:childTnLst>
                                    <p:animMotion origin="layout" path="M 1.11111E-6 -1.0113E-6 C 0.02153 -1.0113E-6 0.03941 0.01543 0.03941 0.03445 C 0.03941 0.05373 0.02153 0.06944 1.11111E-6 0.06944 C -0.0217 0.06944 -0.03924 0.05373 -0.03924 0.03445 C -0.03924 0.01543 -0.0217 -1.0113E-6 1.11111E-6 -1.0113E-6 Z " pathEditMode="relative" rAng="0" ptsTypes="AAAAA">
                                      <p:cBhvr>
                                        <p:cTn id="1458" dur="6000" fill="hold"/>
                                        <p:tgtEl>
                                          <p:spTgt spid="1428"/>
                                        </p:tgtEl>
                                        <p:attrNameLst>
                                          <p:attrName>ppt_x</p:attrName>
                                          <p:attrName>ppt_y</p:attrName>
                                        </p:attrNameLst>
                                      </p:cBhvr>
                                      <p:rCtr x="0" y="3472"/>
                                    </p:animMotion>
                                  </p:childTnLst>
                                </p:cTn>
                              </p:par>
                              <p:par>
                                <p:cTn id="1459" presetID="1" presetClass="path" presetSubtype="0" repeatCount="indefinite" fill="hold" grpId="0" nodeType="withEffect">
                                  <p:stCondLst>
                                    <p:cond delay="0"/>
                                  </p:stCondLst>
                                  <p:childTnLst>
                                    <p:animMotion origin="layout" path="M 5.55556E-7 -4.20502E-6 C 0.02153 -4.20502E-6 0.03941 0.01544 0.03941 0.03445 C 0.03941 0.05374 0.02153 0.06944 5.55556E-7 0.06944 C -0.0217 0.06944 -0.03924 0.05374 -0.03924 0.03445 C -0.03924 0.01544 -0.0217 -4.20502E-6 5.55556E-7 -4.20502E-6 Z " pathEditMode="relative" rAng="0" ptsTypes="AAAAA">
                                      <p:cBhvr>
                                        <p:cTn id="1460" dur="6000" fill="hold"/>
                                        <p:tgtEl>
                                          <p:spTgt spid="1426"/>
                                        </p:tgtEl>
                                        <p:attrNameLst>
                                          <p:attrName>ppt_x</p:attrName>
                                          <p:attrName>ppt_y</p:attrName>
                                        </p:attrNameLst>
                                      </p:cBhvr>
                                      <p:rCtr x="0" y="3472"/>
                                    </p:animMotion>
                                  </p:childTnLst>
                                </p:cTn>
                              </p:par>
                              <p:par>
                                <p:cTn id="1461" presetID="1" presetClass="path" presetSubtype="0" repeatCount="indefinite" fill="hold" grpId="0" nodeType="withEffect">
                                  <p:stCondLst>
                                    <p:cond delay="0"/>
                                  </p:stCondLst>
                                  <p:childTnLst>
                                    <p:animMotion origin="layout" path="M 2.77778E-7 2.42491E-6 C 0.02153 2.42491E-6 0.03941 0.01543 0.03941 0.03444 C 0.03941 0.05373 0.02153 0.06944 2.77778E-7 0.06944 C -0.0217 0.06944 -0.03924 0.05373 -0.03924 0.03444 C -0.03924 0.01543 -0.0217 2.42491E-6 2.77778E-7 2.42491E-6 Z " pathEditMode="relative" rAng="0" ptsTypes="AAAAA">
                                      <p:cBhvr>
                                        <p:cTn id="1462" dur="6000" fill="hold"/>
                                        <p:tgtEl>
                                          <p:spTgt spid="1430"/>
                                        </p:tgtEl>
                                        <p:attrNameLst>
                                          <p:attrName>ppt_x</p:attrName>
                                          <p:attrName>ppt_y</p:attrName>
                                        </p:attrNameLst>
                                      </p:cBhvr>
                                      <p:rCtr x="0" y="3472"/>
                                    </p:animMotion>
                                  </p:childTnLst>
                                </p:cTn>
                              </p:par>
                              <p:par>
                                <p:cTn id="1463" presetID="1" presetClass="path" presetSubtype="0" repeatCount="indefinite" fill="hold" grpId="0" nodeType="withEffect">
                                  <p:stCondLst>
                                    <p:cond delay="0"/>
                                  </p:stCondLst>
                                  <p:childTnLst>
                                    <p:animMotion origin="layout" path="M -1.11111E-6 4.41444E-6 C 0.02153 4.41444E-6 0.03941 0.01543 0.03941 0.03444 C 0.03941 0.05373 0.02153 0.06944 -1.11111E-6 0.06944 C -0.0217 0.06944 -0.03923 0.05373 -0.03923 0.03444 C -0.03923 0.01543 -0.0217 4.41444E-6 -1.11111E-6 4.41444E-6 Z " pathEditMode="relative" rAng="0" ptsTypes="AAAAA">
                                      <p:cBhvr>
                                        <p:cTn id="1464" dur="6000" fill="hold"/>
                                        <p:tgtEl>
                                          <p:spTgt spid="1431"/>
                                        </p:tgtEl>
                                        <p:attrNameLst>
                                          <p:attrName>ppt_x</p:attrName>
                                          <p:attrName>ppt_y</p:attrName>
                                        </p:attrNameLst>
                                      </p:cBhvr>
                                      <p:rCtr x="0" y="3472"/>
                                    </p:animMotion>
                                  </p:childTnLst>
                                </p:cTn>
                              </p:par>
                              <p:par>
                                <p:cTn id="1465" presetID="1" presetClass="path" presetSubtype="0" repeatCount="indefinite" fill="hold" nodeType="withEffect">
                                  <p:stCondLst>
                                    <p:cond delay="0"/>
                                  </p:stCondLst>
                                  <p:childTnLst>
                                    <p:animMotion origin="layout" path="M 2.77778E-6 -3.36181E-7 C 0.02153 -3.36181E-7 0.03941 0.01543 0.03941 0.03445 C 0.03941 0.05373 0.02153 0.06944 2.77778E-6 0.06944 C -0.0217 0.06944 -0.03924 0.05373 -0.03924 0.03445 C -0.03924 0.01543 -0.0217 -3.36181E-7 2.77778E-6 -3.36181E-7 Z " pathEditMode="relative" rAng="0" ptsTypes="AAAAA">
                                      <p:cBhvr>
                                        <p:cTn id="1466" dur="6000" fill="hold"/>
                                        <p:tgtEl>
                                          <p:spTgt spid="1471"/>
                                        </p:tgtEl>
                                        <p:attrNameLst>
                                          <p:attrName>ppt_x</p:attrName>
                                          <p:attrName>ppt_y</p:attrName>
                                        </p:attrNameLst>
                                      </p:cBhvr>
                                      <p:rCtr x="0" y="3472"/>
                                    </p:animMotion>
                                  </p:childTnLst>
                                </p:cTn>
                              </p:par>
                              <p:par>
                                <p:cTn id="1467" presetID="1" presetClass="path" presetSubtype="0" repeatCount="indefinite" fill="hold" grpId="0" nodeType="withEffect">
                                  <p:stCondLst>
                                    <p:cond delay="0"/>
                                  </p:stCondLst>
                                  <p:childTnLst>
                                    <p:animMotion origin="layout" path="M 1.38889E-6 3.2323E-6 C 0.02153 3.2323E-6 0.03941 0.01543 0.03941 0.03444 C 0.03941 0.05373 0.02153 0.06944 1.38889E-6 0.06944 C -0.0217 0.06944 -0.03924 0.05373 -0.03924 0.03444 C -0.03924 0.01543 -0.0217 3.2323E-6 1.38889E-6 3.2323E-6 Z " pathEditMode="relative" rAng="0" ptsTypes="AAAAA">
                                      <p:cBhvr>
                                        <p:cTn id="1468" dur="6000" fill="hold"/>
                                        <p:tgtEl>
                                          <p:spTgt spid="1439"/>
                                        </p:tgtEl>
                                        <p:attrNameLst>
                                          <p:attrName>ppt_x</p:attrName>
                                          <p:attrName>ppt_y</p:attrName>
                                        </p:attrNameLst>
                                      </p:cBhvr>
                                      <p:rCtr x="0" y="3472"/>
                                    </p:animMotion>
                                  </p:childTnLst>
                                </p:cTn>
                              </p:par>
                              <p:par>
                                <p:cTn id="1469" presetID="1" presetClass="path" presetSubtype="0" repeatCount="indefinite" fill="hold" grpId="0" nodeType="withEffect">
                                  <p:stCondLst>
                                    <p:cond delay="0"/>
                                  </p:stCondLst>
                                  <p:childTnLst>
                                    <p:animMotion origin="layout" path="M -8.33333E-7 2.81069E-7 C 0.02153 2.81069E-7 0.03941 0.01543 0.03941 0.03444 C 0.03941 0.05373 0.02153 0.06944 -8.33333E-7 0.06944 C -0.0217 0.06944 -0.03924 0.05373 -0.03924 0.03444 C -0.03924 0.01543 -0.0217 2.81069E-7 -8.33333E-7 2.81069E-7 Z " pathEditMode="relative" rAng="0" ptsTypes="AAAAA">
                                      <p:cBhvr>
                                        <p:cTn id="1470" dur="6000" fill="hold"/>
                                        <p:tgtEl>
                                          <p:spTgt spid="1437"/>
                                        </p:tgtEl>
                                        <p:attrNameLst>
                                          <p:attrName>ppt_x</p:attrName>
                                          <p:attrName>ppt_y</p:attrName>
                                        </p:attrNameLst>
                                      </p:cBhvr>
                                      <p:rCtr x="0" y="3472"/>
                                    </p:animMotion>
                                  </p:childTnLst>
                                </p:cTn>
                              </p:par>
                              <p:par>
                                <p:cTn id="1471" presetID="1" presetClass="path" presetSubtype="0" repeatCount="indefinite" fill="hold" grpId="0" nodeType="withEffect">
                                  <p:stCondLst>
                                    <p:cond delay="0"/>
                                  </p:stCondLst>
                                  <p:childTnLst>
                                    <p:animMotion origin="layout" path="M 3.88889E-6 2.71149E-6 C 0.02152 2.71149E-6 0.03941 0.01543 0.03941 0.03444 C 0.03941 0.05373 0.02152 0.06944 3.88889E-6 0.06944 C -0.02171 0.06944 -0.03924 0.05373 -0.03924 0.03444 C -0.03924 0.01543 -0.02171 2.71149E-6 3.88889E-6 2.71149E-6 Z " pathEditMode="relative" rAng="0" ptsTypes="AAAAA">
                                      <p:cBhvr>
                                        <p:cTn id="1472" dur="6000" fill="hold"/>
                                        <p:tgtEl>
                                          <p:spTgt spid="1435"/>
                                        </p:tgtEl>
                                        <p:attrNameLst>
                                          <p:attrName>ppt_x</p:attrName>
                                          <p:attrName>ppt_y</p:attrName>
                                        </p:attrNameLst>
                                      </p:cBhvr>
                                      <p:rCtr x="0" y="3472"/>
                                    </p:animMotion>
                                  </p:childTnLst>
                                </p:cTn>
                              </p:par>
                              <p:par>
                                <p:cTn id="1473" presetID="1" presetClass="path" presetSubtype="0" repeatCount="indefinite" fill="hold" grpId="0" nodeType="withEffect">
                                  <p:stCondLst>
                                    <p:cond delay="0"/>
                                  </p:stCondLst>
                                  <p:childTnLst>
                                    <p:animMotion origin="layout" path="M 3.61111E-6 -6.58584E-7 C 0.02152 -6.58584E-7 0.03941 0.01543 0.03941 0.03445 C 0.03941 0.05373 0.02152 0.06944 3.61111E-6 0.06944 C -0.0217 0.06944 -0.03924 0.05373 -0.03924 0.03445 C -0.03924 0.01543 -0.0217 -6.58584E-7 3.61111E-6 -6.58584E-7 Z " pathEditMode="relative" rAng="0" ptsTypes="AAAAA">
                                      <p:cBhvr>
                                        <p:cTn id="1474" dur="6000" fill="hold"/>
                                        <p:tgtEl>
                                          <p:spTgt spid="1440"/>
                                        </p:tgtEl>
                                        <p:attrNameLst>
                                          <p:attrName>ppt_x</p:attrName>
                                          <p:attrName>ppt_y</p:attrName>
                                        </p:attrNameLst>
                                      </p:cBhvr>
                                      <p:rCtr x="0" y="3472"/>
                                    </p:animMotion>
                                  </p:childTnLst>
                                </p:cTn>
                              </p:par>
                              <p:par>
                                <p:cTn id="1475" presetID="1" presetClass="path" presetSubtype="0" repeatCount="indefinite" fill="hold" grpId="0" nodeType="withEffect">
                                  <p:stCondLst>
                                    <p:cond delay="0"/>
                                  </p:stCondLst>
                                  <p:childTnLst>
                                    <p:animMotion origin="layout" path="M -2.22222E-6 4.56875E-6 C 0.02153 4.56875E-6 0.03941 0.01543 0.03941 0.03444 C 0.03941 0.05373 0.02153 0.06944 -2.22222E-6 0.06944 C -0.0217 0.06944 -0.03923 0.05373 -0.03923 0.03444 C -0.03923 0.01543 -0.0217 4.56875E-6 -2.22222E-6 4.56875E-6 Z " pathEditMode="relative" rAng="0" ptsTypes="AAAAA">
                                      <p:cBhvr>
                                        <p:cTn id="1476" dur="6000" fill="hold"/>
                                        <p:tgtEl>
                                          <p:spTgt spid="1441"/>
                                        </p:tgtEl>
                                        <p:attrNameLst>
                                          <p:attrName>ppt_x</p:attrName>
                                          <p:attrName>ppt_y</p:attrName>
                                        </p:attrNameLst>
                                      </p:cBhvr>
                                      <p:rCtr x="0" y="3472"/>
                                    </p:animMotion>
                                  </p:childTnLst>
                                </p:cTn>
                              </p:par>
                              <p:par>
                                <p:cTn id="1477" presetID="1" presetClass="path" presetSubtype="0" repeatCount="indefinite" fill="hold" nodeType="withEffect">
                                  <p:stCondLst>
                                    <p:cond delay="0"/>
                                  </p:stCondLst>
                                  <p:childTnLst>
                                    <p:animMotion origin="layout" path="M 2.77778E-6 -3.36181E-7 C 0.02153 -3.36181E-7 0.03941 0.01543 0.03941 0.03445 C 0.03941 0.05373 0.02153 0.06944 2.77778E-6 0.06944 C -0.0217 0.06944 -0.03924 0.05373 -0.03924 0.03445 C -0.03924 0.01543 -0.0217 -3.36181E-7 2.77778E-6 -3.36181E-7 Z " pathEditMode="relative" rAng="0" ptsTypes="AAAAA">
                                      <p:cBhvr>
                                        <p:cTn id="1478" dur="6000" fill="hold"/>
                                        <p:tgtEl>
                                          <p:spTgt spid="1472"/>
                                        </p:tgtEl>
                                        <p:attrNameLst>
                                          <p:attrName>ppt_x</p:attrName>
                                          <p:attrName>ppt_y</p:attrName>
                                        </p:attrNameLst>
                                      </p:cBhvr>
                                      <p:rCtr x="0" y="3472"/>
                                    </p:animMotion>
                                  </p:childTnLst>
                                </p:cTn>
                              </p:par>
                              <p:par>
                                <p:cTn id="1479" presetID="1" presetClass="path" presetSubtype="0" repeatCount="indefinite" fill="hold" grpId="0" nodeType="withEffect">
                                  <p:stCondLst>
                                    <p:cond delay="0"/>
                                  </p:stCondLst>
                                  <p:childTnLst>
                                    <p:animMotion origin="layout" path="M -1.38889E-6 3.27638E-6 C 0.02153 3.27638E-6 0.03941 0.01543 0.03941 0.03444 C 0.03941 0.05373 0.02153 0.06944 -1.38889E-6 0.06944 C -0.0217 0.06944 -0.03923 0.05373 -0.03923 0.03444 C -0.03923 0.01543 -0.0217 3.27638E-6 -1.38889E-6 3.27638E-6 Z " pathEditMode="relative" rAng="0" ptsTypes="AAAAA">
                                      <p:cBhvr>
                                        <p:cTn id="1480" dur="6000" fill="hold"/>
                                        <p:tgtEl>
                                          <p:spTgt spid="1445"/>
                                        </p:tgtEl>
                                        <p:attrNameLst>
                                          <p:attrName>ppt_x</p:attrName>
                                          <p:attrName>ppt_y</p:attrName>
                                        </p:attrNameLst>
                                      </p:cBhvr>
                                      <p:rCtr x="0" y="3472"/>
                                    </p:animMotion>
                                  </p:childTnLst>
                                </p:cTn>
                              </p:par>
                              <p:par>
                                <p:cTn id="1481" presetID="1" presetClass="path" presetSubtype="0" repeatCount="indefinite" fill="hold" grpId="0" nodeType="withEffect">
                                  <p:stCondLst>
                                    <p:cond delay="0"/>
                                  </p:stCondLst>
                                  <p:childTnLst>
                                    <p:animMotion origin="layout" path="M 2.5E-6 3.73932E-6 C 0.02153 3.73932E-6 0.03941 0.01543 0.03941 0.03444 C 0.03941 0.05373 0.02153 0.06944 2.5E-6 0.06944 C -0.0217 0.06944 -0.03924 0.05373 -0.03924 0.03444 C -0.03924 0.01543 -0.0217 3.73932E-6 2.5E-6 3.73932E-6 Z " pathEditMode="relative" rAng="0" ptsTypes="AAAAA">
                                      <p:cBhvr>
                                        <p:cTn id="1482" dur="6000" fill="hold"/>
                                        <p:tgtEl>
                                          <p:spTgt spid="1444"/>
                                        </p:tgtEl>
                                        <p:attrNameLst>
                                          <p:attrName>ppt_x</p:attrName>
                                          <p:attrName>ppt_y</p:attrName>
                                        </p:attrNameLst>
                                      </p:cBhvr>
                                      <p:rCtr x="0" y="3472"/>
                                    </p:animMotion>
                                  </p:childTnLst>
                                </p:cTn>
                              </p:par>
                              <p:par>
                                <p:cTn id="1483" presetID="1" presetClass="path" presetSubtype="0" repeatCount="indefinite" fill="hold" grpId="0" nodeType="withEffect">
                                  <p:stCondLst>
                                    <p:cond delay="0"/>
                                  </p:stCondLst>
                                  <p:childTnLst>
                                    <p:animMotion origin="layout" path="M -3.05556E-6 -3.78617E-6 C 0.02153 -3.78617E-6 0.03941 0.01544 0.03941 0.03445 C 0.03941 0.05374 0.02153 0.06944 -3.05556E-6 0.06944 C -0.0217 0.06944 -0.03923 0.05374 -0.03923 0.03445 C -0.03923 0.01544 -0.0217 -3.78617E-6 -3.05556E-6 -3.78617E-6 Z " pathEditMode="relative" rAng="0" ptsTypes="AAAAA">
                                      <p:cBhvr>
                                        <p:cTn id="1484" dur="6000" fill="hold"/>
                                        <p:tgtEl>
                                          <p:spTgt spid="1443"/>
                                        </p:tgtEl>
                                        <p:attrNameLst>
                                          <p:attrName>ppt_x</p:attrName>
                                          <p:attrName>ppt_y</p:attrName>
                                        </p:attrNameLst>
                                      </p:cBhvr>
                                      <p:rCtr x="0" y="3472"/>
                                    </p:animMotion>
                                  </p:childTnLst>
                                </p:cTn>
                              </p:par>
                              <p:par>
                                <p:cTn id="1485" presetID="1" presetClass="path" presetSubtype="0" repeatCount="indefinite" fill="hold" grpId="0" nodeType="withEffect">
                                  <p:stCondLst>
                                    <p:cond delay="0"/>
                                  </p:stCondLst>
                                  <p:childTnLst>
                                    <p:animMotion origin="layout" path="M -8.33333E-7 -3.83026E-6 C 0.02153 -3.83026E-6 0.03941 0.01544 0.03941 0.03445 C 0.03941 0.05374 0.02153 0.06944 -8.33333E-7 0.06944 C -0.0217 0.06944 -0.03924 0.05374 -0.03924 0.03445 C -0.03924 0.01544 -0.0217 -3.83026E-6 -8.33333E-7 -3.83026E-6 Z " pathEditMode="relative" rAng="0" ptsTypes="AAAAA">
                                      <p:cBhvr>
                                        <p:cTn id="1486" dur="6000" fill="hold"/>
                                        <p:tgtEl>
                                          <p:spTgt spid="1446"/>
                                        </p:tgtEl>
                                        <p:attrNameLst>
                                          <p:attrName>ppt_x</p:attrName>
                                          <p:attrName>ppt_y</p:attrName>
                                        </p:attrNameLst>
                                      </p:cBhvr>
                                      <p:rCtr x="0" y="3472"/>
                                    </p:animMotion>
                                  </p:childTnLst>
                                </p:cTn>
                              </p:par>
                              <p:par>
                                <p:cTn id="1487" presetID="1" presetClass="path" presetSubtype="0" repeatCount="indefinite" fill="hold" grpId="0" nodeType="withEffect">
                                  <p:stCondLst>
                                    <p:cond delay="0"/>
                                  </p:stCondLst>
                                  <p:childTnLst>
                                    <p:animMotion origin="layout" path="M -3.05556E-6 -1.99504E-6 C 0.02153 -1.99504E-6 0.03941 0.01543 0.03941 0.03445 C 0.03941 0.05374 0.02153 0.06944 -3.05556E-6 0.06944 C -0.0217 0.06944 -0.03923 0.05374 -0.03923 0.03445 C -0.03923 0.01543 -0.0217 -1.99504E-6 -3.05556E-6 -1.99504E-6 Z " pathEditMode="relative" rAng="0" ptsTypes="AAAAA">
                                      <p:cBhvr>
                                        <p:cTn id="1488" dur="6000" fill="hold"/>
                                        <p:tgtEl>
                                          <p:spTgt spid="1447"/>
                                        </p:tgtEl>
                                        <p:attrNameLst>
                                          <p:attrName>ppt_x</p:attrName>
                                          <p:attrName>ppt_y</p:attrName>
                                        </p:attrNameLst>
                                      </p:cBhvr>
                                      <p:rCtr x="0" y="3472"/>
                                    </p:animMotion>
                                  </p:childTnLst>
                                </p:cTn>
                              </p:par>
                              <p:par>
                                <p:cTn id="1489" presetID="1" presetClass="path" presetSubtype="0" repeatCount="indefinite" fill="hold" nodeType="withEffect">
                                  <p:stCondLst>
                                    <p:cond delay="0"/>
                                  </p:stCondLst>
                                  <p:childTnLst>
                                    <p:animMotion origin="layout" path="M 2.77778E-6 -3.36181E-7 C 0.02153 -3.36181E-7 0.03941 0.01543 0.03941 0.03445 C 0.03941 0.05373 0.02153 0.06944 2.77778E-6 0.06944 C -0.0217 0.06944 -0.03924 0.05373 -0.03924 0.03445 C -0.03924 0.01543 -0.0217 -3.36181E-7 2.77778E-6 -3.36181E-7 Z " pathEditMode="relative" rAng="0" ptsTypes="AAAAA">
                                      <p:cBhvr>
                                        <p:cTn id="1490" dur="6000" fill="hold"/>
                                        <p:tgtEl>
                                          <p:spTgt spid="1473"/>
                                        </p:tgtEl>
                                        <p:attrNameLst>
                                          <p:attrName>ppt_x</p:attrName>
                                          <p:attrName>ppt_y</p:attrName>
                                        </p:attrNameLst>
                                      </p:cBhvr>
                                      <p:rCtr x="0" y="3472"/>
                                    </p:animMotion>
                                  </p:childTnLst>
                                </p:cTn>
                              </p:par>
                              <p:par>
                                <p:cTn id="1491" presetID="1" presetClass="path" presetSubtype="0" repeatCount="indefinite" fill="hold" grpId="0" nodeType="withEffect">
                                  <p:stCondLst>
                                    <p:cond delay="0"/>
                                  </p:stCondLst>
                                  <p:childTnLst>
                                    <p:animMotion origin="layout" path="M 4.44444E-6 -2.59025E-6 C 0.02152 -2.59025E-6 0.03941 0.01543 0.03941 0.03445 C 0.03941 0.05374 0.02152 0.06944 4.44444E-6 0.06944 C -0.02171 0.06944 -0.03924 0.05374 -0.03924 0.03445 C -0.03924 0.01543 -0.02171 -2.59025E-6 4.44444E-6 -2.59025E-6 Z " pathEditMode="relative" rAng="0" ptsTypes="AAAAA">
                                      <p:cBhvr>
                                        <p:cTn id="1492" dur="6000" fill="hold"/>
                                        <p:tgtEl>
                                          <p:spTgt spid="1453"/>
                                        </p:tgtEl>
                                        <p:attrNameLst>
                                          <p:attrName>ppt_x</p:attrName>
                                          <p:attrName>ppt_y</p:attrName>
                                        </p:attrNameLst>
                                      </p:cBhvr>
                                      <p:rCtr x="0" y="3472"/>
                                    </p:animMotion>
                                  </p:childTnLst>
                                </p:cTn>
                              </p:par>
                              <p:par>
                                <p:cTn id="1493" presetID="1" presetClass="path" presetSubtype="0" repeatCount="indefinite" fill="hold" grpId="0" nodeType="withEffect">
                                  <p:stCondLst>
                                    <p:cond delay="0"/>
                                  </p:stCondLst>
                                  <p:childTnLst>
                                    <p:animMotion origin="layout" path="M 4.44444E-6 -2.59025E-6 C 0.02152 -2.59025E-6 0.03941 0.01543 0.03941 0.03445 C 0.03941 0.05374 0.02152 0.06944 4.44444E-6 0.06944 C -0.02171 0.06944 -0.03924 0.05374 -0.03924 0.03445 C -0.03924 0.01543 -0.02171 -2.59025E-6 4.44444E-6 -2.59025E-6 Z " pathEditMode="relative" rAng="0" ptsTypes="AAAAA">
                                      <p:cBhvr>
                                        <p:cTn id="1494" dur="6000" fill="hold"/>
                                        <p:tgtEl>
                                          <p:spTgt spid="1452"/>
                                        </p:tgtEl>
                                        <p:attrNameLst>
                                          <p:attrName>ppt_x</p:attrName>
                                          <p:attrName>ppt_y</p:attrName>
                                        </p:attrNameLst>
                                      </p:cBhvr>
                                      <p:rCtr x="0" y="3472"/>
                                    </p:animMotion>
                                  </p:childTnLst>
                                </p:cTn>
                              </p:par>
                              <p:par>
                                <p:cTn id="1495" presetID="1" presetClass="path" presetSubtype="0" repeatCount="indefinite" fill="hold" nodeType="withEffect">
                                  <p:stCondLst>
                                    <p:cond delay="0"/>
                                  </p:stCondLst>
                                  <p:childTnLst>
                                    <p:animMotion origin="layout" path="M 2.77778E-6 -3.36181E-7 C 0.02153 -3.36181E-7 0.03941 0.01543 0.03941 0.03445 C 0.03941 0.05373 0.02153 0.06944 2.77778E-6 0.06944 C -0.0217 0.06944 -0.03924 0.05373 -0.03924 0.03445 C -0.03924 0.01543 -0.0217 -3.36181E-7 2.77778E-6 -3.36181E-7 Z " pathEditMode="relative" rAng="0" ptsTypes="AAAAA">
                                      <p:cBhvr>
                                        <p:cTn id="1496" dur="6000" fill="hold"/>
                                        <p:tgtEl>
                                          <p:spTgt spid="1474"/>
                                        </p:tgtEl>
                                        <p:attrNameLst>
                                          <p:attrName>ppt_x</p:attrName>
                                          <p:attrName>ppt_y</p:attrName>
                                        </p:attrNameLst>
                                      </p:cBhvr>
                                      <p:rCtr x="0" y="3472"/>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97" restart="whenNotActive" fill="hold" evtFilter="cancelBubble" nodeType="interactiveSeq">
                <p:stCondLst>
                  <p:cond evt="onClick" delay="0">
                    <p:tgtEl>
                      <p:spTgt spid="251"/>
                    </p:tgtEl>
                  </p:cond>
                </p:stCondLst>
                <p:endSync evt="end" delay="0">
                  <p:rtn val="all"/>
                </p:endSync>
                <p:childTnLst>
                  <p:par>
                    <p:cTn id="1498" fill="hold">
                      <p:stCondLst>
                        <p:cond delay="0"/>
                      </p:stCondLst>
                      <p:childTnLst>
                        <p:par>
                          <p:cTn id="1499" fill="hold">
                            <p:stCondLst>
                              <p:cond delay="0"/>
                            </p:stCondLst>
                            <p:childTnLst>
                              <p:par>
                                <p:cTn id="1500" presetID="1" presetClass="exit" presetSubtype="0" fill="hold" grpId="1" nodeType="clickEffect">
                                  <p:stCondLst>
                                    <p:cond delay="0"/>
                                  </p:stCondLst>
                                  <p:childTnLst>
                                    <p:set>
                                      <p:cBhvr>
                                        <p:cTn id="1501" dur="1" fill="hold">
                                          <p:stCondLst>
                                            <p:cond delay="0"/>
                                          </p:stCondLst>
                                        </p:cTn>
                                        <p:tgtEl>
                                          <p:spTgt spid="251"/>
                                        </p:tgtEl>
                                        <p:attrNameLst>
                                          <p:attrName>style.visibility</p:attrName>
                                        </p:attrNameLst>
                                      </p:cBhvr>
                                      <p:to>
                                        <p:strVal val="hidden"/>
                                      </p:to>
                                    </p:set>
                                  </p:childTnLst>
                                </p:cTn>
                              </p:par>
                              <p:par>
                                <p:cTn id="1502" presetID="1" presetClass="entr" presetSubtype="0" fill="hold" grpId="0" nodeType="withEffect">
                                  <p:stCondLst>
                                    <p:cond delay="0"/>
                                  </p:stCondLst>
                                  <p:childTnLst>
                                    <p:set>
                                      <p:cBhvr>
                                        <p:cTn id="1503" dur="1" fill="hold">
                                          <p:stCondLst>
                                            <p:cond delay="0"/>
                                          </p:stCondLst>
                                        </p:cTn>
                                        <p:tgtEl>
                                          <p:spTgt spid="252"/>
                                        </p:tgtEl>
                                        <p:attrNameLst>
                                          <p:attrName>style.visibility</p:attrName>
                                        </p:attrNameLst>
                                      </p:cBhvr>
                                      <p:to>
                                        <p:strVal val="visible"/>
                                      </p:to>
                                    </p:set>
                                  </p:childTnLst>
                                </p:cTn>
                              </p:par>
                            </p:childTnLst>
                          </p:cTn>
                        </p:par>
                      </p:childTnLst>
                    </p:cTn>
                  </p:par>
                </p:childTnLst>
              </p:cTn>
              <p:nextCondLst>
                <p:cond evt="onClick" delay="0">
                  <p:tgtEl>
                    <p:spTgt spid="251"/>
                  </p:tgtEl>
                </p:cond>
              </p:nextCondLst>
            </p:seq>
            <p:seq concurrent="1" nextAc="seek">
              <p:cTn id="1504" restart="whenNotActive" fill="hold" evtFilter="cancelBubble" nodeType="interactiveSeq">
                <p:stCondLst>
                  <p:cond evt="onClick" delay="0">
                    <p:tgtEl>
                      <p:spTgt spid="252"/>
                    </p:tgtEl>
                  </p:cond>
                </p:stCondLst>
                <p:endSync evt="end" delay="0">
                  <p:rtn val="all"/>
                </p:endSync>
                <p:childTnLst>
                  <p:par>
                    <p:cTn id="1505" fill="hold">
                      <p:stCondLst>
                        <p:cond delay="0"/>
                      </p:stCondLst>
                      <p:childTnLst>
                        <p:par>
                          <p:cTn id="1506" fill="hold">
                            <p:stCondLst>
                              <p:cond delay="0"/>
                            </p:stCondLst>
                            <p:childTnLst>
                              <p:par>
                                <p:cTn id="1507" presetID="1" presetClass="exit" presetSubtype="0" fill="hold" grpId="1" nodeType="clickEffect">
                                  <p:stCondLst>
                                    <p:cond delay="0"/>
                                  </p:stCondLst>
                                  <p:childTnLst>
                                    <p:set>
                                      <p:cBhvr>
                                        <p:cTn id="1508" dur="1" fill="hold">
                                          <p:stCondLst>
                                            <p:cond delay="0"/>
                                          </p:stCondLst>
                                        </p:cTn>
                                        <p:tgtEl>
                                          <p:spTgt spid="252"/>
                                        </p:tgtEl>
                                        <p:attrNameLst>
                                          <p:attrName>style.visibility</p:attrName>
                                        </p:attrNameLst>
                                      </p:cBhvr>
                                      <p:to>
                                        <p:strVal val="hidden"/>
                                      </p:to>
                                    </p:set>
                                  </p:childTnLst>
                                </p:cTn>
                              </p:par>
                              <p:par>
                                <p:cTn id="1509" presetID="1" presetClass="entr" presetSubtype="0" fill="hold" grpId="0" nodeType="withEffect">
                                  <p:stCondLst>
                                    <p:cond delay="0"/>
                                  </p:stCondLst>
                                  <p:childTnLst>
                                    <p:set>
                                      <p:cBhvr>
                                        <p:cTn id="1510" dur="1" fill="hold">
                                          <p:stCondLst>
                                            <p:cond delay="0"/>
                                          </p:stCondLst>
                                        </p:cTn>
                                        <p:tgtEl>
                                          <p:spTgt spid="253"/>
                                        </p:tgtEl>
                                        <p:attrNameLst>
                                          <p:attrName>style.visibility</p:attrName>
                                        </p:attrNameLst>
                                      </p:cBhvr>
                                      <p:to>
                                        <p:strVal val="visible"/>
                                      </p:to>
                                    </p:set>
                                  </p:childTnLst>
                                </p:cTn>
                              </p:par>
                            </p:childTnLst>
                          </p:cTn>
                        </p:par>
                      </p:childTnLst>
                    </p:cTn>
                  </p:par>
                </p:childTnLst>
              </p:cTn>
              <p:nextCondLst>
                <p:cond evt="onClick" delay="0">
                  <p:tgtEl>
                    <p:spTgt spid="252"/>
                  </p:tgtEl>
                </p:cond>
              </p:nextCondLst>
            </p:seq>
            <p:seq concurrent="1" nextAc="seek">
              <p:cTn id="1511" restart="whenNotActive" fill="hold" evtFilter="cancelBubble" nodeType="interactiveSeq">
                <p:stCondLst>
                  <p:cond evt="onClick" delay="0">
                    <p:tgtEl>
                      <p:spTgt spid="253"/>
                    </p:tgtEl>
                  </p:cond>
                </p:stCondLst>
                <p:endSync evt="end" delay="0">
                  <p:rtn val="all"/>
                </p:endSync>
                <p:childTnLst>
                  <p:par>
                    <p:cTn id="1512" fill="hold">
                      <p:stCondLst>
                        <p:cond delay="0"/>
                      </p:stCondLst>
                      <p:childTnLst>
                        <p:par>
                          <p:cTn id="1513" fill="hold">
                            <p:stCondLst>
                              <p:cond delay="0"/>
                            </p:stCondLst>
                            <p:childTnLst>
                              <p:par>
                                <p:cTn id="1514" presetID="1" presetClass="exit" presetSubtype="0" fill="hold" grpId="1" nodeType="clickEffect">
                                  <p:stCondLst>
                                    <p:cond delay="0"/>
                                  </p:stCondLst>
                                  <p:childTnLst>
                                    <p:set>
                                      <p:cBhvr>
                                        <p:cTn id="1515" dur="1" fill="hold">
                                          <p:stCondLst>
                                            <p:cond delay="0"/>
                                          </p:stCondLst>
                                        </p:cTn>
                                        <p:tgtEl>
                                          <p:spTgt spid="253"/>
                                        </p:tgtEl>
                                        <p:attrNameLst>
                                          <p:attrName>style.visibility</p:attrName>
                                        </p:attrNameLst>
                                      </p:cBhvr>
                                      <p:to>
                                        <p:strVal val="hidden"/>
                                      </p:to>
                                    </p:set>
                                  </p:childTnLst>
                                </p:cTn>
                              </p:par>
                              <p:par>
                                <p:cTn id="1516" presetID="1" presetClass="entr" presetSubtype="0" fill="hold" grpId="0" nodeType="withEffect">
                                  <p:stCondLst>
                                    <p:cond delay="0"/>
                                  </p:stCondLst>
                                  <p:childTnLst>
                                    <p:set>
                                      <p:cBhvr>
                                        <p:cTn id="1517" dur="1" fill="hold">
                                          <p:stCondLst>
                                            <p:cond delay="0"/>
                                          </p:stCondLst>
                                        </p:cTn>
                                        <p:tgtEl>
                                          <p:spTgt spid="254"/>
                                        </p:tgtEl>
                                        <p:attrNameLst>
                                          <p:attrName>style.visibility</p:attrName>
                                        </p:attrNameLst>
                                      </p:cBhvr>
                                      <p:to>
                                        <p:strVal val="visible"/>
                                      </p:to>
                                    </p:set>
                                  </p:childTnLst>
                                </p:cTn>
                              </p:par>
                            </p:childTnLst>
                          </p:cTn>
                        </p:par>
                      </p:childTnLst>
                    </p:cTn>
                  </p:par>
                </p:childTnLst>
              </p:cTn>
              <p:nextCondLst>
                <p:cond evt="onClick" delay="0">
                  <p:tgtEl>
                    <p:spTgt spid="253"/>
                  </p:tgtEl>
                </p:cond>
              </p:nextCondLst>
            </p:seq>
            <p:seq concurrent="1" nextAc="seek">
              <p:cTn id="1518" restart="whenNotActive" fill="hold" evtFilter="cancelBubble" nodeType="interactiveSeq">
                <p:stCondLst>
                  <p:cond evt="onClick" delay="0">
                    <p:tgtEl>
                      <p:spTgt spid="254"/>
                    </p:tgtEl>
                  </p:cond>
                </p:stCondLst>
                <p:endSync evt="end" delay="0">
                  <p:rtn val="all"/>
                </p:endSync>
                <p:childTnLst>
                  <p:par>
                    <p:cTn id="1519" fill="hold">
                      <p:stCondLst>
                        <p:cond delay="0"/>
                      </p:stCondLst>
                      <p:childTnLst>
                        <p:par>
                          <p:cTn id="1520" fill="hold">
                            <p:stCondLst>
                              <p:cond delay="0"/>
                            </p:stCondLst>
                            <p:childTnLst>
                              <p:par>
                                <p:cTn id="1521" presetID="1" presetClass="exit" presetSubtype="0" fill="hold" grpId="1" nodeType="clickEffect">
                                  <p:stCondLst>
                                    <p:cond delay="0"/>
                                  </p:stCondLst>
                                  <p:childTnLst>
                                    <p:set>
                                      <p:cBhvr>
                                        <p:cTn id="1522" dur="1" fill="hold">
                                          <p:stCondLst>
                                            <p:cond delay="0"/>
                                          </p:stCondLst>
                                        </p:cTn>
                                        <p:tgtEl>
                                          <p:spTgt spid="254"/>
                                        </p:tgtEl>
                                        <p:attrNameLst>
                                          <p:attrName>style.visibility</p:attrName>
                                        </p:attrNameLst>
                                      </p:cBhvr>
                                      <p:to>
                                        <p:strVal val="hidden"/>
                                      </p:to>
                                    </p:set>
                                  </p:childTnLst>
                                </p:cTn>
                              </p:par>
                              <p:par>
                                <p:cTn id="1523" presetID="1" presetClass="entr" presetSubtype="0" fill="hold" grpId="0" nodeType="withEffect">
                                  <p:stCondLst>
                                    <p:cond delay="0"/>
                                  </p:stCondLst>
                                  <p:childTnLst>
                                    <p:set>
                                      <p:cBhvr>
                                        <p:cTn id="1524" dur="1" fill="hold">
                                          <p:stCondLst>
                                            <p:cond delay="0"/>
                                          </p:stCondLst>
                                        </p:cTn>
                                        <p:tgtEl>
                                          <p:spTgt spid="255"/>
                                        </p:tgtEl>
                                        <p:attrNameLst>
                                          <p:attrName>style.visibility</p:attrName>
                                        </p:attrNameLst>
                                      </p:cBhvr>
                                      <p:to>
                                        <p:strVal val="visible"/>
                                      </p:to>
                                    </p:set>
                                  </p:childTnLst>
                                </p:cTn>
                              </p:par>
                            </p:childTnLst>
                          </p:cTn>
                        </p:par>
                      </p:childTnLst>
                    </p:cTn>
                  </p:par>
                </p:childTnLst>
              </p:cTn>
              <p:nextCondLst>
                <p:cond evt="onClick" delay="0">
                  <p:tgtEl>
                    <p:spTgt spid="254"/>
                  </p:tgtEl>
                </p:cond>
              </p:nextCondLst>
            </p:seq>
            <p:seq concurrent="1" nextAc="seek">
              <p:cTn id="1525" restart="whenNotActive" fill="hold" evtFilter="cancelBubble" nodeType="interactiveSeq">
                <p:stCondLst>
                  <p:cond evt="onClick" delay="0">
                    <p:tgtEl>
                      <p:spTgt spid="255"/>
                    </p:tgtEl>
                  </p:cond>
                </p:stCondLst>
                <p:endSync evt="end" delay="0">
                  <p:rtn val="all"/>
                </p:endSync>
                <p:childTnLst>
                  <p:par>
                    <p:cTn id="1526" fill="hold">
                      <p:stCondLst>
                        <p:cond delay="0"/>
                      </p:stCondLst>
                      <p:childTnLst>
                        <p:par>
                          <p:cTn id="1527" fill="hold">
                            <p:stCondLst>
                              <p:cond delay="0"/>
                            </p:stCondLst>
                            <p:childTnLst>
                              <p:par>
                                <p:cTn id="1528" presetID="1" presetClass="exit" presetSubtype="0" fill="hold" grpId="1" nodeType="clickEffect">
                                  <p:stCondLst>
                                    <p:cond delay="0"/>
                                  </p:stCondLst>
                                  <p:childTnLst>
                                    <p:set>
                                      <p:cBhvr>
                                        <p:cTn id="1529" dur="1" fill="hold">
                                          <p:stCondLst>
                                            <p:cond delay="0"/>
                                          </p:stCondLst>
                                        </p:cTn>
                                        <p:tgtEl>
                                          <p:spTgt spid="255"/>
                                        </p:tgtEl>
                                        <p:attrNameLst>
                                          <p:attrName>style.visibility</p:attrName>
                                        </p:attrNameLst>
                                      </p:cBhvr>
                                      <p:to>
                                        <p:strVal val="hidden"/>
                                      </p:to>
                                    </p:set>
                                  </p:childTnLst>
                                </p:cTn>
                              </p:par>
                              <p:par>
                                <p:cTn id="1530" presetID="1" presetClass="entr" presetSubtype="0" fill="hold" grpId="0" nodeType="withEffect">
                                  <p:stCondLst>
                                    <p:cond delay="0"/>
                                  </p:stCondLst>
                                  <p:childTnLst>
                                    <p:set>
                                      <p:cBhvr>
                                        <p:cTn id="1531" dur="1" fill="hold">
                                          <p:stCondLst>
                                            <p:cond delay="0"/>
                                          </p:stCondLst>
                                        </p:cTn>
                                        <p:tgtEl>
                                          <p:spTgt spid="256"/>
                                        </p:tgtEl>
                                        <p:attrNameLst>
                                          <p:attrName>style.visibility</p:attrName>
                                        </p:attrNameLst>
                                      </p:cBhvr>
                                      <p:to>
                                        <p:strVal val="visible"/>
                                      </p:to>
                                    </p:set>
                                  </p:childTnLst>
                                </p:cTn>
                              </p:par>
                            </p:childTnLst>
                          </p:cTn>
                        </p:par>
                      </p:childTnLst>
                    </p:cTn>
                  </p:par>
                </p:childTnLst>
              </p:cTn>
              <p:nextCondLst>
                <p:cond evt="onClick" delay="0">
                  <p:tgtEl>
                    <p:spTgt spid="255"/>
                  </p:tgtEl>
                </p:cond>
              </p:nextCondLst>
            </p:seq>
            <p:seq concurrent="1" nextAc="seek">
              <p:cTn id="1532" restart="whenNotActive" fill="hold" evtFilter="cancelBubble" nodeType="interactiveSeq">
                <p:stCondLst>
                  <p:cond evt="onClick" delay="0">
                    <p:tgtEl>
                      <p:spTgt spid="256"/>
                    </p:tgtEl>
                  </p:cond>
                </p:stCondLst>
                <p:endSync evt="end" delay="0">
                  <p:rtn val="all"/>
                </p:endSync>
                <p:childTnLst>
                  <p:par>
                    <p:cTn id="1533" fill="hold">
                      <p:stCondLst>
                        <p:cond delay="0"/>
                      </p:stCondLst>
                      <p:childTnLst>
                        <p:par>
                          <p:cTn id="1534" fill="hold">
                            <p:stCondLst>
                              <p:cond delay="0"/>
                            </p:stCondLst>
                            <p:childTnLst>
                              <p:par>
                                <p:cTn id="1535" presetID="1" presetClass="exit" presetSubtype="0" fill="hold" grpId="1" nodeType="clickEffect">
                                  <p:stCondLst>
                                    <p:cond delay="0"/>
                                  </p:stCondLst>
                                  <p:childTnLst>
                                    <p:set>
                                      <p:cBhvr>
                                        <p:cTn id="1536" dur="1" fill="hold">
                                          <p:stCondLst>
                                            <p:cond delay="0"/>
                                          </p:stCondLst>
                                        </p:cTn>
                                        <p:tgtEl>
                                          <p:spTgt spid="256"/>
                                        </p:tgtEl>
                                        <p:attrNameLst>
                                          <p:attrName>style.visibility</p:attrName>
                                        </p:attrNameLst>
                                      </p:cBhvr>
                                      <p:to>
                                        <p:strVal val="hidden"/>
                                      </p:to>
                                    </p:set>
                                  </p:childTnLst>
                                </p:cTn>
                              </p:par>
                              <p:par>
                                <p:cTn id="1537" presetID="1" presetClass="entr" presetSubtype="0" fill="hold" grpId="0" nodeType="withEffect">
                                  <p:stCondLst>
                                    <p:cond delay="0"/>
                                  </p:stCondLst>
                                  <p:childTnLst>
                                    <p:set>
                                      <p:cBhvr>
                                        <p:cTn id="1538" dur="1" fill="hold">
                                          <p:stCondLst>
                                            <p:cond delay="0"/>
                                          </p:stCondLst>
                                        </p:cTn>
                                        <p:tgtEl>
                                          <p:spTgt spid="257"/>
                                        </p:tgtEl>
                                        <p:attrNameLst>
                                          <p:attrName>style.visibility</p:attrName>
                                        </p:attrNameLst>
                                      </p:cBhvr>
                                      <p:to>
                                        <p:strVal val="visible"/>
                                      </p:to>
                                    </p:set>
                                  </p:childTnLst>
                                </p:cTn>
                              </p:par>
                            </p:childTnLst>
                          </p:cTn>
                        </p:par>
                      </p:childTnLst>
                    </p:cTn>
                  </p:par>
                </p:childTnLst>
              </p:cTn>
              <p:nextCondLst>
                <p:cond evt="onClick" delay="0">
                  <p:tgtEl>
                    <p:spTgt spid="256"/>
                  </p:tgtEl>
                </p:cond>
              </p:nextCondLst>
            </p:seq>
            <p:seq concurrent="1" nextAc="seek">
              <p:cTn id="1539" restart="whenNotActive" fill="hold" evtFilter="cancelBubble" nodeType="interactiveSeq">
                <p:stCondLst>
                  <p:cond evt="onClick" delay="0">
                    <p:tgtEl>
                      <p:spTgt spid="257"/>
                    </p:tgtEl>
                  </p:cond>
                </p:stCondLst>
                <p:endSync evt="end" delay="0">
                  <p:rtn val="all"/>
                </p:endSync>
                <p:childTnLst>
                  <p:par>
                    <p:cTn id="1540" fill="hold">
                      <p:stCondLst>
                        <p:cond delay="0"/>
                      </p:stCondLst>
                      <p:childTnLst>
                        <p:par>
                          <p:cTn id="1541" fill="hold">
                            <p:stCondLst>
                              <p:cond delay="0"/>
                            </p:stCondLst>
                            <p:childTnLst>
                              <p:par>
                                <p:cTn id="1542" presetID="1" presetClass="exit" presetSubtype="0" fill="hold" grpId="1" nodeType="clickEffect">
                                  <p:stCondLst>
                                    <p:cond delay="0"/>
                                  </p:stCondLst>
                                  <p:childTnLst>
                                    <p:set>
                                      <p:cBhvr>
                                        <p:cTn id="1543" dur="1" fill="hold">
                                          <p:stCondLst>
                                            <p:cond delay="0"/>
                                          </p:stCondLst>
                                        </p:cTn>
                                        <p:tgtEl>
                                          <p:spTgt spid="257"/>
                                        </p:tgtEl>
                                        <p:attrNameLst>
                                          <p:attrName>style.visibility</p:attrName>
                                        </p:attrNameLst>
                                      </p:cBhvr>
                                      <p:to>
                                        <p:strVal val="hidden"/>
                                      </p:to>
                                    </p:set>
                                  </p:childTnLst>
                                </p:cTn>
                              </p:par>
                              <p:par>
                                <p:cTn id="1544" presetID="1" presetClass="entr" presetSubtype="0" fill="hold" grpId="0" nodeType="withEffect">
                                  <p:stCondLst>
                                    <p:cond delay="0"/>
                                  </p:stCondLst>
                                  <p:childTnLst>
                                    <p:set>
                                      <p:cBhvr>
                                        <p:cTn id="1545" dur="1" fill="hold">
                                          <p:stCondLst>
                                            <p:cond delay="0"/>
                                          </p:stCondLst>
                                        </p:cTn>
                                        <p:tgtEl>
                                          <p:spTgt spid="258"/>
                                        </p:tgtEl>
                                        <p:attrNameLst>
                                          <p:attrName>style.visibility</p:attrName>
                                        </p:attrNameLst>
                                      </p:cBhvr>
                                      <p:to>
                                        <p:strVal val="visible"/>
                                      </p:to>
                                    </p:set>
                                  </p:childTnLst>
                                </p:cTn>
                              </p:par>
                            </p:childTnLst>
                          </p:cTn>
                        </p:par>
                      </p:childTnLst>
                    </p:cTn>
                  </p:par>
                </p:childTnLst>
              </p:cTn>
              <p:nextCondLst>
                <p:cond evt="onClick" delay="0">
                  <p:tgtEl>
                    <p:spTgt spid="257"/>
                  </p:tgtEl>
                </p:cond>
              </p:nextCondLst>
            </p:seq>
            <p:seq concurrent="1" nextAc="seek">
              <p:cTn id="1546" restart="whenNotActive" fill="hold" evtFilter="cancelBubble" nodeType="interactiveSeq">
                <p:stCondLst>
                  <p:cond evt="onClick" delay="0">
                    <p:tgtEl>
                      <p:spTgt spid="258"/>
                    </p:tgtEl>
                  </p:cond>
                </p:stCondLst>
                <p:endSync evt="end" delay="0">
                  <p:rtn val="all"/>
                </p:endSync>
                <p:childTnLst>
                  <p:par>
                    <p:cTn id="1547" fill="hold">
                      <p:stCondLst>
                        <p:cond delay="0"/>
                      </p:stCondLst>
                      <p:childTnLst>
                        <p:par>
                          <p:cTn id="1548" fill="hold">
                            <p:stCondLst>
                              <p:cond delay="0"/>
                            </p:stCondLst>
                            <p:childTnLst>
                              <p:par>
                                <p:cTn id="1549" presetID="1" presetClass="exit" presetSubtype="0" fill="hold" grpId="1" nodeType="clickEffect">
                                  <p:stCondLst>
                                    <p:cond delay="0"/>
                                  </p:stCondLst>
                                  <p:childTnLst>
                                    <p:set>
                                      <p:cBhvr>
                                        <p:cTn id="1550" dur="1" fill="hold">
                                          <p:stCondLst>
                                            <p:cond delay="0"/>
                                          </p:stCondLst>
                                        </p:cTn>
                                        <p:tgtEl>
                                          <p:spTgt spid="258"/>
                                        </p:tgtEl>
                                        <p:attrNameLst>
                                          <p:attrName>style.visibility</p:attrName>
                                        </p:attrNameLst>
                                      </p:cBhvr>
                                      <p:to>
                                        <p:strVal val="hidden"/>
                                      </p:to>
                                    </p:set>
                                  </p:childTnLst>
                                </p:cTn>
                              </p:par>
                              <p:par>
                                <p:cTn id="1551" presetID="1" presetClass="entr" presetSubtype="0" fill="hold" grpId="0" nodeType="withEffect">
                                  <p:stCondLst>
                                    <p:cond delay="0"/>
                                  </p:stCondLst>
                                  <p:childTnLst>
                                    <p:set>
                                      <p:cBhvr>
                                        <p:cTn id="1552" dur="1" fill="hold">
                                          <p:stCondLst>
                                            <p:cond delay="0"/>
                                          </p:stCondLst>
                                        </p:cTn>
                                        <p:tgtEl>
                                          <p:spTgt spid="259"/>
                                        </p:tgtEl>
                                        <p:attrNameLst>
                                          <p:attrName>style.visibility</p:attrName>
                                        </p:attrNameLst>
                                      </p:cBhvr>
                                      <p:to>
                                        <p:strVal val="visible"/>
                                      </p:to>
                                    </p:set>
                                  </p:childTnLst>
                                </p:cTn>
                              </p:par>
                            </p:childTnLst>
                          </p:cTn>
                        </p:par>
                      </p:childTnLst>
                    </p:cTn>
                  </p:par>
                </p:childTnLst>
              </p:cTn>
              <p:nextCondLst>
                <p:cond evt="onClick" delay="0">
                  <p:tgtEl>
                    <p:spTgt spid="258"/>
                  </p:tgtEl>
                </p:cond>
              </p:nextCondLst>
            </p:seq>
            <p:seq concurrent="1" nextAc="seek">
              <p:cTn id="1553" restart="whenNotActive" fill="hold" evtFilter="cancelBubble" nodeType="interactiveSeq">
                <p:stCondLst>
                  <p:cond evt="onClick" delay="0">
                    <p:tgtEl>
                      <p:spTgt spid="259"/>
                    </p:tgtEl>
                  </p:cond>
                </p:stCondLst>
                <p:endSync evt="end" delay="0">
                  <p:rtn val="all"/>
                </p:endSync>
                <p:childTnLst>
                  <p:par>
                    <p:cTn id="1554" fill="hold">
                      <p:stCondLst>
                        <p:cond delay="0"/>
                      </p:stCondLst>
                      <p:childTnLst>
                        <p:par>
                          <p:cTn id="1555" fill="hold">
                            <p:stCondLst>
                              <p:cond delay="0"/>
                            </p:stCondLst>
                            <p:childTnLst>
                              <p:par>
                                <p:cTn id="1556" presetID="1" presetClass="exit" presetSubtype="0" fill="hold" grpId="1" nodeType="clickEffect">
                                  <p:stCondLst>
                                    <p:cond delay="0"/>
                                  </p:stCondLst>
                                  <p:childTnLst>
                                    <p:set>
                                      <p:cBhvr>
                                        <p:cTn id="1557" dur="1" fill="hold">
                                          <p:stCondLst>
                                            <p:cond delay="0"/>
                                          </p:stCondLst>
                                        </p:cTn>
                                        <p:tgtEl>
                                          <p:spTgt spid="259"/>
                                        </p:tgtEl>
                                        <p:attrNameLst>
                                          <p:attrName>style.visibility</p:attrName>
                                        </p:attrNameLst>
                                      </p:cBhvr>
                                      <p:to>
                                        <p:strVal val="hidden"/>
                                      </p:to>
                                    </p:set>
                                  </p:childTnLst>
                                </p:cTn>
                              </p:par>
                              <p:par>
                                <p:cTn id="1558" presetID="1" presetClass="entr" presetSubtype="0" fill="hold" grpId="0" nodeType="withEffect">
                                  <p:stCondLst>
                                    <p:cond delay="0"/>
                                  </p:stCondLst>
                                  <p:childTnLst>
                                    <p:set>
                                      <p:cBhvr>
                                        <p:cTn id="1559" dur="1" fill="hold">
                                          <p:stCondLst>
                                            <p:cond delay="0"/>
                                          </p:stCondLst>
                                        </p:cTn>
                                        <p:tgtEl>
                                          <p:spTgt spid="260"/>
                                        </p:tgtEl>
                                        <p:attrNameLst>
                                          <p:attrName>style.visibility</p:attrName>
                                        </p:attrNameLst>
                                      </p:cBhvr>
                                      <p:to>
                                        <p:strVal val="visible"/>
                                      </p:to>
                                    </p:set>
                                  </p:childTnLst>
                                </p:cTn>
                              </p:par>
                            </p:childTnLst>
                          </p:cTn>
                        </p:par>
                      </p:childTnLst>
                    </p:cTn>
                  </p:par>
                </p:childTnLst>
              </p:cTn>
              <p:nextCondLst>
                <p:cond evt="onClick" delay="0">
                  <p:tgtEl>
                    <p:spTgt spid="259"/>
                  </p:tgtEl>
                </p:cond>
              </p:nextCondLst>
            </p:seq>
            <p:seq concurrent="1" nextAc="seek">
              <p:cTn id="1560" restart="whenNotActive" fill="hold" evtFilter="cancelBubble" nodeType="interactiveSeq">
                <p:stCondLst>
                  <p:cond evt="onClick" delay="0">
                    <p:tgtEl>
                      <p:spTgt spid="260"/>
                    </p:tgtEl>
                  </p:cond>
                </p:stCondLst>
                <p:endSync evt="end" delay="0">
                  <p:rtn val="all"/>
                </p:endSync>
                <p:childTnLst>
                  <p:par>
                    <p:cTn id="1561" fill="hold">
                      <p:stCondLst>
                        <p:cond delay="0"/>
                      </p:stCondLst>
                      <p:childTnLst>
                        <p:par>
                          <p:cTn id="1562" fill="hold">
                            <p:stCondLst>
                              <p:cond delay="0"/>
                            </p:stCondLst>
                            <p:childTnLst>
                              <p:par>
                                <p:cTn id="1563" presetID="1" presetClass="exit" presetSubtype="0" fill="hold" grpId="1" nodeType="clickEffect">
                                  <p:stCondLst>
                                    <p:cond delay="0"/>
                                  </p:stCondLst>
                                  <p:childTnLst>
                                    <p:set>
                                      <p:cBhvr>
                                        <p:cTn id="1564" dur="1" fill="hold">
                                          <p:stCondLst>
                                            <p:cond delay="0"/>
                                          </p:stCondLst>
                                        </p:cTn>
                                        <p:tgtEl>
                                          <p:spTgt spid="260"/>
                                        </p:tgtEl>
                                        <p:attrNameLst>
                                          <p:attrName>style.visibility</p:attrName>
                                        </p:attrNameLst>
                                      </p:cBhvr>
                                      <p:to>
                                        <p:strVal val="hidden"/>
                                      </p:to>
                                    </p:set>
                                  </p:childTnLst>
                                </p:cTn>
                              </p:par>
                              <p:par>
                                <p:cTn id="1565" presetID="1" presetClass="entr" presetSubtype="0" fill="hold" grpId="0" nodeType="withEffect">
                                  <p:stCondLst>
                                    <p:cond delay="0"/>
                                  </p:stCondLst>
                                  <p:childTnLst>
                                    <p:set>
                                      <p:cBhvr>
                                        <p:cTn id="1566" dur="1" fill="hold">
                                          <p:stCondLst>
                                            <p:cond delay="0"/>
                                          </p:stCondLst>
                                        </p:cTn>
                                        <p:tgtEl>
                                          <p:spTgt spid="251"/>
                                        </p:tgtEl>
                                        <p:attrNameLst>
                                          <p:attrName>style.visibility</p:attrName>
                                        </p:attrNameLst>
                                      </p:cBhvr>
                                      <p:to>
                                        <p:strVal val="visible"/>
                                      </p:to>
                                    </p:set>
                                  </p:childTnLst>
                                </p:cTn>
                              </p:par>
                            </p:childTnLst>
                          </p:cTn>
                        </p:par>
                      </p:childTnLst>
                    </p:cTn>
                  </p:par>
                </p:childTnLst>
              </p:cTn>
              <p:nextCondLst>
                <p:cond evt="onClick" delay="0">
                  <p:tgtEl>
                    <p:spTgt spid="260"/>
                  </p:tgtEl>
                </p:cond>
              </p:nextCondLst>
            </p:seq>
            <p:seq concurrent="1" nextAc="seek">
              <p:cTn id="1567" restart="whenNotActive" fill="hold" evtFilter="cancelBubble" nodeType="interactiveSeq">
                <p:stCondLst>
                  <p:cond evt="onClick" delay="0">
                    <p:tgtEl>
                      <p:spTgt spid="261"/>
                    </p:tgtEl>
                  </p:cond>
                </p:stCondLst>
                <p:endSync evt="end" delay="0">
                  <p:rtn val="all"/>
                </p:endSync>
                <p:childTnLst>
                  <p:par>
                    <p:cTn id="1568" fill="hold">
                      <p:stCondLst>
                        <p:cond delay="0"/>
                      </p:stCondLst>
                      <p:childTnLst>
                        <p:par>
                          <p:cTn id="1569" fill="hold">
                            <p:stCondLst>
                              <p:cond delay="0"/>
                            </p:stCondLst>
                            <p:childTnLst>
                              <p:par>
                                <p:cTn id="1570" presetID="1" presetClass="exit" presetSubtype="0" fill="hold" grpId="1" nodeType="clickEffect">
                                  <p:stCondLst>
                                    <p:cond delay="0"/>
                                  </p:stCondLst>
                                  <p:childTnLst>
                                    <p:set>
                                      <p:cBhvr>
                                        <p:cTn id="1571" dur="1" fill="hold">
                                          <p:stCondLst>
                                            <p:cond delay="0"/>
                                          </p:stCondLst>
                                        </p:cTn>
                                        <p:tgtEl>
                                          <p:spTgt spid="261"/>
                                        </p:tgtEl>
                                        <p:attrNameLst>
                                          <p:attrName>style.visibility</p:attrName>
                                        </p:attrNameLst>
                                      </p:cBhvr>
                                      <p:to>
                                        <p:strVal val="hidden"/>
                                      </p:to>
                                    </p:set>
                                  </p:childTnLst>
                                </p:cTn>
                              </p:par>
                              <p:par>
                                <p:cTn id="1572" presetID="1" presetClass="entr" presetSubtype="0" fill="hold" grpId="0" nodeType="withEffect">
                                  <p:stCondLst>
                                    <p:cond delay="0"/>
                                  </p:stCondLst>
                                  <p:childTnLst>
                                    <p:set>
                                      <p:cBhvr>
                                        <p:cTn id="1573" dur="1" fill="hold">
                                          <p:stCondLst>
                                            <p:cond delay="0"/>
                                          </p:stCondLst>
                                        </p:cTn>
                                        <p:tgtEl>
                                          <p:spTgt spid="262"/>
                                        </p:tgtEl>
                                        <p:attrNameLst>
                                          <p:attrName>style.visibility</p:attrName>
                                        </p:attrNameLst>
                                      </p:cBhvr>
                                      <p:to>
                                        <p:strVal val="visible"/>
                                      </p:to>
                                    </p:set>
                                  </p:childTnLst>
                                </p:cTn>
                              </p:par>
                            </p:childTnLst>
                          </p:cTn>
                        </p:par>
                      </p:childTnLst>
                    </p:cTn>
                  </p:par>
                </p:childTnLst>
              </p:cTn>
              <p:nextCondLst>
                <p:cond evt="onClick" delay="0">
                  <p:tgtEl>
                    <p:spTgt spid="261"/>
                  </p:tgtEl>
                </p:cond>
              </p:nextCondLst>
            </p:seq>
            <p:seq concurrent="1" nextAc="seek">
              <p:cTn id="1574" restart="whenNotActive" fill="hold" evtFilter="cancelBubble" nodeType="interactiveSeq">
                <p:stCondLst>
                  <p:cond evt="onClick" delay="0">
                    <p:tgtEl>
                      <p:spTgt spid="262"/>
                    </p:tgtEl>
                  </p:cond>
                </p:stCondLst>
                <p:endSync evt="end" delay="0">
                  <p:rtn val="all"/>
                </p:endSync>
                <p:childTnLst>
                  <p:par>
                    <p:cTn id="1575" fill="hold">
                      <p:stCondLst>
                        <p:cond delay="0"/>
                      </p:stCondLst>
                      <p:childTnLst>
                        <p:par>
                          <p:cTn id="1576" fill="hold">
                            <p:stCondLst>
                              <p:cond delay="0"/>
                            </p:stCondLst>
                            <p:childTnLst>
                              <p:par>
                                <p:cTn id="1577" presetID="1" presetClass="exit" presetSubtype="0" fill="hold" grpId="1" nodeType="clickEffect">
                                  <p:stCondLst>
                                    <p:cond delay="0"/>
                                  </p:stCondLst>
                                  <p:childTnLst>
                                    <p:set>
                                      <p:cBhvr>
                                        <p:cTn id="1578" dur="1" fill="hold">
                                          <p:stCondLst>
                                            <p:cond delay="0"/>
                                          </p:stCondLst>
                                        </p:cTn>
                                        <p:tgtEl>
                                          <p:spTgt spid="262"/>
                                        </p:tgtEl>
                                        <p:attrNameLst>
                                          <p:attrName>style.visibility</p:attrName>
                                        </p:attrNameLst>
                                      </p:cBhvr>
                                      <p:to>
                                        <p:strVal val="hidden"/>
                                      </p:to>
                                    </p:set>
                                  </p:childTnLst>
                                </p:cTn>
                              </p:par>
                              <p:par>
                                <p:cTn id="1579" presetID="1" presetClass="entr" presetSubtype="0" fill="hold" grpId="0" nodeType="withEffect">
                                  <p:stCondLst>
                                    <p:cond delay="0"/>
                                  </p:stCondLst>
                                  <p:childTnLst>
                                    <p:set>
                                      <p:cBhvr>
                                        <p:cTn id="1580" dur="1" fill="hold">
                                          <p:stCondLst>
                                            <p:cond delay="0"/>
                                          </p:stCondLst>
                                        </p:cTn>
                                        <p:tgtEl>
                                          <p:spTgt spid="263"/>
                                        </p:tgtEl>
                                        <p:attrNameLst>
                                          <p:attrName>style.visibility</p:attrName>
                                        </p:attrNameLst>
                                      </p:cBhvr>
                                      <p:to>
                                        <p:strVal val="visible"/>
                                      </p:to>
                                    </p:set>
                                  </p:childTnLst>
                                </p:cTn>
                              </p:par>
                            </p:childTnLst>
                          </p:cTn>
                        </p:par>
                      </p:childTnLst>
                    </p:cTn>
                  </p:par>
                </p:childTnLst>
              </p:cTn>
              <p:nextCondLst>
                <p:cond evt="onClick" delay="0">
                  <p:tgtEl>
                    <p:spTgt spid="262"/>
                  </p:tgtEl>
                </p:cond>
              </p:nextCondLst>
            </p:seq>
            <p:seq concurrent="1" nextAc="seek">
              <p:cTn id="1581" restart="whenNotActive" fill="hold" evtFilter="cancelBubble" nodeType="interactiveSeq">
                <p:stCondLst>
                  <p:cond evt="onClick" delay="0">
                    <p:tgtEl>
                      <p:spTgt spid="263"/>
                    </p:tgtEl>
                  </p:cond>
                </p:stCondLst>
                <p:endSync evt="end" delay="0">
                  <p:rtn val="all"/>
                </p:endSync>
                <p:childTnLst>
                  <p:par>
                    <p:cTn id="1582" fill="hold">
                      <p:stCondLst>
                        <p:cond delay="0"/>
                      </p:stCondLst>
                      <p:childTnLst>
                        <p:par>
                          <p:cTn id="1583" fill="hold">
                            <p:stCondLst>
                              <p:cond delay="0"/>
                            </p:stCondLst>
                            <p:childTnLst>
                              <p:par>
                                <p:cTn id="1584" presetID="1" presetClass="exit" presetSubtype="0" fill="hold" grpId="1" nodeType="clickEffect">
                                  <p:stCondLst>
                                    <p:cond delay="0"/>
                                  </p:stCondLst>
                                  <p:childTnLst>
                                    <p:set>
                                      <p:cBhvr>
                                        <p:cTn id="1585" dur="1" fill="hold">
                                          <p:stCondLst>
                                            <p:cond delay="0"/>
                                          </p:stCondLst>
                                        </p:cTn>
                                        <p:tgtEl>
                                          <p:spTgt spid="263"/>
                                        </p:tgtEl>
                                        <p:attrNameLst>
                                          <p:attrName>style.visibility</p:attrName>
                                        </p:attrNameLst>
                                      </p:cBhvr>
                                      <p:to>
                                        <p:strVal val="hidden"/>
                                      </p:to>
                                    </p:set>
                                  </p:childTnLst>
                                </p:cTn>
                              </p:par>
                              <p:par>
                                <p:cTn id="1586" presetID="1" presetClass="entr" presetSubtype="0" fill="hold" grpId="0" nodeType="withEffect">
                                  <p:stCondLst>
                                    <p:cond delay="0"/>
                                  </p:stCondLst>
                                  <p:childTnLst>
                                    <p:set>
                                      <p:cBhvr>
                                        <p:cTn id="1587" dur="1" fill="hold">
                                          <p:stCondLst>
                                            <p:cond delay="0"/>
                                          </p:stCondLst>
                                        </p:cTn>
                                        <p:tgtEl>
                                          <p:spTgt spid="264"/>
                                        </p:tgtEl>
                                        <p:attrNameLst>
                                          <p:attrName>style.visibility</p:attrName>
                                        </p:attrNameLst>
                                      </p:cBhvr>
                                      <p:to>
                                        <p:strVal val="visible"/>
                                      </p:to>
                                    </p:set>
                                  </p:childTnLst>
                                </p:cTn>
                              </p:par>
                            </p:childTnLst>
                          </p:cTn>
                        </p:par>
                      </p:childTnLst>
                    </p:cTn>
                  </p:par>
                </p:childTnLst>
              </p:cTn>
              <p:nextCondLst>
                <p:cond evt="onClick" delay="0">
                  <p:tgtEl>
                    <p:spTgt spid="263"/>
                  </p:tgtEl>
                </p:cond>
              </p:nextCondLst>
            </p:seq>
            <p:seq concurrent="1" nextAc="seek">
              <p:cTn id="1588" restart="whenNotActive" fill="hold" evtFilter="cancelBubble" nodeType="interactiveSeq">
                <p:stCondLst>
                  <p:cond evt="onClick" delay="0">
                    <p:tgtEl>
                      <p:spTgt spid="264"/>
                    </p:tgtEl>
                  </p:cond>
                </p:stCondLst>
                <p:endSync evt="end" delay="0">
                  <p:rtn val="all"/>
                </p:endSync>
                <p:childTnLst>
                  <p:par>
                    <p:cTn id="1589" fill="hold">
                      <p:stCondLst>
                        <p:cond delay="0"/>
                      </p:stCondLst>
                      <p:childTnLst>
                        <p:par>
                          <p:cTn id="1590" fill="hold">
                            <p:stCondLst>
                              <p:cond delay="0"/>
                            </p:stCondLst>
                            <p:childTnLst>
                              <p:par>
                                <p:cTn id="1591" presetID="1" presetClass="exit" presetSubtype="0" fill="hold" grpId="1" nodeType="clickEffect">
                                  <p:stCondLst>
                                    <p:cond delay="0"/>
                                  </p:stCondLst>
                                  <p:childTnLst>
                                    <p:set>
                                      <p:cBhvr>
                                        <p:cTn id="1592" dur="1" fill="hold">
                                          <p:stCondLst>
                                            <p:cond delay="0"/>
                                          </p:stCondLst>
                                        </p:cTn>
                                        <p:tgtEl>
                                          <p:spTgt spid="264"/>
                                        </p:tgtEl>
                                        <p:attrNameLst>
                                          <p:attrName>style.visibility</p:attrName>
                                        </p:attrNameLst>
                                      </p:cBhvr>
                                      <p:to>
                                        <p:strVal val="hidden"/>
                                      </p:to>
                                    </p:set>
                                  </p:childTnLst>
                                </p:cTn>
                              </p:par>
                              <p:par>
                                <p:cTn id="1593" presetID="1" presetClass="entr" presetSubtype="0" fill="hold" grpId="0" nodeType="withEffect">
                                  <p:stCondLst>
                                    <p:cond delay="0"/>
                                  </p:stCondLst>
                                  <p:childTnLst>
                                    <p:set>
                                      <p:cBhvr>
                                        <p:cTn id="1594" dur="1" fill="hold">
                                          <p:stCondLst>
                                            <p:cond delay="0"/>
                                          </p:stCondLst>
                                        </p:cTn>
                                        <p:tgtEl>
                                          <p:spTgt spid="265"/>
                                        </p:tgtEl>
                                        <p:attrNameLst>
                                          <p:attrName>style.visibility</p:attrName>
                                        </p:attrNameLst>
                                      </p:cBhvr>
                                      <p:to>
                                        <p:strVal val="visible"/>
                                      </p:to>
                                    </p:set>
                                  </p:childTnLst>
                                </p:cTn>
                              </p:par>
                            </p:childTnLst>
                          </p:cTn>
                        </p:par>
                      </p:childTnLst>
                    </p:cTn>
                  </p:par>
                </p:childTnLst>
              </p:cTn>
              <p:nextCondLst>
                <p:cond evt="onClick" delay="0">
                  <p:tgtEl>
                    <p:spTgt spid="264"/>
                  </p:tgtEl>
                </p:cond>
              </p:nextCondLst>
            </p:seq>
            <p:seq concurrent="1" nextAc="seek">
              <p:cTn id="1595" restart="whenNotActive" fill="hold" evtFilter="cancelBubble" nodeType="interactiveSeq">
                <p:stCondLst>
                  <p:cond evt="onClick" delay="0">
                    <p:tgtEl>
                      <p:spTgt spid="265"/>
                    </p:tgtEl>
                  </p:cond>
                </p:stCondLst>
                <p:endSync evt="end" delay="0">
                  <p:rtn val="all"/>
                </p:endSync>
                <p:childTnLst>
                  <p:par>
                    <p:cTn id="1596" fill="hold">
                      <p:stCondLst>
                        <p:cond delay="0"/>
                      </p:stCondLst>
                      <p:childTnLst>
                        <p:par>
                          <p:cTn id="1597" fill="hold">
                            <p:stCondLst>
                              <p:cond delay="0"/>
                            </p:stCondLst>
                            <p:childTnLst>
                              <p:par>
                                <p:cTn id="1598" presetID="1" presetClass="exit" presetSubtype="0" fill="hold" grpId="1" nodeType="clickEffect">
                                  <p:stCondLst>
                                    <p:cond delay="0"/>
                                  </p:stCondLst>
                                  <p:childTnLst>
                                    <p:set>
                                      <p:cBhvr>
                                        <p:cTn id="1599" dur="1" fill="hold">
                                          <p:stCondLst>
                                            <p:cond delay="0"/>
                                          </p:stCondLst>
                                        </p:cTn>
                                        <p:tgtEl>
                                          <p:spTgt spid="265"/>
                                        </p:tgtEl>
                                        <p:attrNameLst>
                                          <p:attrName>style.visibility</p:attrName>
                                        </p:attrNameLst>
                                      </p:cBhvr>
                                      <p:to>
                                        <p:strVal val="hidden"/>
                                      </p:to>
                                    </p:set>
                                  </p:childTnLst>
                                </p:cTn>
                              </p:par>
                              <p:par>
                                <p:cTn id="1600" presetID="1" presetClass="entr" presetSubtype="0" fill="hold" grpId="0" nodeType="withEffect">
                                  <p:stCondLst>
                                    <p:cond delay="0"/>
                                  </p:stCondLst>
                                  <p:childTnLst>
                                    <p:set>
                                      <p:cBhvr>
                                        <p:cTn id="1601" dur="1" fill="hold">
                                          <p:stCondLst>
                                            <p:cond delay="0"/>
                                          </p:stCondLst>
                                        </p:cTn>
                                        <p:tgtEl>
                                          <p:spTgt spid="266"/>
                                        </p:tgtEl>
                                        <p:attrNameLst>
                                          <p:attrName>style.visibility</p:attrName>
                                        </p:attrNameLst>
                                      </p:cBhvr>
                                      <p:to>
                                        <p:strVal val="visible"/>
                                      </p:to>
                                    </p:set>
                                  </p:childTnLst>
                                </p:cTn>
                              </p:par>
                            </p:childTnLst>
                          </p:cTn>
                        </p:par>
                      </p:childTnLst>
                    </p:cTn>
                  </p:par>
                </p:childTnLst>
              </p:cTn>
              <p:nextCondLst>
                <p:cond evt="onClick" delay="0">
                  <p:tgtEl>
                    <p:spTgt spid="265"/>
                  </p:tgtEl>
                </p:cond>
              </p:nextCondLst>
            </p:seq>
            <p:seq concurrent="1" nextAc="seek">
              <p:cTn id="1602" restart="whenNotActive" fill="hold" evtFilter="cancelBubble" nodeType="interactiveSeq">
                <p:stCondLst>
                  <p:cond evt="onClick" delay="0">
                    <p:tgtEl>
                      <p:spTgt spid="266"/>
                    </p:tgtEl>
                  </p:cond>
                </p:stCondLst>
                <p:endSync evt="end" delay="0">
                  <p:rtn val="all"/>
                </p:endSync>
                <p:childTnLst>
                  <p:par>
                    <p:cTn id="1603" fill="hold">
                      <p:stCondLst>
                        <p:cond delay="0"/>
                      </p:stCondLst>
                      <p:childTnLst>
                        <p:par>
                          <p:cTn id="1604" fill="hold">
                            <p:stCondLst>
                              <p:cond delay="0"/>
                            </p:stCondLst>
                            <p:childTnLst>
                              <p:par>
                                <p:cTn id="1605" presetID="1" presetClass="exit" presetSubtype="0" fill="hold" grpId="1" nodeType="clickEffect">
                                  <p:stCondLst>
                                    <p:cond delay="0"/>
                                  </p:stCondLst>
                                  <p:childTnLst>
                                    <p:set>
                                      <p:cBhvr>
                                        <p:cTn id="1606" dur="1" fill="hold">
                                          <p:stCondLst>
                                            <p:cond delay="0"/>
                                          </p:stCondLst>
                                        </p:cTn>
                                        <p:tgtEl>
                                          <p:spTgt spid="266"/>
                                        </p:tgtEl>
                                        <p:attrNameLst>
                                          <p:attrName>style.visibility</p:attrName>
                                        </p:attrNameLst>
                                      </p:cBhvr>
                                      <p:to>
                                        <p:strVal val="hidden"/>
                                      </p:to>
                                    </p:set>
                                  </p:childTnLst>
                                </p:cTn>
                              </p:par>
                              <p:par>
                                <p:cTn id="1607" presetID="1" presetClass="entr" presetSubtype="0" fill="hold" grpId="0" nodeType="withEffect">
                                  <p:stCondLst>
                                    <p:cond delay="0"/>
                                  </p:stCondLst>
                                  <p:childTnLst>
                                    <p:set>
                                      <p:cBhvr>
                                        <p:cTn id="1608" dur="1" fill="hold">
                                          <p:stCondLst>
                                            <p:cond delay="0"/>
                                          </p:stCondLst>
                                        </p:cTn>
                                        <p:tgtEl>
                                          <p:spTgt spid="261"/>
                                        </p:tgtEl>
                                        <p:attrNameLst>
                                          <p:attrName>style.visibility</p:attrName>
                                        </p:attrNameLst>
                                      </p:cBhvr>
                                      <p:to>
                                        <p:strVal val="visible"/>
                                      </p:to>
                                    </p:set>
                                  </p:childTnLst>
                                </p:cTn>
                              </p:par>
                            </p:childTnLst>
                          </p:cTn>
                        </p:par>
                      </p:childTnLst>
                    </p:cTn>
                  </p:par>
                </p:childTnLst>
              </p:cTn>
              <p:nextCondLst>
                <p:cond evt="onClick" delay="0">
                  <p:tgtEl>
                    <p:spTgt spid="266"/>
                  </p:tgtEl>
                </p:cond>
              </p:nextCondLst>
            </p:seq>
            <p:seq concurrent="1" nextAc="seek">
              <p:cTn id="1609" restart="whenNotActive" fill="hold" evtFilter="cancelBubble" nodeType="interactiveSeq">
                <p:stCondLst>
                  <p:cond evt="onClick" delay="0">
                    <p:tgtEl>
                      <p:spTgt spid="276"/>
                    </p:tgtEl>
                  </p:cond>
                </p:stCondLst>
                <p:endSync evt="end" delay="0">
                  <p:rtn val="all"/>
                </p:endSync>
                <p:childTnLst>
                  <p:par>
                    <p:cTn id="1610" fill="hold">
                      <p:stCondLst>
                        <p:cond delay="0"/>
                      </p:stCondLst>
                      <p:childTnLst>
                        <p:par>
                          <p:cTn id="1611" fill="hold">
                            <p:stCondLst>
                              <p:cond delay="0"/>
                            </p:stCondLst>
                            <p:childTnLst>
                              <p:par>
                                <p:cTn id="1612" presetID="1" presetClass="exit" presetSubtype="0" fill="hold" grpId="1" nodeType="clickEffect">
                                  <p:stCondLst>
                                    <p:cond delay="0"/>
                                  </p:stCondLst>
                                  <p:childTnLst>
                                    <p:set>
                                      <p:cBhvr>
                                        <p:cTn id="1613" dur="1" fill="hold">
                                          <p:stCondLst>
                                            <p:cond delay="0"/>
                                          </p:stCondLst>
                                        </p:cTn>
                                        <p:tgtEl>
                                          <p:spTgt spid="276"/>
                                        </p:tgtEl>
                                        <p:attrNameLst>
                                          <p:attrName>style.visibility</p:attrName>
                                        </p:attrNameLst>
                                      </p:cBhvr>
                                      <p:to>
                                        <p:strVal val="hidden"/>
                                      </p:to>
                                    </p:set>
                                  </p:childTnLst>
                                </p:cTn>
                              </p:par>
                              <p:par>
                                <p:cTn id="1614" presetID="1" presetClass="entr" presetSubtype="0" fill="hold" grpId="0" nodeType="withEffect">
                                  <p:stCondLst>
                                    <p:cond delay="0"/>
                                  </p:stCondLst>
                                  <p:childTnLst>
                                    <p:set>
                                      <p:cBhvr>
                                        <p:cTn id="1615" dur="1" fill="hold">
                                          <p:stCondLst>
                                            <p:cond delay="0"/>
                                          </p:stCondLst>
                                        </p:cTn>
                                        <p:tgtEl>
                                          <p:spTgt spid="267"/>
                                        </p:tgtEl>
                                        <p:attrNameLst>
                                          <p:attrName>style.visibility</p:attrName>
                                        </p:attrNameLst>
                                      </p:cBhvr>
                                      <p:to>
                                        <p:strVal val="visible"/>
                                      </p:to>
                                    </p:set>
                                  </p:childTnLst>
                                </p:cTn>
                              </p:par>
                            </p:childTnLst>
                          </p:cTn>
                        </p:par>
                      </p:childTnLst>
                    </p:cTn>
                  </p:par>
                </p:childTnLst>
              </p:cTn>
              <p:nextCondLst>
                <p:cond evt="onClick" delay="0">
                  <p:tgtEl>
                    <p:spTgt spid="276"/>
                  </p:tgtEl>
                </p:cond>
              </p:nextCondLst>
            </p:seq>
            <p:seq concurrent="1" nextAc="seek">
              <p:cTn id="1616" restart="whenNotActive" fill="hold" evtFilter="cancelBubble" nodeType="interactiveSeq">
                <p:stCondLst>
                  <p:cond evt="onClick" delay="0">
                    <p:tgtEl>
                      <p:spTgt spid="267"/>
                    </p:tgtEl>
                  </p:cond>
                </p:stCondLst>
                <p:endSync evt="end" delay="0">
                  <p:rtn val="all"/>
                </p:endSync>
                <p:childTnLst>
                  <p:par>
                    <p:cTn id="1617" fill="hold">
                      <p:stCondLst>
                        <p:cond delay="0"/>
                      </p:stCondLst>
                      <p:childTnLst>
                        <p:par>
                          <p:cTn id="1618" fill="hold">
                            <p:stCondLst>
                              <p:cond delay="0"/>
                            </p:stCondLst>
                            <p:childTnLst>
                              <p:par>
                                <p:cTn id="1619" presetID="1" presetClass="exit" presetSubtype="0" fill="hold" grpId="1" nodeType="clickEffect">
                                  <p:stCondLst>
                                    <p:cond delay="0"/>
                                  </p:stCondLst>
                                  <p:childTnLst>
                                    <p:set>
                                      <p:cBhvr>
                                        <p:cTn id="1620" dur="1" fill="hold">
                                          <p:stCondLst>
                                            <p:cond delay="0"/>
                                          </p:stCondLst>
                                        </p:cTn>
                                        <p:tgtEl>
                                          <p:spTgt spid="267"/>
                                        </p:tgtEl>
                                        <p:attrNameLst>
                                          <p:attrName>style.visibility</p:attrName>
                                        </p:attrNameLst>
                                      </p:cBhvr>
                                      <p:to>
                                        <p:strVal val="hidden"/>
                                      </p:to>
                                    </p:set>
                                  </p:childTnLst>
                                </p:cTn>
                              </p:par>
                              <p:par>
                                <p:cTn id="1621" presetID="1" presetClass="entr" presetSubtype="0" fill="hold" grpId="0" nodeType="withEffect">
                                  <p:stCondLst>
                                    <p:cond delay="0"/>
                                  </p:stCondLst>
                                  <p:childTnLst>
                                    <p:set>
                                      <p:cBhvr>
                                        <p:cTn id="1622" dur="1" fill="hold">
                                          <p:stCondLst>
                                            <p:cond delay="0"/>
                                          </p:stCondLst>
                                        </p:cTn>
                                        <p:tgtEl>
                                          <p:spTgt spid="268"/>
                                        </p:tgtEl>
                                        <p:attrNameLst>
                                          <p:attrName>style.visibility</p:attrName>
                                        </p:attrNameLst>
                                      </p:cBhvr>
                                      <p:to>
                                        <p:strVal val="visible"/>
                                      </p:to>
                                    </p:set>
                                  </p:childTnLst>
                                </p:cTn>
                              </p:par>
                            </p:childTnLst>
                          </p:cTn>
                        </p:par>
                      </p:childTnLst>
                    </p:cTn>
                  </p:par>
                </p:childTnLst>
              </p:cTn>
              <p:nextCondLst>
                <p:cond evt="onClick" delay="0">
                  <p:tgtEl>
                    <p:spTgt spid="267"/>
                  </p:tgtEl>
                </p:cond>
              </p:nextCondLst>
            </p:seq>
            <p:seq concurrent="1" nextAc="seek">
              <p:cTn id="1623" restart="whenNotActive" fill="hold" evtFilter="cancelBubble" nodeType="interactiveSeq">
                <p:stCondLst>
                  <p:cond evt="onClick" delay="0">
                    <p:tgtEl>
                      <p:spTgt spid="268"/>
                    </p:tgtEl>
                  </p:cond>
                </p:stCondLst>
                <p:endSync evt="end" delay="0">
                  <p:rtn val="all"/>
                </p:endSync>
                <p:childTnLst>
                  <p:par>
                    <p:cTn id="1624" fill="hold">
                      <p:stCondLst>
                        <p:cond delay="0"/>
                      </p:stCondLst>
                      <p:childTnLst>
                        <p:par>
                          <p:cTn id="1625" fill="hold">
                            <p:stCondLst>
                              <p:cond delay="0"/>
                            </p:stCondLst>
                            <p:childTnLst>
                              <p:par>
                                <p:cTn id="1626" presetID="1" presetClass="exit" presetSubtype="0" fill="hold" grpId="1" nodeType="clickEffect">
                                  <p:stCondLst>
                                    <p:cond delay="0"/>
                                  </p:stCondLst>
                                  <p:childTnLst>
                                    <p:set>
                                      <p:cBhvr>
                                        <p:cTn id="1627" dur="1" fill="hold">
                                          <p:stCondLst>
                                            <p:cond delay="0"/>
                                          </p:stCondLst>
                                        </p:cTn>
                                        <p:tgtEl>
                                          <p:spTgt spid="268"/>
                                        </p:tgtEl>
                                        <p:attrNameLst>
                                          <p:attrName>style.visibility</p:attrName>
                                        </p:attrNameLst>
                                      </p:cBhvr>
                                      <p:to>
                                        <p:strVal val="hidden"/>
                                      </p:to>
                                    </p:set>
                                  </p:childTnLst>
                                </p:cTn>
                              </p:par>
                              <p:par>
                                <p:cTn id="1628" presetID="1" presetClass="entr" presetSubtype="0" fill="hold" grpId="0" nodeType="withEffect">
                                  <p:stCondLst>
                                    <p:cond delay="0"/>
                                  </p:stCondLst>
                                  <p:childTnLst>
                                    <p:set>
                                      <p:cBhvr>
                                        <p:cTn id="1629" dur="1" fill="hold">
                                          <p:stCondLst>
                                            <p:cond delay="0"/>
                                          </p:stCondLst>
                                        </p:cTn>
                                        <p:tgtEl>
                                          <p:spTgt spid="269"/>
                                        </p:tgtEl>
                                        <p:attrNameLst>
                                          <p:attrName>style.visibility</p:attrName>
                                        </p:attrNameLst>
                                      </p:cBhvr>
                                      <p:to>
                                        <p:strVal val="visible"/>
                                      </p:to>
                                    </p:set>
                                  </p:childTnLst>
                                </p:cTn>
                              </p:par>
                            </p:childTnLst>
                          </p:cTn>
                        </p:par>
                      </p:childTnLst>
                    </p:cTn>
                  </p:par>
                </p:childTnLst>
              </p:cTn>
              <p:nextCondLst>
                <p:cond evt="onClick" delay="0">
                  <p:tgtEl>
                    <p:spTgt spid="268"/>
                  </p:tgtEl>
                </p:cond>
              </p:nextCondLst>
            </p:seq>
            <p:seq concurrent="1" nextAc="seek">
              <p:cTn id="1630" restart="whenNotActive" fill="hold" evtFilter="cancelBubble" nodeType="interactiveSeq">
                <p:stCondLst>
                  <p:cond evt="onClick" delay="0">
                    <p:tgtEl>
                      <p:spTgt spid="269"/>
                    </p:tgtEl>
                  </p:cond>
                </p:stCondLst>
                <p:endSync evt="end" delay="0">
                  <p:rtn val="all"/>
                </p:endSync>
                <p:childTnLst>
                  <p:par>
                    <p:cTn id="1631" fill="hold">
                      <p:stCondLst>
                        <p:cond delay="0"/>
                      </p:stCondLst>
                      <p:childTnLst>
                        <p:par>
                          <p:cTn id="1632" fill="hold">
                            <p:stCondLst>
                              <p:cond delay="0"/>
                            </p:stCondLst>
                            <p:childTnLst>
                              <p:par>
                                <p:cTn id="1633" presetID="1" presetClass="exit" presetSubtype="0" fill="hold" grpId="1" nodeType="clickEffect">
                                  <p:stCondLst>
                                    <p:cond delay="0"/>
                                  </p:stCondLst>
                                  <p:childTnLst>
                                    <p:set>
                                      <p:cBhvr>
                                        <p:cTn id="1634" dur="1" fill="hold">
                                          <p:stCondLst>
                                            <p:cond delay="0"/>
                                          </p:stCondLst>
                                        </p:cTn>
                                        <p:tgtEl>
                                          <p:spTgt spid="269"/>
                                        </p:tgtEl>
                                        <p:attrNameLst>
                                          <p:attrName>style.visibility</p:attrName>
                                        </p:attrNameLst>
                                      </p:cBhvr>
                                      <p:to>
                                        <p:strVal val="hidden"/>
                                      </p:to>
                                    </p:set>
                                  </p:childTnLst>
                                </p:cTn>
                              </p:par>
                              <p:par>
                                <p:cTn id="1635" presetID="1" presetClass="entr" presetSubtype="0" fill="hold" grpId="0" nodeType="withEffect">
                                  <p:stCondLst>
                                    <p:cond delay="0"/>
                                  </p:stCondLst>
                                  <p:childTnLst>
                                    <p:set>
                                      <p:cBhvr>
                                        <p:cTn id="1636" dur="1" fill="hold">
                                          <p:stCondLst>
                                            <p:cond delay="0"/>
                                          </p:stCondLst>
                                        </p:cTn>
                                        <p:tgtEl>
                                          <p:spTgt spid="270"/>
                                        </p:tgtEl>
                                        <p:attrNameLst>
                                          <p:attrName>style.visibility</p:attrName>
                                        </p:attrNameLst>
                                      </p:cBhvr>
                                      <p:to>
                                        <p:strVal val="visible"/>
                                      </p:to>
                                    </p:set>
                                  </p:childTnLst>
                                </p:cTn>
                              </p:par>
                            </p:childTnLst>
                          </p:cTn>
                        </p:par>
                      </p:childTnLst>
                    </p:cTn>
                  </p:par>
                </p:childTnLst>
              </p:cTn>
              <p:nextCondLst>
                <p:cond evt="onClick" delay="0">
                  <p:tgtEl>
                    <p:spTgt spid="269"/>
                  </p:tgtEl>
                </p:cond>
              </p:nextCondLst>
            </p:seq>
            <p:seq concurrent="1" nextAc="seek">
              <p:cTn id="1637" restart="whenNotActive" fill="hold" evtFilter="cancelBubble" nodeType="interactiveSeq">
                <p:stCondLst>
                  <p:cond evt="onClick" delay="0">
                    <p:tgtEl>
                      <p:spTgt spid="270"/>
                    </p:tgtEl>
                  </p:cond>
                </p:stCondLst>
                <p:endSync evt="end" delay="0">
                  <p:rtn val="all"/>
                </p:endSync>
                <p:childTnLst>
                  <p:par>
                    <p:cTn id="1638" fill="hold">
                      <p:stCondLst>
                        <p:cond delay="0"/>
                      </p:stCondLst>
                      <p:childTnLst>
                        <p:par>
                          <p:cTn id="1639" fill="hold">
                            <p:stCondLst>
                              <p:cond delay="0"/>
                            </p:stCondLst>
                            <p:childTnLst>
                              <p:par>
                                <p:cTn id="1640" presetID="1" presetClass="exit" presetSubtype="0" fill="hold" grpId="1" nodeType="clickEffect">
                                  <p:stCondLst>
                                    <p:cond delay="0"/>
                                  </p:stCondLst>
                                  <p:childTnLst>
                                    <p:set>
                                      <p:cBhvr>
                                        <p:cTn id="1641" dur="1" fill="hold">
                                          <p:stCondLst>
                                            <p:cond delay="0"/>
                                          </p:stCondLst>
                                        </p:cTn>
                                        <p:tgtEl>
                                          <p:spTgt spid="270"/>
                                        </p:tgtEl>
                                        <p:attrNameLst>
                                          <p:attrName>style.visibility</p:attrName>
                                        </p:attrNameLst>
                                      </p:cBhvr>
                                      <p:to>
                                        <p:strVal val="hidden"/>
                                      </p:to>
                                    </p:set>
                                  </p:childTnLst>
                                </p:cTn>
                              </p:par>
                              <p:par>
                                <p:cTn id="1642" presetID="1" presetClass="entr" presetSubtype="0" fill="hold" grpId="0" nodeType="withEffect">
                                  <p:stCondLst>
                                    <p:cond delay="0"/>
                                  </p:stCondLst>
                                  <p:childTnLst>
                                    <p:set>
                                      <p:cBhvr>
                                        <p:cTn id="1643" dur="1" fill="hold">
                                          <p:stCondLst>
                                            <p:cond delay="0"/>
                                          </p:stCondLst>
                                        </p:cTn>
                                        <p:tgtEl>
                                          <p:spTgt spid="271"/>
                                        </p:tgtEl>
                                        <p:attrNameLst>
                                          <p:attrName>style.visibility</p:attrName>
                                        </p:attrNameLst>
                                      </p:cBhvr>
                                      <p:to>
                                        <p:strVal val="visible"/>
                                      </p:to>
                                    </p:set>
                                  </p:childTnLst>
                                </p:cTn>
                              </p:par>
                            </p:childTnLst>
                          </p:cTn>
                        </p:par>
                      </p:childTnLst>
                    </p:cTn>
                  </p:par>
                </p:childTnLst>
              </p:cTn>
              <p:nextCondLst>
                <p:cond evt="onClick" delay="0">
                  <p:tgtEl>
                    <p:spTgt spid="270"/>
                  </p:tgtEl>
                </p:cond>
              </p:nextCondLst>
            </p:seq>
            <p:seq concurrent="1" nextAc="seek">
              <p:cTn id="1644" restart="whenNotActive" fill="hold" evtFilter="cancelBubble" nodeType="interactiveSeq">
                <p:stCondLst>
                  <p:cond evt="onClick" delay="0">
                    <p:tgtEl>
                      <p:spTgt spid="271"/>
                    </p:tgtEl>
                  </p:cond>
                </p:stCondLst>
                <p:endSync evt="end" delay="0">
                  <p:rtn val="all"/>
                </p:endSync>
                <p:childTnLst>
                  <p:par>
                    <p:cTn id="1645" fill="hold">
                      <p:stCondLst>
                        <p:cond delay="0"/>
                      </p:stCondLst>
                      <p:childTnLst>
                        <p:par>
                          <p:cTn id="1646" fill="hold">
                            <p:stCondLst>
                              <p:cond delay="0"/>
                            </p:stCondLst>
                            <p:childTnLst>
                              <p:par>
                                <p:cTn id="1647" presetID="1" presetClass="exit" presetSubtype="0" fill="hold" grpId="1" nodeType="clickEffect">
                                  <p:stCondLst>
                                    <p:cond delay="0"/>
                                  </p:stCondLst>
                                  <p:childTnLst>
                                    <p:set>
                                      <p:cBhvr>
                                        <p:cTn id="1648" dur="1" fill="hold">
                                          <p:stCondLst>
                                            <p:cond delay="0"/>
                                          </p:stCondLst>
                                        </p:cTn>
                                        <p:tgtEl>
                                          <p:spTgt spid="271"/>
                                        </p:tgtEl>
                                        <p:attrNameLst>
                                          <p:attrName>style.visibility</p:attrName>
                                        </p:attrNameLst>
                                      </p:cBhvr>
                                      <p:to>
                                        <p:strVal val="hidden"/>
                                      </p:to>
                                    </p:set>
                                  </p:childTnLst>
                                </p:cTn>
                              </p:par>
                              <p:par>
                                <p:cTn id="1649" presetID="1" presetClass="entr" presetSubtype="0" fill="hold" grpId="0" nodeType="withEffect">
                                  <p:stCondLst>
                                    <p:cond delay="0"/>
                                  </p:stCondLst>
                                  <p:childTnLst>
                                    <p:set>
                                      <p:cBhvr>
                                        <p:cTn id="1650" dur="1" fill="hold">
                                          <p:stCondLst>
                                            <p:cond delay="0"/>
                                          </p:stCondLst>
                                        </p:cTn>
                                        <p:tgtEl>
                                          <p:spTgt spid="272"/>
                                        </p:tgtEl>
                                        <p:attrNameLst>
                                          <p:attrName>style.visibility</p:attrName>
                                        </p:attrNameLst>
                                      </p:cBhvr>
                                      <p:to>
                                        <p:strVal val="visible"/>
                                      </p:to>
                                    </p:set>
                                  </p:childTnLst>
                                </p:cTn>
                              </p:par>
                            </p:childTnLst>
                          </p:cTn>
                        </p:par>
                      </p:childTnLst>
                    </p:cTn>
                  </p:par>
                </p:childTnLst>
              </p:cTn>
              <p:nextCondLst>
                <p:cond evt="onClick" delay="0">
                  <p:tgtEl>
                    <p:spTgt spid="271"/>
                  </p:tgtEl>
                </p:cond>
              </p:nextCondLst>
            </p:seq>
            <p:seq concurrent="1" nextAc="seek">
              <p:cTn id="1651" restart="whenNotActive" fill="hold" evtFilter="cancelBubble" nodeType="interactiveSeq">
                <p:stCondLst>
                  <p:cond evt="onClick" delay="0">
                    <p:tgtEl>
                      <p:spTgt spid="272"/>
                    </p:tgtEl>
                  </p:cond>
                </p:stCondLst>
                <p:endSync evt="end" delay="0">
                  <p:rtn val="all"/>
                </p:endSync>
                <p:childTnLst>
                  <p:par>
                    <p:cTn id="1652" fill="hold">
                      <p:stCondLst>
                        <p:cond delay="0"/>
                      </p:stCondLst>
                      <p:childTnLst>
                        <p:par>
                          <p:cTn id="1653" fill="hold">
                            <p:stCondLst>
                              <p:cond delay="0"/>
                            </p:stCondLst>
                            <p:childTnLst>
                              <p:par>
                                <p:cTn id="1654" presetID="1" presetClass="exit" presetSubtype="0" fill="hold" grpId="1" nodeType="clickEffect">
                                  <p:stCondLst>
                                    <p:cond delay="0"/>
                                  </p:stCondLst>
                                  <p:childTnLst>
                                    <p:set>
                                      <p:cBhvr>
                                        <p:cTn id="1655" dur="1" fill="hold">
                                          <p:stCondLst>
                                            <p:cond delay="0"/>
                                          </p:stCondLst>
                                        </p:cTn>
                                        <p:tgtEl>
                                          <p:spTgt spid="272"/>
                                        </p:tgtEl>
                                        <p:attrNameLst>
                                          <p:attrName>style.visibility</p:attrName>
                                        </p:attrNameLst>
                                      </p:cBhvr>
                                      <p:to>
                                        <p:strVal val="hidden"/>
                                      </p:to>
                                    </p:set>
                                  </p:childTnLst>
                                </p:cTn>
                              </p:par>
                              <p:par>
                                <p:cTn id="1656" presetID="1" presetClass="entr" presetSubtype="0" fill="hold" grpId="0" nodeType="withEffect">
                                  <p:stCondLst>
                                    <p:cond delay="0"/>
                                  </p:stCondLst>
                                  <p:childTnLst>
                                    <p:set>
                                      <p:cBhvr>
                                        <p:cTn id="1657" dur="1" fill="hold">
                                          <p:stCondLst>
                                            <p:cond delay="0"/>
                                          </p:stCondLst>
                                        </p:cTn>
                                        <p:tgtEl>
                                          <p:spTgt spid="273"/>
                                        </p:tgtEl>
                                        <p:attrNameLst>
                                          <p:attrName>style.visibility</p:attrName>
                                        </p:attrNameLst>
                                      </p:cBhvr>
                                      <p:to>
                                        <p:strVal val="visible"/>
                                      </p:to>
                                    </p:set>
                                  </p:childTnLst>
                                </p:cTn>
                              </p:par>
                            </p:childTnLst>
                          </p:cTn>
                        </p:par>
                      </p:childTnLst>
                    </p:cTn>
                  </p:par>
                </p:childTnLst>
              </p:cTn>
              <p:nextCondLst>
                <p:cond evt="onClick" delay="0">
                  <p:tgtEl>
                    <p:spTgt spid="272"/>
                  </p:tgtEl>
                </p:cond>
              </p:nextCondLst>
            </p:seq>
            <p:seq concurrent="1" nextAc="seek">
              <p:cTn id="1658" restart="whenNotActive" fill="hold" evtFilter="cancelBubble" nodeType="interactiveSeq">
                <p:stCondLst>
                  <p:cond evt="onClick" delay="0">
                    <p:tgtEl>
                      <p:spTgt spid="273"/>
                    </p:tgtEl>
                  </p:cond>
                </p:stCondLst>
                <p:endSync evt="end" delay="0">
                  <p:rtn val="all"/>
                </p:endSync>
                <p:childTnLst>
                  <p:par>
                    <p:cTn id="1659" fill="hold">
                      <p:stCondLst>
                        <p:cond delay="0"/>
                      </p:stCondLst>
                      <p:childTnLst>
                        <p:par>
                          <p:cTn id="1660" fill="hold">
                            <p:stCondLst>
                              <p:cond delay="0"/>
                            </p:stCondLst>
                            <p:childTnLst>
                              <p:par>
                                <p:cTn id="1661" presetID="1" presetClass="exit" presetSubtype="0" fill="hold" grpId="1" nodeType="clickEffect">
                                  <p:stCondLst>
                                    <p:cond delay="0"/>
                                  </p:stCondLst>
                                  <p:childTnLst>
                                    <p:set>
                                      <p:cBhvr>
                                        <p:cTn id="1662" dur="1" fill="hold">
                                          <p:stCondLst>
                                            <p:cond delay="0"/>
                                          </p:stCondLst>
                                        </p:cTn>
                                        <p:tgtEl>
                                          <p:spTgt spid="273"/>
                                        </p:tgtEl>
                                        <p:attrNameLst>
                                          <p:attrName>style.visibility</p:attrName>
                                        </p:attrNameLst>
                                      </p:cBhvr>
                                      <p:to>
                                        <p:strVal val="hidden"/>
                                      </p:to>
                                    </p:set>
                                  </p:childTnLst>
                                </p:cTn>
                              </p:par>
                              <p:par>
                                <p:cTn id="1663" presetID="1" presetClass="entr" presetSubtype="0" fill="hold" grpId="0" nodeType="withEffect">
                                  <p:stCondLst>
                                    <p:cond delay="0"/>
                                  </p:stCondLst>
                                  <p:childTnLst>
                                    <p:set>
                                      <p:cBhvr>
                                        <p:cTn id="1664" dur="1" fill="hold">
                                          <p:stCondLst>
                                            <p:cond delay="0"/>
                                          </p:stCondLst>
                                        </p:cTn>
                                        <p:tgtEl>
                                          <p:spTgt spid="274"/>
                                        </p:tgtEl>
                                        <p:attrNameLst>
                                          <p:attrName>style.visibility</p:attrName>
                                        </p:attrNameLst>
                                      </p:cBhvr>
                                      <p:to>
                                        <p:strVal val="visible"/>
                                      </p:to>
                                    </p:set>
                                  </p:childTnLst>
                                </p:cTn>
                              </p:par>
                            </p:childTnLst>
                          </p:cTn>
                        </p:par>
                      </p:childTnLst>
                    </p:cTn>
                  </p:par>
                </p:childTnLst>
              </p:cTn>
              <p:nextCondLst>
                <p:cond evt="onClick" delay="0">
                  <p:tgtEl>
                    <p:spTgt spid="273"/>
                  </p:tgtEl>
                </p:cond>
              </p:nextCondLst>
            </p:seq>
            <p:seq concurrent="1" nextAc="seek">
              <p:cTn id="1665" restart="whenNotActive" fill="hold" evtFilter="cancelBubble" nodeType="interactiveSeq">
                <p:stCondLst>
                  <p:cond evt="onClick" delay="0">
                    <p:tgtEl>
                      <p:spTgt spid="274"/>
                    </p:tgtEl>
                  </p:cond>
                </p:stCondLst>
                <p:endSync evt="end" delay="0">
                  <p:rtn val="all"/>
                </p:endSync>
                <p:childTnLst>
                  <p:par>
                    <p:cTn id="1666" fill="hold">
                      <p:stCondLst>
                        <p:cond delay="0"/>
                      </p:stCondLst>
                      <p:childTnLst>
                        <p:par>
                          <p:cTn id="1667" fill="hold">
                            <p:stCondLst>
                              <p:cond delay="0"/>
                            </p:stCondLst>
                            <p:childTnLst>
                              <p:par>
                                <p:cTn id="1668" presetID="1" presetClass="exit" presetSubtype="0" fill="hold" grpId="1" nodeType="clickEffect">
                                  <p:stCondLst>
                                    <p:cond delay="0"/>
                                  </p:stCondLst>
                                  <p:childTnLst>
                                    <p:set>
                                      <p:cBhvr>
                                        <p:cTn id="1669" dur="1" fill="hold">
                                          <p:stCondLst>
                                            <p:cond delay="0"/>
                                          </p:stCondLst>
                                        </p:cTn>
                                        <p:tgtEl>
                                          <p:spTgt spid="274"/>
                                        </p:tgtEl>
                                        <p:attrNameLst>
                                          <p:attrName>style.visibility</p:attrName>
                                        </p:attrNameLst>
                                      </p:cBhvr>
                                      <p:to>
                                        <p:strVal val="hidden"/>
                                      </p:to>
                                    </p:set>
                                  </p:childTnLst>
                                </p:cTn>
                              </p:par>
                              <p:par>
                                <p:cTn id="1670" presetID="1" presetClass="entr" presetSubtype="0" fill="hold" grpId="0" nodeType="withEffect">
                                  <p:stCondLst>
                                    <p:cond delay="0"/>
                                  </p:stCondLst>
                                  <p:childTnLst>
                                    <p:set>
                                      <p:cBhvr>
                                        <p:cTn id="1671" dur="1" fill="hold">
                                          <p:stCondLst>
                                            <p:cond delay="0"/>
                                          </p:stCondLst>
                                        </p:cTn>
                                        <p:tgtEl>
                                          <p:spTgt spid="275"/>
                                        </p:tgtEl>
                                        <p:attrNameLst>
                                          <p:attrName>style.visibility</p:attrName>
                                        </p:attrNameLst>
                                      </p:cBhvr>
                                      <p:to>
                                        <p:strVal val="visible"/>
                                      </p:to>
                                    </p:set>
                                  </p:childTnLst>
                                </p:cTn>
                              </p:par>
                            </p:childTnLst>
                          </p:cTn>
                        </p:par>
                      </p:childTnLst>
                    </p:cTn>
                  </p:par>
                </p:childTnLst>
              </p:cTn>
              <p:nextCondLst>
                <p:cond evt="onClick" delay="0">
                  <p:tgtEl>
                    <p:spTgt spid="274"/>
                  </p:tgtEl>
                </p:cond>
              </p:nextCondLst>
            </p:seq>
            <p:seq concurrent="1" nextAc="seek">
              <p:cTn id="1672" restart="whenNotActive" fill="hold" evtFilter="cancelBubble" nodeType="interactiveSeq">
                <p:stCondLst>
                  <p:cond evt="onClick" delay="0">
                    <p:tgtEl>
                      <p:spTgt spid="275"/>
                    </p:tgtEl>
                  </p:cond>
                </p:stCondLst>
                <p:endSync evt="end" delay="0">
                  <p:rtn val="all"/>
                </p:endSync>
                <p:childTnLst>
                  <p:par>
                    <p:cTn id="1673" fill="hold">
                      <p:stCondLst>
                        <p:cond delay="0"/>
                      </p:stCondLst>
                      <p:childTnLst>
                        <p:par>
                          <p:cTn id="1674" fill="hold">
                            <p:stCondLst>
                              <p:cond delay="0"/>
                            </p:stCondLst>
                            <p:childTnLst>
                              <p:par>
                                <p:cTn id="1675" presetID="1" presetClass="exit" presetSubtype="0" fill="hold" grpId="1" nodeType="clickEffect">
                                  <p:stCondLst>
                                    <p:cond delay="0"/>
                                  </p:stCondLst>
                                  <p:childTnLst>
                                    <p:set>
                                      <p:cBhvr>
                                        <p:cTn id="1676" dur="1" fill="hold">
                                          <p:stCondLst>
                                            <p:cond delay="0"/>
                                          </p:stCondLst>
                                        </p:cTn>
                                        <p:tgtEl>
                                          <p:spTgt spid="275"/>
                                        </p:tgtEl>
                                        <p:attrNameLst>
                                          <p:attrName>style.visibility</p:attrName>
                                        </p:attrNameLst>
                                      </p:cBhvr>
                                      <p:to>
                                        <p:strVal val="hidden"/>
                                      </p:to>
                                    </p:set>
                                  </p:childTnLst>
                                </p:cTn>
                              </p:par>
                              <p:par>
                                <p:cTn id="1677" presetID="1" presetClass="entr" presetSubtype="0" fill="hold" grpId="0" nodeType="withEffect">
                                  <p:stCondLst>
                                    <p:cond delay="0"/>
                                  </p:stCondLst>
                                  <p:childTnLst>
                                    <p:set>
                                      <p:cBhvr>
                                        <p:cTn id="1678" dur="1" fill="hold">
                                          <p:stCondLst>
                                            <p:cond delay="0"/>
                                          </p:stCondLst>
                                        </p:cTn>
                                        <p:tgtEl>
                                          <p:spTgt spid="276"/>
                                        </p:tgtEl>
                                        <p:attrNameLst>
                                          <p:attrName>style.visibility</p:attrName>
                                        </p:attrNameLst>
                                      </p:cBhvr>
                                      <p:to>
                                        <p:strVal val="visible"/>
                                      </p:to>
                                    </p:set>
                                  </p:childTnLst>
                                </p:cTn>
                              </p:par>
                            </p:childTnLst>
                          </p:cTn>
                        </p:par>
                      </p:childTnLst>
                    </p:cTn>
                  </p:par>
                </p:childTnLst>
              </p:cTn>
              <p:nextCondLst>
                <p:cond evt="onClick" delay="0">
                  <p:tgtEl>
                    <p:spTgt spid="275"/>
                  </p:tgtEl>
                </p:cond>
              </p:nextCondLst>
            </p:seq>
            <p:seq concurrent="1" nextAc="seek">
              <p:cTn id="1679" restart="whenNotActive" fill="hold" evtFilter="cancelBubble" nodeType="interactiveSeq">
                <p:stCondLst>
                  <p:cond evt="onClick" delay="0">
                    <p:tgtEl>
                      <p:spTgt spid="304"/>
                    </p:tgtEl>
                  </p:cond>
                </p:stCondLst>
                <p:endSync evt="end" delay="0">
                  <p:rtn val="all"/>
                </p:endSync>
                <p:childTnLst>
                  <p:par>
                    <p:cTn id="1680" fill="hold">
                      <p:stCondLst>
                        <p:cond delay="0"/>
                      </p:stCondLst>
                      <p:childTnLst>
                        <p:par>
                          <p:cTn id="1681" fill="hold">
                            <p:stCondLst>
                              <p:cond delay="0"/>
                            </p:stCondLst>
                            <p:childTnLst>
                              <p:par>
                                <p:cTn id="1682" presetID="1" presetClass="exit" presetSubtype="0" fill="hold" grpId="1" nodeType="clickEffect">
                                  <p:stCondLst>
                                    <p:cond delay="0"/>
                                  </p:stCondLst>
                                  <p:childTnLst>
                                    <p:set>
                                      <p:cBhvr>
                                        <p:cTn id="1683" dur="1" fill="hold">
                                          <p:stCondLst>
                                            <p:cond delay="0"/>
                                          </p:stCondLst>
                                        </p:cTn>
                                        <p:tgtEl>
                                          <p:spTgt spid="304"/>
                                        </p:tgtEl>
                                        <p:attrNameLst>
                                          <p:attrName>style.visibility</p:attrName>
                                        </p:attrNameLst>
                                      </p:cBhvr>
                                      <p:to>
                                        <p:strVal val="hidden"/>
                                      </p:to>
                                    </p:set>
                                  </p:childTnLst>
                                </p:cTn>
                              </p:par>
                              <p:par>
                                <p:cTn id="1684" presetID="1" presetClass="entr" presetSubtype="0" fill="hold" grpId="0" nodeType="withEffect">
                                  <p:stCondLst>
                                    <p:cond delay="0"/>
                                  </p:stCondLst>
                                  <p:childTnLst>
                                    <p:set>
                                      <p:cBhvr>
                                        <p:cTn id="1685" dur="1" fill="hold">
                                          <p:stCondLst>
                                            <p:cond delay="0"/>
                                          </p:stCondLst>
                                        </p:cTn>
                                        <p:tgtEl>
                                          <p:spTgt spid="305"/>
                                        </p:tgtEl>
                                        <p:attrNameLst>
                                          <p:attrName>style.visibility</p:attrName>
                                        </p:attrNameLst>
                                      </p:cBhvr>
                                      <p:to>
                                        <p:strVal val="visible"/>
                                      </p:to>
                                    </p:set>
                                  </p:childTnLst>
                                </p:cTn>
                              </p:par>
                            </p:childTnLst>
                          </p:cTn>
                        </p:par>
                      </p:childTnLst>
                    </p:cTn>
                  </p:par>
                </p:childTnLst>
              </p:cTn>
              <p:nextCondLst>
                <p:cond evt="onClick" delay="0">
                  <p:tgtEl>
                    <p:spTgt spid="304"/>
                  </p:tgtEl>
                </p:cond>
              </p:nextCondLst>
            </p:seq>
            <p:seq concurrent="1" nextAc="seek">
              <p:cTn id="1686" restart="whenNotActive" fill="hold" evtFilter="cancelBubble" nodeType="interactiveSeq">
                <p:stCondLst>
                  <p:cond evt="onClick" delay="0">
                    <p:tgtEl>
                      <p:spTgt spid="305"/>
                    </p:tgtEl>
                  </p:cond>
                </p:stCondLst>
                <p:endSync evt="end" delay="0">
                  <p:rtn val="all"/>
                </p:endSync>
                <p:childTnLst>
                  <p:par>
                    <p:cTn id="1687" fill="hold">
                      <p:stCondLst>
                        <p:cond delay="0"/>
                      </p:stCondLst>
                      <p:childTnLst>
                        <p:par>
                          <p:cTn id="1688" fill="hold">
                            <p:stCondLst>
                              <p:cond delay="0"/>
                            </p:stCondLst>
                            <p:childTnLst>
                              <p:par>
                                <p:cTn id="1689" presetID="1" presetClass="exit" presetSubtype="0" fill="hold" grpId="1" nodeType="clickEffect">
                                  <p:stCondLst>
                                    <p:cond delay="0"/>
                                  </p:stCondLst>
                                  <p:childTnLst>
                                    <p:set>
                                      <p:cBhvr>
                                        <p:cTn id="1690" dur="1" fill="hold">
                                          <p:stCondLst>
                                            <p:cond delay="0"/>
                                          </p:stCondLst>
                                        </p:cTn>
                                        <p:tgtEl>
                                          <p:spTgt spid="305"/>
                                        </p:tgtEl>
                                        <p:attrNameLst>
                                          <p:attrName>style.visibility</p:attrName>
                                        </p:attrNameLst>
                                      </p:cBhvr>
                                      <p:to>
                                        <p:strVal val="hidden"/>
                                      </p:to>
                                    </p:set>
                                  </p:childTnLst>
                                </p:cTn>
                              </p:par>
                              <p:par>
                                <p:cTn id="1691" presetID="1" presetClass="entr" presetSubtype="0" fill="hold" grpId="0" nodeType="withEffect">
                                  <p:stCondLst>
                                    <p:cond delay="0"/>
                                  </p:stCondLst>
                                  <p:childTnLst>
                                    <p:set>
                                      <p:cBhvr>
                                        <p:cTn id="1692" dur="1" fill="hold">
                                          <p:stCondLst>
                                            <p:cond delay="0"/>
                                          </p:stCondLst>
                                        </p:cTn>
                                        <p:tgtEl>
                                          <p:spTgt spid="306"/>
                                        </p:tgtEl>
                                        <p:attrNameLst>
                                          <p:attrName>style.visibility</p:attrName>
                                        </p:attrNameLst>
                                      </p:cBhvr>
                                      <p:to>
                                        <p:strVal val="visible"/>
                                      </p:to>
                                    </p:set>
                                  </p:childTnLst>
                                </p:cTn>
                              </p:par>
                            </p:childTnLst>
                          </p:cTn>
                        </p:par>
                      </p:childTnLst>
                    </p:cTn>
                  </p:par>
                </p:childTnLst>
              </p:cTn>
              <p:nextCondLst>
                <p:cond evt="onClick" delay="0">
                  <p:tgtEl>
                    <p:spTgt spid="305"/>
                  </p:tgtEl>
                </p:cond>
              </p:nextCondLst>
            </p:seq>
            <p:seq concurrent="1" nextAc="seek">
              <p:cTn id="1693" restart="whenNotActive" fill="hold" evtFilter="cancelBubble" nodeType="interactiveSeq">
                <p:stCondLst>
                  <p:cond evt="onClick" delay="0">
                    <p:tgtEl>
                      <p:spTgt spid="306"/>
                    </p:tgtEl>
                  </p:cond>
                </p:stCondLst>
                <p:endSync evt="end" delay="0">
                  <p:rtn val="all"/>
                </p:endSync>
                <p:childTnLst>
                  <p:par>
                    <p:cTn id="1694" fill="hold">
                      <p:stCondLst>
                        <p:cond delay="0"/>
                      </p:stCondLst>
                      <p:childTnLst>
                        <p:par>
                          <p:cTn id="1695" fill="hold">
                            <p:stCondLst>
                              <p:cond delay="0"/>
                            </p:stCondLst>
                            <p:childTnLst>
                              <p:par>
                                <p:cTn id="1696" presetID="1" presetClass="exit" presetSubtype="0" fill="hold" grpId="1" nodeType="clickEffect">
                                  <p:stCondLst>
                                    <p:cond delay="0"/>
                                  </p:stCondLst>
                                  <p:childTnLst>
                                    <p:set>
                                      <p:cBhvr>
                                        <p:cTn id="1697" dur="1" fill="hold">
                                          <p:stCondLst>
                                            <p:cond delay="0"/>
                                          </p:stCondLst>
                                        </p:cTn>
                                        <p:tgtEl>
                                          <p:spTgt spid="306"/>
                                        </p:tgtEl>
                                        <p:attrNameLst>
                                          <p:attrName>style.visibility</p:attrName>
                                        </p:attrNameLst>
                                      </p:cBhvr>
                                      <p:to>
                                        <p:strVal val="hidden"/>
                                      </p:to>
                                    </p:set>
                                  </p:childTnLst>
                                </p:cTn>
                              </p:par>
                              <p:par>
                                <p:cTn id="1698" presetID="1" presetClass="entr" presetSubtype="0" fill="hold" grpId="0" nodeType="withEffect">
                                  <p:stCondLst>
                                    <p:cond delay="0"/>
                                  </p:stCondLst>
                                  <p:childTnLst>
                                    <p:set>
                                      <p:cBhvr>
                                        <p:cTn id="1699" dur="1" fill="hold">
                                          <p:stCondLst>
                                            <p:cond delay="0"/>
                                          </p:stCondLst>
                                        </p:cTn>
                                        <p:tgtEl>
                                          <p:spTgt spid="307"/>
                                        </p:tgtEl>
                                        <p:attrNameLst>
                                          <p:attrName>style.visibility</p:attrName>
                                        </p:attrNameLst>
                                      </p:cBhvr>
                                      <p:to>
                                        <p:strVal val="visible"/>
                                      </p:to>
                                    </p:set>
                                  </p:childTnLst>
                                </p:cTn>
                              </p:par>
                            </p:childTnLst>
                          </p:cTn>
                        </p:par>
                      </p:childTnLst>
                    </p:cTn>
                  </p:par>
                </p:childTnLst>
              </p:cTn>
              <p:nextCondLst>
                <p:cond evt="onClick" delay="0">
                  <p:tgtEl>
                    <p:spTgt spid="306"/>
                  </p:tgtEl>
                </p:cond>
              </p:nextCondLst>
            </p:seq>
            <p:seq concurrent="1" nextAc="seek">
              <p:cTn id="1700" restart="whenNotActive" fill="hold" evtFilter="cancelBubble" nodeType="interactiveSeq">
                <p:stCondLst>
                  <p:cond evt="onClick" delay="0">
                    <p:tgtEl>
                      <p:spTgt spid="307"/>
                    </p:tgtEl>
                  </p:cond>
                </p:stCondLst>
                <p:endSync evt="end" delay="0">
                  <p:rtn val="all"/>
                </p:endSync>
                <p:childTnLst>
                  <p:par>
                    <p:cTn id="1701" fill="hold">
                      <p:stCondLst>
                        <p:cond delay="0"/>
                      </p:stCondLst>
                      <p:childTnLst>
                        <p:par>
                          <p:cTn id="1702" fill="hold">
                            <p:stCondLst>
                              <p:cond delay="0"/>
                            </p:stCondLst>
                            <p:childTnLst>
                              <p:par>
                                <p:cTn id="1703" presetID="1" presetClass="exit" presetSubtype="0" fill="hold" grpId="1" nodeType="clickEffect">
                                  <p:stCondLst>
                                    <p:cond delay="0"/>
                                  </p:stCondLst>
                                  <p:childTnLst>
                                    <p:set>
                                      <p:cBhvr>
                                        <p:cTn id="1704" dur="1" fill="hold">
                                          <p:stCondLst>
                                            <p:cond delay="0"/>
                                          </p:stCondLst>
                                        </p:cTn>
                                        <p:tgtEl>
                                          <p:spTgt spid="307"/>
                                        </p:tgtEl>
                                        <p:attrNameLst>
                                          <p:attrName>style.visibility</p:attrName>
                                        </p:attrNameLst>
                                      </p:cBhvr>
                                      <p:to>
                                        <p:strVal val="hidden"/>
                                      </p:to>
                                    </p:set>
                                  </p:childTnLst>
                                </p:cTn>
                              </p:par>
                              <p:par>
                                <p:cTn id="1705" presetID="1" presetClass="entr" presetSubtype="0" fill="hold" grpId="0" nodeType="withEffect">
                                  <p:stCondLst>
                                    <p:cond delay="0"/>
                                  </p:stCondLst>
                                  <p:childTnLst>
                                    <p:set>
                                      <p:cBhvr>
                                        <p:cTn id="1706" dur="1" fill="hold">
                                          <p:stCondLst>
                                            <p:cond delay="0"/>
                                          </p:stCondLst>
                                        </p:cTn>
                                        <p:tgtEl>
                                          <p:spTgt spid="308"/>
                                        </p:tgtEl>
                                        <p:attrNameLst>
                                          <p:attrName>style.visibility</p:attrName>
                                        </p:attrNameLst>
                                      </p:cBhvr>
                                      <p:to>
                                        <p:strVal val="visible"/>
                                      </p:to>
                                    </p:set>
                                  </p:childTnLst>
                                </p:cTn>
                              </p:par>
                            </p:childTnLst>
                          </p:cTn>
                        </p:par>
                      </p:childTnLst>
                    </p:cTn>
                  </p:par>
                </p:childTnLst>
              </p:cTn>
              <p:nextCondLst>
                <p:cond evt="onClick" delay="0">
                  <p:tgtEl>
                    <p:spTgt spid="307"/>
                  </p:tgtEl>
                </p:cond>
              </p:nextCondLst>
            </p:seq>
            <p:seq concurrent="1" nextAc="seek">
              <p:cTn id="1707" restart="whenNotActive" fill="hold" evtFilter="cancelBubble" nodeType="interactiveSeq">
                <p:stCondLst>
                  <p:cond evt="onClick" delay="0">
                    <p:tgtEl>
                      <p:spTgt spid="308"/>
                    </p:tgtEl>
                  </p:cond>
                </p:stCondLst>
                <p:endSync evt="end" delay="0">
                  <p:rtn val="all"/>
                </p:endSync>
                <p:childTnLst>
                  <p:par>
                    <p:cTn id="1708" fill="hold">
                      <p:stCondLst>
                        <p:cond delay="0"/>
                      </p:stCondLst>
                      <p:childTnLst>
                        <p:par>
                          <p:cTn id="1709" fill="hold">
                            <p:stCondLst>
                              <p:cond delay="0"/>
                            </p:stCondLst>
                            <p:childTnLst>
                              <p:par>
                                <p:cTn id="1710" presetID="1" presetClass="exit" presetSubtype="0" fill="hold" grpId="1" nodeType="clickEffect">
                                  <p:stCondLst>
                                    <p:cond delay="0"/>
                                  </p:stCondLst>
                                  <p:childTnLst>
                                    <p:set>
                                      <p:cBhvr>
                                        <p:cTn id="1711" dur="1" fill="hold">
                                          <p:stCondLst>
                                            <p:cond delay="0"/>
                                          </p:stCondLst>
                                        </p:cTn>
                                        <p:tgtEl>
                                          <p:spTgt spid="308"/>
                                        </p:tgtEl>
                                        <p:attrNameLst>
                                          <p:attrName>style.visibility</p:attrName>
                                        </p:attrNameLst>
                                      </p:cBhvr>
                                      <p:to>
                                        <p:strVal val="hidden"/>
                                      </p:to>
                                    </p:set>
                                  </p:childTnLst>
                                </p:cTn>
                              </p:par>
                              <p:par>
                                <p:cTn id="1712" presetID="1" presetClass="entr" presetSubtype="0" fill="hold" grpId="0" nodeType="withEffect">
                                  <p:stCondLst>
                                    <p:cond delay="0"/>
                                  </p:stCondLst>
                                  <p:childTnLst>
                                    <p:set>
                                      <p:cBhvr>
                                        <p:cTn id="1713" dur="1" fill="hold">
                                          <p:stCondLst>
                                            <p:cond delay="0"/>
                                          </p:stCondLst>
                                        </p:cTn>
                                        <p:tgtEl>
                                          <p:spTgt spid="309"/>
                                        </p:tgtEl>
                                        <p:attrNameLst>
                                          <p:attrName>style.visibility</p:attrName>
                                        </p:attrNameLst>
                                      </p:cBhvr>
                                      <p:to>
                                        <p:strVal val="visible"/>
                                      </p:to>
                                    </p:set>
                                  </p:childTnLst>
                                </p:cTn>
                              </p:par>
                            </p:childTnLst>
                          </p:cTn>
                        </p:par>
                      </p:childTnLst>
                    </p:cTn>
                  </p:par>
                </p:childTnLst>
              </p:cTn>
              <p:nextCondLst>
                <p:cond evt="onClick" delay="0">
                  <p:tgtEl>
                    <p:spTgt spid="308"/>
                  </p:tgtEl>
                </p:cond>
              </p:nextCondLst>
            </p:seq>
            <p:seq concurrent="1" nextAc="seek">
              <p:cTn id="1714" restart="whenNotActive" fill="hold" evtFilter="cancelBubble" nodeType="interactiveSeq">
                <p:stCondLst>
                  <p:cond evt="onClick" delay="0">
                    <p:tgtEl>
                      <p:spTgt spid="309"/>
                    </p:tgtEl>
                  </p:cond>
                </p:stCondLst>
                <p:endSync evt="end" delay="0">
                  <p:rtn val="all"/>
                </p:endSync>
                <p:childTnLst>
                  <p:par>
                    <p:cTn id="1715" fill="hold">
                      <p:stCondLst>
                        <p:cond delay="0"/>
                      </p:stCondLst>
                      <p:childTnLst>
                        <p:par>
                          <p:cTn id="1716" fill="hold">
                            <p:stCondLst>
                              <p:cond delay="0"/>
                            </p:stCondLst>
                            <p:childTnLst>
                              <p:par>
                                <p:cTn id="1717" presetID="1" presetClass="exit" presetSubtype="0" fill="hold" grpId="1" nodeType="clickEffect">
                                  <p:stCondLst>
                                    <p:cond delay="0"/>
                                  </p:stCondLst>
                                  <p:childTnLst>
                                    <p:set>
                                      <p:cBhvr>
                                        <p:cTn id="1718" dur="1" fill="hold">
                                          <p:stCondLst>
                                            <p:cond delay="0"/>
                                          </p:stCondLst>
                                        </p:cTn>
                                        <p:tgtEl>
                                          <p:spTgt spid="309"/>
                                        </p:tgtEl>
                                        <p:attrNameLst>
                                          <p:attrName>style.visibility</p:attrName>
                                        </p:attrNameLst>
                                      </p:cBhvr>
                                      <p:to>
                                        <p:strVal val="hidden"/>
                                      </p:to>
                                    </p:set>
                                  </p:childTnLst>
                                </p:cTn>
                              </p:par>
                              <p:par>
                                <p:cTn id="1719" presetID="1" presetClass="entr" presetSubtype="0" fill="hold" grpId="0" nodeType="withEffect">
                                  <p:stCondLst>
                                    <p:cond delay="0"/>
                                  </p:stCondLst>
                                  <p:childTnLst>
                                    <p:set>
                                      <p:cBhvr>
                                        <p:cTn id="1720" dur="1" fill="hold">
                                          <p:stCondLst>
                                            <p:cond delay="0"/>
                                          </p:stCondLst>
                                        </p:cTn>
                                        <p:tgtEl>
                                          <p:spTgt spid="310"/>
                                        </p:tgtEl>
                                        <p:attrNameLst>
                                          <p:attrName>style.visibility</p:attrName>
                                        </p:attrNameLst>
                                      </p:cBhvr>
                                      <p:to>
                                        <p:strVal val="visible"/>
                                      </p:to>
                                    </p:set>
                                  </p:childTnLst>
                                </p:cTn>
                              </p:par>
                            </p:childTnLst>
                          </p:cTn>
                        </p:par>
                      </p:childTnLst>
                    </p:cTn>
                  </p:par>
                </p:childTnLst>
              </p:cTn>
              <p:nextCondLst>
                <p:cond evt="onClick" delay="0">
                  <p:tgtEl>
                    <p:spTgt spid="309"/>
                  </p:tgtEl>
                </p:cond>
              </p:nextCondLst>
            </p:seq>
            <p:seq concurrent="1" nextAc="seek">
              <p:cTn id="1721" restart="whenNotActive" fill="hold" evtFilter="cancelBubble" nodeType="interactiveSeq">
                <p:stCondLst>
                  <p:cond evt="onClick" delay="0">
                    <p:tgtEl>
                      <p:spTgt spid="310"/>
                    </p:tgtEl>
                  </p:cond>
                </p:stCondLst>
                <p:endSync evt="end" delay="0">
                  <p:rtn val="all"/>
                </p:endSync>
                <p:childTnLst>
                  <p:par>
                    <p:cTn id="1722" fill="hold">
                      <p:stCondLst>
                        <p:cond delay="0"/>
                      </p:stCondLst>
                      <p:childTnLst>
                        <p:par>
                          <p:cTn id="1723" fill="hold">
                            <p:stCondLst>
                              <p:cond delay="0"/>
                            </p:stCondLst>
                            <p:childTnLst>
                              <p:par>
                                <p:cTn id="1724" presetID="1" presetClass="exit" presetSubtype="0" fill="hold" grpId="1" nodeType="clickEffect">
                                  <p:stCondLst>
                                    <p:cond delay="0"/>
                                  </p:stCondLst>
                                  <p:childTnLst>
                                    <p:set>
                                      <p:cBhvr>
                                        <p:cTn id="1725" dur="1" fill="hold">
                                          <p:stCondLst>
                                            <p:cond delay="0"/>
                                          </p:stCondLst>
                                        </p:cTn>
                                        <p:tgtEl>
                                          <p:spTgt spid="310"/>
                                        </p:tgtEl>
                                        <p:attrNameLst>
                                          <p:attrName>style.visibility</p:attrName>
                                        </p:attrNameLst>
                                      </p:cBhvr>
                                      <p:to>
                                        <p:strVal val="hidden"/>
                                      </p:to>
                                    </p:set>
                                  </p:childTnLst>
                                </p:cTn>
                              </p:par>
                              <p:par>
                                <p:cTn id="1726" presetID="1" presetClass="entr" presetSubtype="0" fill="hold" grpId="0" nodeType="withEffect">
                                  <p:stCondLst>
                                    <p:cond delay="0"/>
                                  </p:stCondLst>
                                  <p:childTnLst>
                                    <p:set>
                                      <p:cBhvr>
                                        <p:cTn id="1727" dur="1" fill="hold">
                                          <p:stCondLst>
                                            <p:cond delay="0"/>
                                          </p:stCondLst>
                                        </p:cTn>
                                        <p:tgtEl>
                                          <p:spTgt spid="311"/>
                                        </p:tgtEl>
                                        <p:attrNameLst>
                                          <p:attrName>style.visibility</p:attrName>
                                        </p:attrNameLst>
                                      </p:cBhvr>
                                      <p:to>
                                        <p:strVal val="visible"/>
                                      </p:to>
                                    </p:set>
                                  </p:childTnLst>
                                </p:cTn>
                              </p:par>
                            </p:childTnLst>
                          </p:cTn>
                        </p:par>
                      </p:childTnLst>
                    </p:cTn>
                  </p:par>
                </p:childTnLst>
              </p:cTn>
              <p:nextCondLst>
                <p:cond evt="onClick" delay="0">
                  <p:tgtEl>
                    <p:spTgt spid="310"/>
                  </p:tgtEl>
                </p:cond>
              </p:nextCondLst>
            </p:seq>
            <p:seq concurrent="1" nextAc="seek">
              <p:cTn id="1728" restart="whenNotActive" fill="hold" evtFilter="cancelBubble" nodeType="interactiveSeq">
                <p:stCondLst>
                  <p:cond evt="onClick" delay="0">
                    <p:tgtEl>
                      <p:spTgt spid="311"/>
                    </p:tgtEl>
                  </p:cond>
                </p:stCondLst>
                <p:endSync evt="end" delay="0">
                  <p:rtn val="all"/>
                </p:endSync>
                <p:childTnLst>
                  <p:par>
                    <p:cTn id="1729" fill="hold">
                      <p:stCondLst>
                        <p:cond delay="0"/>
                      </p:stCondLst>
                      <p:childTnLst>
                        <p:par>
                          <p:cTn id="1730" fill="hold">
                            <p:stCondLst>
                              <p:cond delay="0"/>
                            </p:stCondLst>
                            <p:childTnLst>
                              <p:par>
                                <p:cTn id="1731" presetID="1" presetClass="exit" presetSubtype="0" fill="hold" grpId="1" nodeType="clickEffect">
                                  <p:stCondLst>
                                    <p:cond delay="0"/>
                                  </p:stCondLst>
                                  <p:childTnLst>
                                    <p:set>
                                      <p:cBhvr>
                                        <p:cTn id="1732" dur="1" fill="hold">
                                          <p:stCondLst>
                                            <p:cond delay="0"/>
                                          </p:stCondLst>
                                        </p:cTn>
                                        <p:tgtEl>
                                          <p:spTgt spid="311"/>
                                        </p:tgtEl>
                                        <p:attrNameLst>
                                          <p:attrName>style.visibility</p:attrName>
                                        </p:attrNameLst>
                                      </p:cBhvr>
                                      <p:to>
                                        <p:strVal val="hidden"/>
                                      </p:to>
                                    </p:set>
                                  </p:childTnLst>
                                </p:cTn>
                              </p:par>
                              <p:par>
                                <p:cTn id="1733" presetID="1" presetClass="entr" presetSubtype="0" fill="hold" grpId="0" nodeType="withEffect">
                                  <p:stCondLst>
                                    <p:cond delay="0"/>
                                  </p:stCondLst>
                                  <p:childTnLst>
                                    <p:set>
                                      <p:cBhvr>
                                        <p:cTn id="1734" dur="1" fill="hold">
                                          <p:stCondLst>
                                            <p:cond delay="0"/>
                                          </p:stCondLst>
                                        </p:cTn>
                                        <p:tgtEl>
                                          <p:spTgt spid="312"/>
                                        </p:tgtEl>
                                        <p:attrNameLst>
                                          <p:attrName>style.visibility</p:attrName>
                                        </p:attrNameLst>
                                      </p:cBhvr>
                                      <p:to>
                                        <p:strVal val="visible"/>
                                      </p:to>
                                    </p:set>
                                  </p:childTnLst>
                                </p:cTn>
                              </p:par>
                            </p:childTnLst>
                          </p:cTn>
                        </p:par>
                      </p:childTnLst>
                    </p:cTn>
                  </p:par>
                </p:childTnLst>
              </p:cTn>
              <p:nextCondLst>
                <p:cond evt="onClick" delay="0">
                  <p:tgtEl>
                    <p:spTgt spid="311"/>
                  </p:tgtEl>
                </p:cond>
              </p:nextCondLst>
            </p:seq>
            <p:seq concurrent="1" nextAc="seek">
              <p:cTn id="1735" restart="whenNotActive" fill="hold" evtFilter="cancelBubble" nodeType="interactiveSeq">
                <p:stCondLst>
                  <p:cond evt="onClick" delay="0">
                    <p:tgtEl>
                      <p:spTgt spid="312"/>
                    </p:tgtEl>
                  </p:cond>
                </p:stCondLst>
                <p:endSync evt="end" delay="0">
                  <p:rtn val="all"/>
                </p:endSync>
                <p:childTnLst>
                  <p:par>
                    <p:cTn id="1736" fill="hold">
                      <p:stCondLst>
                        <p:cond delay="0"/>
                      </p:stCondLst>
                      <p:childTnLst>
                        <p:par>
                          <p:cTn id="1737" fill="hold">
                            <p:stCondLst>
                              <p:cond delay="0"/>
                            </p:stCondLst>
                            <p:childTnLst>
                              <p:par>
                                <p:cTn id="1738" presetID="1" presetClass="exit" presetSubtype="0" fill="hold" grpId="1" nodeType="clickEffect">
                                  <p:stCondLst>
                                    <p:cond delay="0"/>
                                  </p:stCondLst>
                                  <p:childTnLst>
                                    <p:set>
                                      <p:cBhvr>
                                        <p:cTn id="1739" dur="1" fill="hold">
                                          <p:stCondLst>
                                            <p:cond delay="0"/>
                                          </p:stCondLst>
                                        </p:cTn>
                                        <p:tgtEl>
                                          <p:spTgt spid="312"/>
                                        </p:tgtEl>
                                        <p:attrNameLst>
                                          <p:attrName>style.visibility</p:attrName>
                                        </p:attrNameLst>
                                      </p:cBhvr>
                                      <p:to>
                                        <p:strVal val="hidden"/>
                                      </p:to>
                                    </p:set>
                                  </p:childTnLst>
                                </p:cTn>
                              </p:par>
                              <p:par>
                                <p:cTn id="1740" presetID="1" presetClass="entr" presetSubtype="0" fill="hold" grpId="0" nodeType="withEffect">
                                  <p:stCondLst>
                                    <p:cond delay="0"/>
                                  </p:stCondLst>
                                  <p:childTnLst>
                                    <p:set>
                                      <p:cBhvr>
                                        <p:cTn id="1741" dur="1" fill="hold">
                                          <p:stCondLst>
                                            <p:cond delay="0"/>
                                          </p:stCondLst>
                                        </p:cTn>
                                        <p:tgtEl>
                                          <p:spTgt spid="313"/>
                                        </p:tgtEl>
                                        <p:attrNameLst>
                                          <p:attrName>style.visibility</p:attrName>
                                        </p:attrNameLst>
                                      </p:cBhvr>
                                      <p:to>
                                        <p:strVal val="visible"/>
                                      </p:to>
                                    </p:set>
                                  </p:childTnLst>
                                </p:cTn>
                              </p:par>
                            </p:childTnLst>
                          </p:cTn>
                        </p:par>
                      </p:childTnLst>
                    </p:cTn>
                  </p:par>
                </p:childTnLst>
              </p:cTn>
              <p:nextCondLst>
                <p:cond evt="onClick" delay="0">
                  <p:tgtEl>
                    <p:spTgt spid="312"/>
                  </p:tgtEl>
                </p:cond>
              </p:nextCondLst>
            </p:seq>
            <p:seq concurrent="1" nextAc="seek">
              <p:cTn id="1742" restart="whenNotActive" fill="hold" evtFilter="cancelBubble" nodeType="interactiveSeq">
                <p:stCondLst>
                  <p:cond evt="onClick" delay="0">
                    <p:tgtEl>
                      <p:spTgt spid="313"/>
                    </p:tgtEl>
                  </p:cond>
                </p:stCondLst>
                <p:endSync evt="end" delay="0">
                  <p:rtn val="all"/>
                </p:endSync>
                <p:childTnLst>
                  <p:par>
                    <p:cTn id="1743" fill="hold">
                      <p:stCondLst>
                        <p:cond delay="0"/>
                      </p:stCondLst>
                      <p:childTnLst>
                        <p:par>
                          <p:cTn id="1744" fill="hold">
                            <p:stCondLst>
                              <p:cond delay="0"/>
                            </p:stCondLst>
                            <p:childTnLst>
                              <p:par>
                                <p:cTn id="1745" presetID="1" presetClass="exit" presetSubtype="0" fill="hold" grpId="1" nodeType="clickEffect">
                                  <p:stCondLst>
                                    <p:cond delay="0"/>
                                  </p:stCondLst>
                                  <p:childTnLst>
                                    <p:set>
                                      <p:cBhvr>
                                        <p:cTn id="1746" dur="1" fill="hold">
                                          <p:stCondLst>
                                            <p:cond delay="0"/>
                                          </p:stCondLst>
                                        </p:cTn>
                                        <p:tgtEl>
                                          <p:spTgt spid="313"/>
                                        </p:tgtEl>
                                        <p:attrNameLst>
                                          <p:attrName>style.visibility</p:attrName>
                                        </p:attrNameLst>
                                      </p:cBhvr>
                                      <p:to>
                                        <p:strVal val="hidden"/>
                                      </p:to>
                                    </p:set>
                                  </p:childTnLst>
                                </p:cTn>
                              </p:par>
                              <p:par>
                                <p:cTn id="1747" presetID="1" presetClass="entr" presetSubtype="0" fill="hold" grpId="0" nodeType="withEffect">
                                  <p:stCondLst>
                                    <p:cond delay="0"/>
                                  </p:stCondLst>
                                  <p:childTnLst>
                                    <p:set>
                                      <p:cBhvr>
                                        <p:cTn id="1748" dur="1" fill="hold">
                                          <p:stCondLst>
                                            <p:cond delay="0"/>
                                          </p:stCondLst>
                                        </p:cTn>
                                        <p:tgtEl>
                                          <p:spTgt spid="304"/>
                                        </p:tgtEl>
                                        <p:attrNameLst>
                                          <p:attrName>style.visibility</p:attrName>
                                        </p:attrNameLst>
                                      </p:cBhvr>
                                      <p:to>
                                        <p:strVal val="visible"/>
                                      </p:to>
                                    </p:set>
                                  </p:childTnLst>
                                </p:cTn>
                              </p:par>
                            </p:childTnLst>
                          </p:cTn>
                        </p:par>
                      </p:childTnLst>
                    </p:cTn>
                  </p:par>
                </p:childTnLst>
              </p:cTn>
              <p:nextCondLst>
                <p:cond evt="onClick" delay="0">
                  <p:tgtEl>
                    <p:spTgt spid="313"/>
                  </p:tgtEl>
                </p:cond>
              </p:nextCondLst>
            </p:seq>
            <p:seq concurrent="1" nextAc="seek">
              <p:cTn id="1749" restart="whenNotActive" fill="hold" evtFilter="cancelBubble" nodeType="interactiveSeq">
                <p:stCondLst>
                  <p:cond evt="onClick" delay="0">
                    <p:tgtEl>
                      <p:spTgt spid="314"/>
                    </p:tgtEl>
                  </p:cond>
                </p:stCondLst>
                <p:endSync evt="end" delay="0">
                  <p:rtn val="all"/>
                </p:endSync>
                <p:childTnLst>
                  <p:par>
                    <p:cTn id="1750" fill="hold">
                      <p:stCondLst>
                        <p:cond delay="0"/>
                      </p:stCondLst>
                      <p:childTnLst>
                        <p:par>
                          <p:cTn id="1751" fill="hold">
                            <p:stCondLst>
                              <p:cond delay="0"/>
                            </p:stCondLst>
                            <p:childTnLst>
                              <p:par>
                                <p:cTn id="1752" presetID="1" presetClass="exit" presetSubtype="0" fill="hold" grpId="1" nodeType="clickEffect">
                                  <p:stCondLst>
                                    <p:cond delay="0"/>
                                  </p:stCondLst>
                                  <p:childTnLst>
                                    <p:set>
                                      <p:cBhvr>
                                        <p:cTn id="1753" dur="1" fill="hold">
                                          <p:stCondLst>
                                            <p:cond delay="0"/>
                                          </p:stCondLst>
                                        </p:cTn>
                                        <p:tgtEl>
                                          <p:spTgt spid="314"/>
                                        </p:tgtEl>
                                        <p:attrNameLst>
                                          <p:attrName>style.visibility</p:attrName>
                                        </p:attrNameLst>
                                      </p:cBhvr>
                                      <p:to>
                                        <p:strVal val="hidden"/>
                                      </p:to>
                                    </p:set>
                                  </p:childTnLst>
                                </p:cTn>
                              </p:par>
                              <p:par>
                                <p:cTn id="1754" presetID="1" presetClass="entr" presetSubtype="0" fill="hold" grpId="0" nodeType="withEffect">
                                  <p:stCondLst>
                                    <p:cond delay="0"/>
                                  </p:stCondLst>
                                  <p:childTnLst>
                                    <p:set>
                                      <p:cBhvr>
                                        <p:cTn id="1755" dur="1" fill="hold">
                                          <p:stCondLst>
                                            <p:cond delay="0"/>
                                          </p:stCondLst>
                                        </p:cTn>
                                        <p:tgtEl>
                                          <p:spTgt spid="315"/>
                                        </p:tgtEl>
                                        <p:attrNameLst>
                                          <p:attrName>style.visibility</p:attrName>
                                        </p:attrNameLst>
                                      </p:cBhvr>
                                      <p:to>
                                        <p:strVal val="visible"/>
                                      </p:to>
                                    </p:set>
                                  </p:childTnLst>
                                </p:cTn>
                              </p:par>
                            </p:childTnLst>
                          </p:cTn>
                        </p:par>
                      </p:childTnLst>
                    </p:cTn>
                  </p:par>
                </p:childTnLst>
              </p:cTn>
              <p:nextCondLst>
                <p:cond evt="onClick" delay="0">
                  <p:tgtEl>
                    <p:spTgt spid="314"/>
                  </p:tgtEl>
                </p:cond>
              </p:nextCondLst>
            </p:seq>
            <p:seq concurrent="1" nextAc="seek">
              <p:cTn id="1756" restart="whenNotActive" fill="hold" evtFilter="cancelBubble" nodeType="interactiveSeq">
                <p:stCondLst>
                  <p:cond evt="onClick" delay="0">
                    <p:tgtEl>
                      <p:spTgt spid="315"/>
                    </p:tgtEl>
                  </p:cond>
                </p:stCondLst>
                <p:endSync evt="end" delay="0">
                  <p:rtn val="all"/>
                </p:endSync>
                <p:childTnLst>
                  <p:par>
                    <p:cTn id="1757" fill="hold">
                      <p:stCondLst>
                        <p:cond delay="0"/>
                      </p:stCondLst>
                      <p:childTnLst>
                        <p:par>
                          <p:cTn id="1758" fill="hold">
                            <p:stCondLst>
                              <p:cond delay="0"/>
                            </p:stCondLst>
                            <p:childTnLst>
                              <p:par>
                                <p:cTn id="1759" presetID="1" presetClass="exit" presetSubtype="0" fill="hold" grpId="1" nodeType="clickEffect">
                                  <p:stCondLst>
                                    <p:cond delay="0"/>
                                  </p:stCondLst>
                                  <p:childTnLst>
                                    <p:set>
                                      <p:cBhvr>
                                        <p:cTn id="1760" dur="1" fill="hold">
                                          <p:stCondLst>
                                            <p:cond delay="0"/>
                                          </p:stCondLst>
                                        </p:cTn>
                                        <p:tgtEl>
                                          <p:spTgt spid="315"/>
                                        </p:tgtEl>
                                        <p:attrNameLst>
                                          <p:attrName>style.visibility</p:attrName>
                                        </p:attrNameLst>
                                      </p:cBhvr>
                                      <p:to>
                                        <p:strVal val="hidden"/>
                                      </p:to>
                                    </p:set>
                                  </p:childTnLst>
                                </p:cTn>
                              </p:par>
                              <p:par>
                                <p:cTn id="1761" presetID="1" presetClass="entr" presetSubtype="0" fill="hold" grpId="0" nodeType="withEffect">
                                  <p:stCondLst>
                                    <p:cond delay="0"/>
                                  </p:stCondLst>
                                  <p:childTnLst>
                                    <p:set>
                                      <p:cBhvr>
                                        <p:cTn id="1762" dur="1" fill="hold">
                                          <p:stCondLst>
                                            <p:cond delay="0"/>
                                          </p:stCondLst>
                                        </p:cTn>
                                        <p:tgtEl>
                                          <p:spTgt spid="316"/>
                                        </p:tgtEl>
                                        <p:attrNameLst>
                                          <p:attrName>style.visibility</p:attrName>
                                        </p:attrNameLst>
                                      </p:cBhvr>
                                      <p:to>
                                        <p:strVal val="visible"/>
                                      </p:to>
                                    </p:set>
                                  </p:childTnLst>
                                </p:cTn>
                              </p:par>
                            </p:childTnLst>
                          </p:cTn>
                        </p:par>
                      </p:childTnLst>
                    </p:cTn>
                  </p:par>
                </p:childTnLst>
              </p:cTn>
              <p:nextCondLst>
                <p:cond evt="onClick" delay="0">
                  <p:tgtEl>
                    <p:spTgt spid="315"/>
                  </p:tgtEl>
                </p:cond>
              </p:nextCondLst>
            </p:seq>
            <p:seq concurrent="1" nextAc="seek">
              <p:cTn id="1763" restart="whenNotActive" fill="hold" evtFilter="cancelBubble" nodeType="interactiveSeq">
                <p:stCondLst>
                  <p:cond evt="onClick" delay="0">
                    <p:tgtEl>
                      <p:spTgt spid="316"/>
                    </p:tgtEl>
                  </p:cond>
                </p:stCondLst>
                <p:endSync evt="end" delay="0">
                  <p:rtn val="all"/>
                </p:endSync>
                <p:childTnLst>
                  <p:par>
                    <p:cTn id="1764" fill="hold">
                      <p:stCondLst>
                        <p:cond delay="0"/>
                      </p:stCondLst>
                      <p:childTnLst>
                        <p:par>
                          <p:cTn id="1765" fill="hold">
                            <p:stCondLst>
                              <p:cond delay="0"/>
                            </p:stCondLst>
                            <p:childTnLst>
                              <p:par>
                                <p:cTn id="1766" presetID="1" presetClass="exit" presetSubtype="0" fill="hold" grpId="1" nodeType="clickEffect">
                                  <p:stCondLst>
                                    <p:cond delay="0"/>
                                  </p:stCondLst>
                                  <p:childTnLst>
                                    <p:set>
                                      <p:cBhvr>
                                        <p:cTn id="1767" dur="1" fill="hold">
                                          <p:stCondLst>
                                            <p:cond delay="0"/>
                                          </p:stCondLst>
                                        </p:cTn>
                                        <p:tgtEl>
                                          <p:spTgt spid="316"/>
                                        </p:tgtEl>
                                        <p:attrNameLst>
                                          <p:attrName>style.visibility</p:attrName>
                                        </p:attrNameLst>
                                      </p:cBhvr>
                                      <p:to>
                                        <p:strVal val="hidden"/>
                                      </p:to>
                                    </p:set>
                                  </p:childTnLst>
                                </p:cTn>
                              </p:par>
                              <p:par>
                                <p:cTn id="1768" presetID="1" presetClass="entr" presetSubtype="0" fill="hold" grpId="0" nodeType="withEffect">
                                  <p:stCondLst>
                                    <p:cond delay="0"/>
                                  </p:stCondLst>
                                  <p:childTnLst>
                                    <p:set>
                                      <p:cBhvr>
                                        <p:cTn id="1769" dur="1" fill="hold">
                                          <p:stCondLst>
                                            <p:cond delay="0"/>
                                          </p:stCondLst>
                                        </p:cTn>
                                        <p:tgtEl>
                                          <p:spTgt spid="317"/>
                                        </p:tgtEl>
                                        <p:attrNameLst>
                                          <p:attrName>style.visibility</p:attrName>
                                        </p:attrNameLst>
                                      </p:cBhvr>
                                      <p:to>
                                        <p:strVal val="visible"/>
                                      </p:to>
                                    </p:set>
                                  </p:childTnLst>
                                </p:cTn>
                              </p:par>
                            </p:childTnLst>
                          </p:cTn>
                        </p:par>
                      </p:childTnLst>
                    </p:cTn>
                  </p:par>
                </p:childTnLst>
              </p:cTn>
              <p:nextCondLst>
                <p:cond evt="onClick" delay="0">
                  <p:tgtEl>
                    <p:spTgt spid="316"/>
                  </p:tgtEl>
                </p:cond>
              </p:nextCondLst>
            </p:seq>
            <p:seq concurrent="1" nextAc="seek">
              <p:cTn id="1770" restart="whenNotActive" fill="hold" evtFilter="cancelBubble" nodeType="interactiveSeq">
                <p:stCondLst>
                  <p:cond evt="onClick" delay="0">
                    <p:tgtEl>
                      <p:spTgt spid="317"/>
                    </p:tgtEl>
                  </p:cond>
                </p:stCondLst>
                <p:endSync evt="end" delay="0">
                  <p:rtn val="all"/>
                </p:endSync>
                <p:childTnLst>
                  <p:par>
                    <p:cTn id="1771" fill="hold">
                      <p:stCondLst>
                        <p:cond delay="0"/>
                      </p:stCondLst>
                      <p:childTnLst>
                        <p:par>
                          <p:cTn id="1772" fill="hold">
                            <p:stCondLst>
                              <p:cond delay="0"/>
                            </p:stCondLst>
                            <p:childTnLst>
                              <p:par>
                                <p:cTn id="1773" presetID="1" presetClass="exit" presetSubtype="0" fill="hold" grpId="1" nodeType="clickEffect">
                                  <p:stCondLst>
                                    <p:cond delay="0"/>
                                  </p:stCondLst>
                                  <p:childTnLst>
                                    <p:set>
                                      <p:cBhvr>
                                        <p:cTn id="1774" dur="1" fill="hold">
                                          <p:stCondLst>
                                            <p:cond delay="0"/>
                                          </p:stCondLst>
                                        </p:cTn>
                                        <p:tgtEl>
                                          <p:spTgt spid="317"/>
                                        </p:tgtEl>
                                        <p:attrNameLst>
                                          <p:attrName>style.visibility</p:attrName>
                                        </p:attrNameLst>
                                      </p:cBhvr>
                                      <p:to>
                                        <p:strVal val="hidden"/>
                                      </p:to>
                                    </p:set>
                                  </p:childTnLst>
                                </p:cTn>
                              </p:par>
                              <p:par>
                                <p:cTn id="1775" presetID="1" presetClass="entr" presetSubtype="0" fill="hold" grpId="0" nodeType="withEffect">
                                  <p:stCondLst>
                                    <p:cond delay="0"/>
                                  </p:stCondLst>
                                  <p:childTnLst>
                                    <p:set>
                                      <p:cBhvr>
                                        <p:cTn id="1776" dur="1" fill="hold">
                                          <p:stCondLst>
                                            <p:cond delay="0"/>
                                          </p:stCondLst>
                                        </p:cTn>
                                        <p:tgtEl>
                                          <p:spTgt spid="318"/>
                                        </p:tgtEl>
                                        <p:attrNameLst>
                                          <p:attrName>style.visibility</p:attrName>
                                        </p:attrNameLst>
                                      </p:cBhvr>
                                      <p:to>
                                        <p:strVal val="visible"/>
                                      </p:to>
                                    </p:set>
                                  </p:childTnLst>
                                </p:cTn>
                              </p:par>
                            </p:childTnLst>
                          </p:cTn>
                        </p:par>
                      </p:childTnLst>
                    </p:cTn>
                  </p:par>
                </p:childTnLst>
              </p:cTn>
              <p:nextCondLst>
                <p:cond evt="onClick" delay="0">
                  <p:tgtEl>
                    <p:spTgt spid="317"/>
                  </p:tgtEl>
                </p:cond>
              </p:nextCondLst>
            </p:seq>
            <p:seq concurrent="1" nextAc="seek">
              <p:cTn id="1777" restart="whenNotActive" fill="hold" evtFilter="cancelBubble" nodeType="interactiveSeq">
                <p:stCondLst>
                  <p:cond evt="onClick" delay="0">
                    <p:tgtEl>
                      <p:spTgt spid="318"/>
                    </p:tgtEl>
                  </p:cond>
                </p:stCondLst>
                <p:endSync evt="end" delay="0">
                  <p:rtn val="all"/>
                </p:endSync>
                <p:childTnLst>
                  <p:par>
                    <p:cTn id="1778" fill="hold">
                      <p:stCondLst>
                        <p:cond delay="0"/>
                      </p:stCondLst>
                      <p:childTnLst>
                        <p:par>
                          <p:cTn id="1779" fill="hold">
                            <p:stCondLst>
                              <p:cond delay="0"/>
                            </p:stCondLst>
                            <p:childTnLst>
                              <p:par>
                                <p:cTn id="1780" presetID="1" presetClass="exit" presetSubtype="0" fill="hold" grpId="1" nodeType="clickEffect">
                                  <p:stCondLst>
                                    <p:cond delay="0"/>
                                  </p:stCondLst>
                                  <p:childTnLst>
                                    <p:set>
                                      <p:cBhvr>
                                        <p:cTn id="1781" dur="1" fill="hold">
                                          <p:stCondLst>
                                            <p:cond delay="0"/>
                                          </p:stCondLst>
                                        </p:cTn>
                                        <p:tgtEl>
                                          <p:spTgt spid="318"/>
                                        </p:tgtEl>
                                        <p:attrNameLst>
                                          <p:attrName>style.visibility</p:attrName>
                                        </p:attrNameLst>
                                      </p:cBhvr>
                                      <p:to>
                                        <p:strVal val="hidden"/>
                                      </p:to>
                                    </p:set>
                                  </p:childTnLst>
                                </p:cTn>
                              </p:par>
                              <p:par>
                                <p:cTn id="1782" presetID="1" presetClass="entr" presetSubtype="0" fill="hold" grpId="0" nodeType="withEffect">
                                  <p:stCondLst>
                                    <p:cond delay="0"/>
                                  </p:stCondLst>
                                  <p:childTnLst>
                                    <p:set>
                                      <p:cBhvr>
                                        <p:cTn id="1783" dur="1" fill="hold">
                                          <p:stCondLst>
                                            <p:cond delay="0"/>
                                          </p:stCondLst>
                                        </p:cTn>
                                        <p:tgtEl>
                                          <p:spTgt spid="319"/>
                                        </p:tgtEl>
                                        <p:attrNameLst>
                                          <p:attrName>style.visibility</p:attrName>
                                        </p:attrNameLst>
                                      </p:cBhvr>
                                      <p:to>
                                        <p:strVal val="visible"/>
                                      </p:to>
                                    </p:set>
                                  </p:childTnLst>
                                </p:cTn>
                              </p:par>
                            </p:childTnLst>
                          </p:cTn>
                        </p:par>
                      </p:childTnLst>
                    </p:cTn>
                  </p:par>
                </p:childTnLst>
              </p:cTn>
              <p:nextCondLst>
                <p:cond evt="onClick" delay="0">
                  <p:tgtEl>
                    <p:spTgt spid="318"/>
                  </p:tgtEl>
                </p:cond>
              </p:nextCondLst>
            </p:seq>
            <p:seq concurrent="1" nextAc="seek">
              <p:cTn id="1784" restart="whenNotActive" fill="hold" evtFilter="cancelBubble" nodeType="interactiveSeq">
                <p:stCondLst>
                  <p:cond evt="onClick" delay="0">
                    <p:tgtEl>
                      <p:spTgt spid="319"/>
                    </p:tgtEl>
                  </p:cond>
                </p:stCondLst>
                <p:endSync evt="end" delay="0">
                  <p:rtn val="all"/>
                </p:endSync>
                <p:childTnLst>
                  <p:par>
                    <p:cTn id="1785" fill="hold">
                      <p:stCondLst>
                        <p:cond delay="0"/>
                      </p:stCondLst>
                      <p:childTnLst>
                        <p:par>
                          <p:cTn id="1786" fill="hold">
                            <p:stCondLst>
                              <p:cond delay="0"/>
                            </p:stCondLst>
                            <p:childTnLst>
                              <p:par>
                                <p:cTn id="1787" presetID="1" presetClass="exit" presetSubtype="0" fill="hold" grpId="1" nodeType="clickEffect">
                                  <p:stCondLst>
                                    <p:cond delay="0"/>
                                  </p:stCondLst>
                                  <p:childTnLst>
                                    <p:set>
                                      <p:cBhvr>
                                        <p:cTn id="1788" dur="1" fill="hold">
                                          <p:stCondLst>
                                            <p:cond delay="0"/>
                                          </p:stCondLst>
                                        </p:cTn>
                                        <p:tgtEl>
                                          <p:spTgt spid="319"/>
                                        </p:tgtEl>
                                        <p:attrNameLst>
                                          <p:attrName>style.visibility</p:attrName>
                                        </p:attrNameLst>
                                      </p:cBhvr>
                                      <p:to>
                                        <p:strVal val="hidden"/>
                                      </p:to>
                                    </p:set>
                                  </p:childTnLst>
                                </p:cTn>
                              </p:par>
                              <p:par>
                                <p:cTn id="1789" presetID="1" presetClass="entr" presetSubtype="0" fill="hold" grpId="0" nodeType="withEffect">
                                  <p:stCondLst>
                                    <p:cond delay="0"/>
                                  </p:stCondLst>
                                  <p:childTnLst>
                                    <p:set>
                                      <p:cBhvr>
                                        <p:cTn id="1790" dur="1" fill="hold">
                                          <p:stCondLst>
                                            <p:cond delay="0"/>
                                          </p:stCondLst>
                                        </p:cTn>
                                        <p:tgtEl>
                                          <p:spTgt spid="314"/>
                                        </p:tgtEl>
                                        <p:attrNameLst>
                                          <p:attrName>style.visibility</p:attrName>
                                        </p:attrNameLst>
                                      </p:cBhvr>
                                      <p:to>
                                        <p:strVal val="visible"/>
                                      </p:to>
                                    </p:set>
                                  </p:childTnLst>
                                </p:cTn>
                              </p:par>
                            </p:childTnLst>
                          </p:cTn>
                        </p:par>
                      </p:childTnLst>
                    </p:cTn>
                  </p:par>
                </p:childTnLst>
              </p:cTn>
              <p:nextCondLst>
                <p:cond evt="onClick" delay="0">
                  <p:tgtEl>
                    <p:spTgt spid="319"/>
                  </p:tgtEl>
                </p:cond>
              </p:nextCondLst>
            </p:seq>
            <p:seq concurrent="1" nextAc="seek">
              <p:cTn id="1791" restart="whenNotActive" fill="hold" evtFilter="cancelBubble" nodeType="interactiveSeq">
                <p:stCondLst>
                  <p:cond evt="onClick" delay="0">
                    <p:tgtEl>
                      <p:spTgt spid="329"/>
                    </p:tgtEl>
                  </p:cond>
                </p:stCondLst>
                <p:endSync evt="end" delay="0">
                  <p:rtn val="all"/>
                </p:endSync>
                <p:childTnLst>
                  <p:par>
                    <p:cTn id="1792" fill="hold">
                      <p:stCondLst>
                        <p:cond delay="0"/>
                      </p:stCondLst>
                      <p:childTnLst>
                        <p:par>
                          <p:cTn id="1793" fill="hold">
                            <p:stCondLst>
                              <p:cond delay="0"/>
                            </p:stCondLst>
                            <p:childTnLst>
                              <p:par>
                                <p:cTn id="1794" presetID="1" presetClass="exit" presetSubtype="0" fill="hold" grpId="1" nodeType="clickEffect">
                                  <p:stCondLst>
                                    <p:cond delay="0"/>
                                  </p:stCondLst>
                                  <p:childTnLst>
                                    <p:set>
                                      <p:cBhvr>
                                        <p:cTn id="1795" dur="1" fill="hold">
                                          <p:stCondLst>
                                            <p:cond delay="0"/>
                                          </p:stCondLst>
                                        </p:cTn>
                                        <p:tgtEl>
                                          <p:spTgt spid="329"/>
                                        </p:tgtEl>
                                        <p:attrNameLst>
                                          <p:attrName>style.visibility</p:attrName>
                                        </p:attrNameLst>
                                      </p:cBhvr>
                                      <p:to>
                                        <p:strVal val="hidden"/>
                                      </p:to>
                                    </p:set>
                                  </p:childTnLst>
                                </p:cTn>
                              </p:par>
                              <p:par>
                                <p:cTn id="1796" presetID="1" presetClass="entr" presetSubtype="0" fill="hold" grpId="0" nodeType="withEffect">
                                  <p:stCondLst>
                                    <p:cond delay="0"/>
                                  </p:stCondLst>
                                  <p:childTnLst>
                                    <p:set>
                                      <p:cBhvr>
                                        <p:cTn id="1797" dur="1" fill="hold">
                                          <p:stCondLst>
                                            <p:cond delay="0"/>
                                          </p:stCondLst>
                                        </p:cTn>
                                        <p:tgtEl>
                                          <p:spTgt spid="320"/>
                                        </p:tgtEl>
                                        <p:attrNameLst>
                                          <p:attrName>style.visibility</p:attrName>
                                        </p:attrNameLst>
                                      </p:cBhvr>
                                      <p:to>
                                        <p:strVal val="visible"/>
                                      </p:to>
                                    </p:set>
                                  </p:childTnLst>
                                </p:cTn>
                              </p:par>
                            </p:childTnLst>
                          </p:cTn>
                        </p:par>
                      </p:childTnLst>
                    </p:cTn>
                  </p:par>
                </p:childTnLst>
              </p:cTn>
              <p:nextCondLst>
                <p:cond evt="onClick" delay="0">
                  <p:tgtEl>
                    <p:spTgt spid="329"/>
                  </p:tgtEl>
                </p:cond>
              </p:nextCondLst>
            </p:seq>
            <p:seq concurrent="1" nextAc="seek">
              <p:cTn id="1798" restart="whenNotActive" fill="hold" evtFilter="cancelBubble" nodeType="interactiveSeq">
                <p:stCondLst>
                  <p:cond evt="onClick" delay="0">
                    <p:tgtEl>
                      <p:spTgt spid="320"/>
                    </p:tgtEl>
                  </p:cond>
                </p:stCondLst>
                <p:endSync evt="end" delay="0">
                  <p:rtn val="all"/>
                </p:endSync>
                <p:childTnLst>
                  <p:par>
                    <p:cTn id="1799" fill="hold">
                      <p:stCondLst>
                        <p:cond delay="0"/>
                      </p:stCondLst>
                      <p:childTnLst>
                        <p:par>
                          <p:cTn id="1800" fill="hold">
                            <p:stCondLst>
                              <p:cond delay="0"/>
                            </p:stCondLst>
                            <p:childTnLst>
                              <p:par>
                                <p:cTn id="1801" presetID="1" presetClass="exit" presetSubtype="0" fill="hold" grpId="1" nodeType="clickEffect">
                                  <p:stCondLst>
                                    <p:cond delay="0"/>
                                  </p:stCondLst>
                                  <p:childTnLst>
                                    <p:set>
                                      <p:cBhvr>
                                        <p:cTn id="1802" dur="1" fill="hold">
                                          <p:stCondLst>
                                            <p:cond delay="0"/>
                                          </p:stCondLst>
                                        </p:cTn>
                                        <p:tgtEl>
                                          <p:spTgt spid="320"/>
                                        </p:tgtEl>
                                        <p:attrNameLst>
                                          <p:attrName>style.visibility</p:attrName>
                                        </p:attrNameLst>
                                      </p:cBhvr>
                                      <p:to>
                                        <p:strVal val="hidden"/>
                                      </p:to>
                                    </p:set>
                                  </p:childTnLst>
                                </p:cTn>
                              </p:par>
                              <p:par>
                                <p:cTn id="1803" presetID="1" presetClass="entr" presetSubtype="0" fill="hold" grpId="0" nodeType="withEffect">
                                  <p:stCondLst>
                                    <p:cond delay="0"/>
                                  </p:stCondLst>
                                  <p:childTnLst>
                                    <p:set>
                                      <p:cBhvr>
                                        <p:cTn id="1804" dur="1" fill="hold">
                                          <p:stCondLst>
                                            <p:cond delay="0"/>
                                          </p:stCondLst>
                                        </p:cTn>
                                        <p:tgtEl>
                                          <p:spTgt spid="321"/>
                                        </p:tgtEl>
                                        <p:attrNameLst>
                                          <p:attrName>style.visibility</p:attrName>
                                        </p:attrNameLst>
                                      </p:cBhvr>
                                      <p:to>
                                        <p:strVal val="visible"/>
                                      </p:to>
                                    </p:set>
                                  </p:childTnLst>
                                </p:cTn>
                              </p:par>
                            </p:childTnLst>
                          </p:cTn>
                        </p:par>
                      </p:childTnLst>
                    </p:cTn>
                  </p:par>
                </p:childTnLst>
              </p:cTn>
              <p:nextCondLst>
                <p:cond evt="onClick" delay="0">
                  <p:tgtEl>
                    <p:spTgt spid="320"/>
                  </p:tgtEl>
                </p:cond>
              </p:nextCondLst>
            </p:seq>
            <p:seq concurrent="1" nextAc="seek">
              <p:cTn id="1805" restart="whenNotActive" fill="hold" evtFilter="cancelBubble" nodeType="interactiveSeq">
                <p:stCondLst>
                  <p:cond evt="onClick" delay="0">
                    <p:tgtEl>
                      <p:spTgt spid="321"/>
                    </p:tgtEl>
                  </p:cond>
                </p:stCondLst>
                <p:endSync evt="end" delay="0">
                  <p:rtn val="all"/>
                </p:endSync>
                <p:childTnLst>
                  <p:par>
                    <p:cTn id="1806" fill="hold">
                      <p:stCondLst>
                        <p:cond delay="0"/>
                      </p:stCondLst>
                      <p:childTnLst>
                        <p:par>
                          <p:cTn id="1807" fill="hold">
                            <p:stCondLst>
                              <p:cond delay="0"/>
                            </p:stCondLst>
                            <p:childTnLst>
                              <p:par>
                                <p:cTn id="1808" presetID="1" presetClass="exit" presetSubtype="0" fill="hold" grpId="1" nodeType="clickEffect">
                                  <p:stCondLst>
                                    <p:cond delay="0"/>
                                  </p:stCondLst>
                                  <p:childTnLst>
                                    <p:set>
                                      <p:cBhvr>
                                        <p:cTn id="1809" dur="1" fill="hold">
                                          <p:stCondLst>
                                            <p:cond delay="0"/>
                                          </p:stCondLst>
                                        </p:cTn>
                                        <p:tgtEl>
                                          <p:spTgt spid="321"/>
                                        </p:tgtEl>
                                        <p:attrNameLst>
                                          <p:attrName>style.visibility</p:attrName>
                                        </p:attrNameLst>
                                      </p:cBhvr>
                                      <p:to>
                                        <p:strVal val="hidden"/>
                                      </p:to>
                                    </p:set>
                                  </p:childTnLst>
                                </p:cTn>
                              </p:par>
                              <p:par>
                                <p:cTn id="1810" presetID="1" presetClass="entr" presetSubtype="0" fill="hold" grpId="0" nodeType="withEffect">
                                  <p:stCondLst>
                                    <p:cond delay="0"/>
                                  </p:stCondLst>
                                  <p:childTnLst>
                                    <p:set>
                                      <p:cBhvr>
                                        <p:cTn id="1811" dur="1" fill="hold">
                                          <p:stCondLst>
                                            <p:cond delay="0"/>
                                          </p:stCondLst>
                                        </p:cTn>
                                        <p:tgtEl>
                                          <p:spTgt spid="322"/>
                                        </p:tgtEl>
                                        <p:attrNameLst>
                                          <p:attrName>style.visibility</p:attrName>
                                        </p:attrNameLst>
                                      </p:cBhvr>
                                      <p:to>
                                        <p:strVal val="visible"/>
                                      </p:to>
                                    </p:set>
                                  </p:childTnLst>
                                </p:cTn>
                              </p:par>
                            </p:childTnLst>
                          </p:cTn>
                        </p:par>
                      </p:childTnLst>
                    </p:cTn>
                  </p:par>
                </p:childTnLst>
              </p:cTn>
              <p:nextCondLst>
                <p:cond evt="onClick" delay="0">
                  <p:tgtEl>
                    <p:spTgt spid="321"/>
                  </p:tgtEl>
                </p:cond>
              </p:nextCondLst>
            </p:seq>
            <p:seq concurrent="1" nextAc="seek">
              <p:cTn id="1812" restart="whenNotActive" fill="hold" evtFilter="cancelBubble" nodeType="interactiveSeq">
                <p:stCondLst>
                  <p:cond evt="onClick" delay="0">
                    <p:tgtEl>
                      <p:spTgt spid="322"/>
                    </p:tgtEl>
                  </p:cond>
                </p:stCondLst>
                <p:endSync evt="end" delay="0">
                  <p:rtn val="all"/>
                </p:endSync>
                <p:childTnLst>
                  <p:par>
                    <p:cTn id="1813" fill="hold">
                      <p:stCondLst>
                        <p:cond delay="0"/>
                      </p:stCondLst>
                      <p:childTnLst>
                        <p:par>
                          <p:cTn id="1814" fill="hold">
                            <p:stCondLst>
                              <p:cond delay="0"/>
                            </p:stCondLst>
                            <p:childTnLst>
                              <p:par>
                                <p:cTn id="1815" presetID="1" presetClass="exit" presetSubtype="0" fill="hold" grpId="1" nodeType="clickEffect">
                                  <p:stCondLst>
                                    <p:cond delay="0"/>
                                  </p:stCondLst>
                                  <p:childTnLst>
                                    <p:set>
                                      <p:cBhvr>
                                        <p:cTn id="1816" dur="1" fill="hold">
                                          <p:stCondLst>
                                            <p:cond delay="0"/>
                                          </p:stCondLst>
                                        </p:cTn>
                                        <p:tgtEl>
                                          <p:spTgt spid="322"/>
                                        </p:tgtEl>
                                        <p:attrNameLst>
                                          <p:attrName>style.visibility</p:attrName>
                                        </p:attrNameLst>
                                      </p:cBhvr>
                                      <p:to>
                                        <p:strVal val="hidden"/>
                                      </p:to>
                                    </p:set>
                                  </p:childTnLst>
                                </p:cTn>
                              </p:par>
                              <p:par>
                                <p:cTn id="1817" presetID="1" presetClass="entr" presetSubtype="0" fill="hold" grpId="0" nodeType="withEffect">
                                  <p:stCondLst>
                                    <p:cond delay="0"/>
                                  </p:stCondLst>
                                  <p:childTnLst>
                                    <p:set>
                                      <p:cBhvr>
                                        <p:cTn id="1818" dur="1" fill="hold">
                                          <p:stCondLst>
                                            <p:cond delay="0"/>
                                          </p:stCondLst>
                                        </p:cTn>
                                        <p:tgtEl>
                                          <p:spTgt spid="323"/>
                                        </p:tgtEl>
                                        <p:attrNameLst>
                                          <p:attrName>style.visibility</p:attrName>
                                        </p:attrNameLst>
                                      </p:cBhvr>
                                      <p:to>
                                        <p:strVal val="visible"/>
                                      </p:to>
                                    </p:set>
                                  </p:childTnLst>
                                </p:cTn>
                              </p:par>
                            </p:childTnLst>
                          </p:cTn>
                        </p:par>
                      </p:childTnLst>
                    </p:cTn>
                  </p:par>
                </p:childTnLst>
              </p:cTn>
              <p:nextCondLst>
                <p:cond evt="onClick" delay="0">
                  <p:tgtEl>
                    <p:spTgt spid="322"/>
                  </p:tgtEl>
                </p:cond>
              </p:nextCondLst>
            </p:seq>
            <p:seq concurrent="1" nextAc="seek">
              <p:cTn id="1819" restart="whenNotActive" fill="hold" evtFilter="cancelBubble" nodeType="interactiveSeq">
                <p:stCondLst>
                  <p:cond evt="onClick" delay="0">
                    <p:tgtEl>
                      <p:spTgt spid="323"/>
                    </p:tgtEl>
                  </p:cond>
                </p:stCondLst>
                <p:endSync evt="end" delay="0">
                  <p:rtn val="all"/>
                </p:endSync>
                <p:childTnLst>
                  <p:par>
                    <p:cTn id="1820" fill="hold">
                      <p:stCondLst>
                        <p:cond delay="0"/>
                      </p:stCondLst>
                      <p:childTnLst>
                        <p:par>
                          <p:cTn id="1821" fill="hold">
                            <p:stCondLst>
                              <p:cond delay="0"/>
                            </p:stCondLst>
                            <p:childTnLst>
                              <p:par>
                                <p:cTn id="1822" presetID="1" presetClass="exit" presetSubtype="0" fill="hold" grpId="1" nodeType="clickEffect">
                                  <p:stCondLst>
                                    <p:cond delay="0"/>
                                  </p:stCondLst>
                                  <p:childTnLst>
                                    <p:set>
                                      <p:cBhvr>
                                        <p:cTn id="1823" dur="1" fill="hold">
                                          <p:stCondLst>
                                            <p:cond delay="0"/>
                                          </p:stCondLst>
                                        </p:cTn>
                                        <p:tgtEl>
                                          <p:spTgt spid="323"/>
                                        </p:tgtEl>
                                        <p:attrNameLst>
                                          <p:attrName>style.visibility</p:attrName>
                                        </p:attrNameLst>
                                      </p:cBhvr>
                                      <p:to>
                                        <p:strVal val="hidden"/>
                                      </p:to>
                                    </p:set>
                                  </p:childTnLst>
                                </p:cTn>
                              </p:par>
                              <p:par>
                                <p:cTn id="1824" presetID="1" presetClass="entr" presetSubtype="0" fill="hold" grpId="0" nodeType="withEffect">
                                  <p:stCondLst>
                                    <p:cond delay="0"/>
                                  </p:stCondLst>
                                  <p:childTnLst>
                                    <p:set>
                                      <p:cBhvr>
                                        <p:cTn id="1825" dur="1" fill="hold">
                                          <p:stCondLst>
                                            <p:cond delay="0"/>
                                          </p:stCondLst>
                                        </p:cTn>
                                        <p:tgtEl>
                                          <p:spTgt spid="324"/>
                                        </p:tgtEl>
                                        <p:attrNameLst>
                                          <p:attrName>style.visibility</p:attrName>
                                        </p:attrNameLst>
                                      </p:cBhvr>
                                      <p:to>
                                        <p:strVal val="visible"/>
                                      </p:to>
                                    </p:set>
                                  </p:childTnLst>
                                </p:cTn>
                              </p:par>
                            </p:childTnLst>
                          </p:cTn>
                        </p:par>
                      </p:childTnLst>
                    </p:cTn>
                  </p:par>
                </p:childTnLst>
              </p:cTn>
              <p:nextCondLst>
                <p:cond evt="onClick" delay="0">
                  <p:tgtEl>
                    <p:spTgt spid="323"/>
                  </p:tgtEl>
                </p:cond>
              </p:nextCondLst>
            </p:seq>
            <p:seq concurrent="1" nextAc="seek">
              <p:cTn id="1826" restart="whenNotActive" fill="hold" evtFilter="cancelBubble" nodeType="interactiveSeq">
                <p:stCondLst>
                  <p:cond evt="onClick" delay="0">
                    <p:tgtEl>
                      <p:spTgt spid="324"/>
                    </p:tgtEl>
                  </p:cond>
                </p:stCondLst>
                <p:endSync evt="end" delay="0">
                  <p:rtn val="all"/>
                </p:endSync>
                <p:childTnLst>
                  <p:par>
                    <p:cTn id="1827" fill="hold">
                      <p:stCondLst>
                        <p:cond delay="0"/>
                      </p:stCondLst>
                      <p:childTnLst>
                        <p:par>
                          <p:cTn id="1828" fill="hold">
                            <p:stCondLst>
                              <p:cond delay="0"/>
                            </p:stCondLst>
                            <p:childTnLst>
                              <p:par>
                                <p:cTn id="1829" presetID="1" presetClass="exit" presetSubtype="0" fill="hold" grpId="1" nodeType="clickEffect">
                                  <p:stCondLst>
                                    <p:cond delay="0"/>
                                  </p:stCondLst>
                                  <p:childTnLst>
                                    <p:set>
                                      <p:cBhvr>
                                        <p:cTn id="1830" dur="1" fill="hold">
                                          <p:stCondLst>
                                            <p:cond delay="0"/>
                                          </p:stCondLst>
                                        </p:cTn>
                                        <p:tgtEl>
                                          <p:spTgt spid="324"/>
                                        </p:tgtEl>
                                        <p:attrNameLst>
                                          <p:attrName>style.visibility</p:attrName>
                                        </p:attrNameLst>
                                      </p:cBhvr>
                                      <p:to>
                                        <p:strVal val="hidden"/>
                                      </p:to>
                                    </p:set>
                                  </p:childTnLst>
                                </p:cTn>
                              </p:par>
                              <p:par>
                                <p:cTn id="1831" presetID="1" presetClass="entr" presetSubtype="0" fill="hold" grpId="0" nodeType="withEffect">
                                  <p:stCondLst>
                                    <p:cond delay="0"/>
                                  </p:stCondLst>
                                  <p:childTnLst>
                                    <p:set>
                                      <p:cBhvr>
                                        <p:cTn id="1832" dur="1" fill="hold">
                                          <p:stCondLst>
                                            <p:cond delay="0"/>
                                          </p:stCondLst>
                                        </p:cTn>
                                        <p:tgtEl>
                                          <p:spTgt spid="325"/>
                                        </p:tgtEl>
                                        <p:attrNameLst>
                                          <p:attrName>style.visibility</p:attrName>
                                        </p:attrNameLst>
                                      </p:cBhvr>
                                      <p:to>
                                        <p:strVal val="visible"/>
                                      </p:to>
                                    </p:set>
                                  </p:childTnLst>
                                </p:cTn>
                              </p:par>
                            </p:childTnLst>
                          </p:cTn>
                        </p:par>
                      </p:childTnLst>
                    </p:cTn>
                  </p:par>
                </p:childTnLst>
              </p:cTn>
              <p:nextCondLst>
                <p:cond evt="onClick" delay="0">
                  <p:tgtEl>
                    <p:spTgt spid="324"/>
                  </p:tgtEl>
                </p:cond>
              </p:nextCondLst>
            </p:seq>
            <p:seq concurrent="1" nextAc="seek">
              <p:cTn id="1833" restart="whenNotActive" fill="hold" evtFilter="cancelBubble" nodeType="interactiveSeq">
                <p:stCondLst>
                  <p:cond evt="onClick" delay="0">
                    <p:tgtEl>
                      <p:spTgt spid="325"/>
                    </p:tgtEl>
                  </p:cond>
                </p:stCondLst>
                <p:endSync evt="end" delay="0">
                  <p:rtn val="all"/>
                </p:endSync>
                <p:childTnLst>
                  <p:par>
                    <p:cTn id="1834" fill="hold">
                      <p:stCondLst>
                        <p:cond delay="0"/>
                      </p:stCondLst>
                      <p:childTnLst>
                        <p:par>
                          <p:cTn id="1835" fill="hold">
                            <p:stCondLst>
                              <p:cond delay="0"/>
                            </p:stCondLst>
                            <p:childTnLst>
                              <p:par>
                                <p:cTn id="1836" presetID="1" presetClass="exit" presetSubtype="0" fill="hold" grpId="1" nodeType="clickEffect">
                                  <p:stCondLst>
                                    <p:cond delay="0"/>
                                  </p:stCondLst>
                                  <p:childTnLst>
                                    <p:set>
                                      <p:cBhvr>
                                        <p:cTn id="1837" dur="1" fill="hold">
                                          <p:stCondLst>
                                            <p:cond delay="0"/>
                                          </p:stCondLst>
                                        </p:cTn>
                                        <p:tgtEl>
                                          <p:spTgt spid="325"/>
                                        </p:tgtEl>
                                        <p:attrNameLst>
                                          <p:attrName>style.visibility</p:attrName>
                                        </p:attrNameLst>
                                      </p:cBhvr>
                                      <p:to>
                                        <p:strVal val="hidden"/>
                                      </p:to>
                                    </p:set>
                                  </p:childTnLst>
                                </p:cTn>
                              </p:par>
                              <p:par>
                                <p:cTn id="1838" presetID="1" presetClass="entr" presetSubtype="0" fill="hold" grpId="0" nodeType="withEffect">
                                  <p:stCondLst>
                                    <p:cond delay="0"/>
                                  </p:stCondLst>
                                  <p:childTnLst>
                                    <p:set>
                                      <p:cBhvr>
                                        <p:cTn id="1839" dur="1" fill="hold">
                                          <p:stCondLst>
                                            <p:cond delay="0"/>
                                          </p:stCondLst>
                                        </p:cTn>
                                        <p:tgtEl>
                                          <p:spTgt spid="326"/>
                                        </p:tgtEl>
                                        <p:attrNameLst>
                                          <p:attrName>style.visibility</p:attrName>
                                        </p:attrNameLst>
                                      </p:cBhvr>
                                      <p:to>
                                        <p:strVal val="visible"/>
                                      </p:to>
                                    </p:set>
                                  </p:childTnLst>
                                </p:cTn>
                              </p:par>
                            </p:childTnLst>
                          </p:cTn>
                        </p:par>
                      </p:childTnLst>
                    </p:cTn>
                  </p:par>
                </p:childTnLst>
              </p:cTn>
              <p:nextCondLst>
                <p:cond evt="onClick" delay="0">
                  <p:tgtEl>
                    <p:spTgt spid="325"/>
                  </p:tgtEl>
                </p:cond>
              </p:nextCondLst>
            </p:seq>
            <p:seq concurrent="1" nextAc="seek">
              <p:cTn id="1840" restart="whenNotActive" fill="hold" evtFilter="cancelBubble" nodeType="interactiveSeq">
                <p:stCondLst>
                  <p:cond evt="onClick" delay="0">
                    <p:tgtEl>
                      <p:spTgt spid="326"/>
                    </p:tgtEl>
                  </p:cond>
                </p:stCondLst>
                <p:endSync evt="end" delay="0">
                  <p:rtn val="all"/>
                </p:endSync>
                <p:childTnLst>
                  <p:par>
                    <p:cTn id="1841" fill="hold">
                      <p:stCondLst>
                        <p:cond delay="0"/>
                      </p:stCondLst>
                      <p:childTnLst>
                        <p:par>
                          <p:cTn id="1842" fill="hold">
                            <p:stCondLst>
                              <p:cond delay="0"/>
                            </p:stCondLst>
                            <p:childTnLst>
                              <p:par>
                                <p:cTn id="1843" presetID="1" presetClass="exit" presetSubtype="0" fill="hold" grpId="1" nodeType="clickEffect">
                                  <p:stCondLst>
                                    <p:cond delay="0"/>
                                  </p:stCondLst>
                                  <p:childTnLst>
                                    <p:set>
                                      <p:cBhvr>
                                        <p:cTn id="1844" dur="1" fill="hold">
                                          <p:stCondLst>
                                            <p:cond delay="0"/>
                                          </p:stCondLst>
                                        </p:cTn>
                                        <p:tgtEl>
                                          <p:spTgt spid="326"/>
                                        </p:tgtEl>
                                        <p:attrNameLst>
                                          <p:attrName>style.visibility</p:attrName>
                                        </p:attrNameLst>
                                      </p:cBhvr>
                                      <p:to>
                                        <p:strVal val="hidden"/>
                                      </p:to>
                                    </p:set>
                                  </p:childTnLst>
                                </p:cTn>
                              </p:par>
                              <p:par>
                                <p:cTn id="1845" presetID="1" presetClass="entr" presetSubtype="0" fill="hold" grpId="0" nodeType="withEffect">
                                  <p:stCondLst>
                                    <p:cond delay="0"/>
                                  </p:stCondLst>
                                  <p:childTnLst>
                                    <p:set>
                                      <p:cBhvr>
                                        <p:cTn id="1846" dur="1" fill="hold">
                                          <p:stCondLst>
                                            <p:cond delay="0"/>
                                          </p:stCondLst>
                                        </p:cTn>
                                        <p:tgtEl>
                                          <p:spTgt spid="327"/>
                                        </p:tgtEl>
                                        <p:attrNameLst>
                                          <p:attrName>style.visibility</p:attrName>
                                        </p:attrNameLst>
                                      </p:cBhvr>
                                      <p:to>
                                        <p:strVal val="visible"/>
                                      </p:to>
                                    </p:set>
                                  </p:childTnLst>
                                </p:cTn>
                              </p:par>
                            </p:childTnLst>
                          </p:cTn>
                        </p:par>
                      </p:childTnLst>
                    </p:cTn>
                  </p:par>
                </p:childTnLst>
              </p:cTn>
              <p:nextCondLst>
                <p:cond evt="onClick" delay="0">
                  <p:tgtEl>
                    <p:spTgt spid="326"/>
                  </p:tgtEl>
                </p:cond>
              </p:nextCondLst>
            </p:seq>
            <p:seq concurrent="1" nextAc="seek">
              <p:cTn id="1847" restart="whenNotActive" fill="hold" evtFilter="cancelBubble" nodeType="interactiveSeq">
                <p:stCondLst>
                  <p:cond evt="onClick" delay="0">
                    <p:tgtEl>
                      <p:spTgt spid="327"/>
                    </p:tgtEl>
                  </p:cond>
                </p:stCondLst>
                <p:endSync evt="end" delay="0">
                  <p:rtn val="all"/>
                </p:endSync>
                <p:childTnLst>
                  <p:par>
                    <p:cTn id="1848" fill="hold">
                      <p:stCondLst>
                        <p:cond delay="0"/>
                      </p:stCondLst>
                      <p:childTnLst>
                        <p:par>
                          <p:cTn id="1849" fill="hold">
                            <p:stCondLst>
                              <p:cond delay="0"/>
                            </p:stCondLst>
                            <p:childTnLst>
                              <p:par>
                                <p:cTn id="1850" presetID="1" presetClass="exit" presetSubtype="0" fill="hold" grpId="1" nodeType="clickEffect">
                                  <p:stCondLst>
                                    <p:cond delay="0"/>
                                  </p:stCondLst>
                                  <p:childTnLst>
                                    <p:set>
                                      <p:cBhvr>
                                        <p:cTn id="1851" dur="1" fill="hold">
                                          <p:stCondLst>
                                            <p:cond delay="0"/>
                                          </p:stCondLst>
                                        </p:cTn>
                                        <p:tgtEl>
                                          <p:spTgt spid="327"/>
                                        </p:tgtEl>
                                        <p:attrNameLst>
                                          <p:attrName>style.visibility</p:attrName>
                                        </p:attrNameLst>
                                      </p:cBhvr>
                                      <p:to>
                                        <p:strVal val="hidden"/>
                                      </p:to>
                                    </p:set>
                                  </p:childTnLst>
                                </p:cTn>
                              </p:par>
                              <p:par>
                                <p:cTn id="1852" presetID="1" presetClass="entr" presetSubtype="0" fill="hold" grpId="0" nodeType="withEffect">
                                  <p:stCondLst>
                                    <p:cond delay="0"/>
                                  </p:stCondLst>
                                  <p:childTnLst>
                                    <p:set>
                                      <p:cBhvr>
                                        <p:cTn id="1853" dur="1" fill="hold">
                                          <p:stCondLst>
                                            <p:cond delay="0"/>
                                          </p:stCondLst>
                                        </p:cTn>
                                        <p:tgtEl>
                                          <p:spTgt spid="328"/>
                                        </p:tgtEl>
                                        <p:attrNameLst>
                                          <p:attrName>style.visibility</p:attrName>
                                        </p:attrNameLst>
                                      </p:cBhvr>
                                      <p:to>
                                        <p:strVal val="visible"/>
                                      </p:to>
                                    </p:set>
                                  </p:childTnLst>
                                </p:cTn>
                              </p:par>
                            </p:childTnLst>
                          </p:cTn>
                        </p:par>
                      </p:childTnLst>
                    </p:cTn>
                  </p:par>
                </p:childTnLst>
              </p:cTn>
              <p:nextCondLst>
                <p:cond evt="onClick" delay="0">
                  <p:tgtEl>
                    <p:spTgt spid="327"/>
                  </p:tgtEl>
                </p:cond>
              </p:nextCondLst>
            </p:seq>
            <p:seq concurrent="1" nextAc="seek">
              <p:cTn id="1854" restart="whenNotActive" fill="hold" evtFilter="cancelBubble" nodeType="interactiveSeq">
                <p:stCondLst>
                  <p:cond evt="onClick" delay="0">
                    <p:tgtEl>
                      <p:spTgt spid="328"/>
                    </p:tgtEl>
                  </p:cond>
                </p:stCondLst>
                <p:endSync evt="end" delay="0">
                  <p:rtn val="all"/>
                </p:endSync>
                <p:childTnLst>
                  <p:par>
                    <p:cTn id="1855" fill="hold">
                      <p:stCondLst>
                        <p:cond delay="0"/>
                      </p:stCondLst>
                      <p:childTnLst>
                        <p:par>
                          <p:cTn id="1856" fill="hold">
                            <p:stCondLst>
                              <p:cond delay="0"/>
                            </p:stCondLst>
                            <p:childTnLst>
                              <p:par>
                                <p:cTn id="1857" presetID="1" presetClass="exit" presetSubtype="0" fill="hold" grpId="1" nodeType="clickEffect">
                                  <p:stCondLst>
                                    <p:cond delay="0"/>
                                  </p:stCondLst>
                                  <p:childTnLst>
                                    <p:set>
                                      <p:cBhvr>
                                        <p:cTn id="1858" dur="1" fill="hold">
                                          <p:stCondLst>
                                            <p:cond delay="0"/>
                                          </p:stCondLst>
                                        </p:cTn>
                                        <p:tgtEl>
                                          <p:spTgt spid="328"/>
                                        </p:tgtEl>
                                        <p:attrNameLst>
                                          <p:attrName>style.visibility</p:attrName>
                                        </p:attrNameLst>
                                      </p:cBhvr>
                                      <p:to>
                                        <p:strVal val="hidden"/>
                                      </p:to>
                                    </p:set>
                                  </p:childTnLst>
                                </p:cTn>
                              </p:par>
                              <p:par>
                                <p:cTn id="1859" presetID="1" presetClass="entr" presetSubtype="0" fill="hold" grpId="0" nodeType="withEffect">
                                  <p:stCondLst>
                                    <p:cond delay="0"/>
                                  </p:stCondLst>
                                  <p:childTnLst>
                                    <p:set>
                                      <p:cBhvr>
                                        <p:cTn id="1860" dur="1" fill="hold">
                                          <p:stCondLst>
                                            <p:cond delay="0"/>
                                          </p:stCondLst>
                                        </p:cTn>
                                        <p:tgtEl>
                                          <p:spTgt spid="329"/>
                                        </p:tgtEl>
                                        <p:attrNameLst>
                                          <p:attrName>style.visibility</p:attrName>
                                        </p:attrNameLst>
                                      </p:cBhvr>
                                      <p:to>
                                        <p:strVal val="visible"/>
                                      </p:to>
                                    </p:set>
                                  </p:childTnLst>
                                </p:cTn>
                              </p:par>
                            </p:childTnLst>
                          </p:cTn>
                        </p:par>
                      </p:childTnLst>
                    </p:cTn>
                  </p:par>
                </p:childTnLst>
              </p:cTn>
              <p:nextCondLst>
                <p:cond evt="onClick" delay="0">
                  <p:tgtEl>
                    <p:spTgt spid="328"/>
                  </p:tgtEl>
                </p:cond>
              </p:nextCondLst>
            </p:seq>
            <p:seq concurrent="1" nextAc="seek">
              <p:cTn id="1861" restart="whenNotActive" fill="hold" evtFilter="cancelBubble" nodeType="interactiveSeq">
                <p:stCondLst>
                  <p:cond evt="onClick" delay="0">
                    <p:tgtEl>
                      <p:spTgt spid="77"/>
                    </p:tgtEl>
                  </p:cond>
                </p:stCondLst>
                <p:endSync evt="end" delay="0">
                  <p:rtn val="all"/>
                </p:endSync>
                <p:childTnLst>
                  <p:par>
                    <p:cTn id="1862" fill="hold">
                      <p:stCondLst>
                        <p:cond delay="0"/>
                      </p:stCondLst>
                      <p:childTnLst>
                        <p:par>
                          <p:cTn id="1863" fill="hold">
                            <p:stCondLst>
                              <p:cond delay="0"/>
                            </p:stCondLst>
                            <p:childTnLst>
                              <p:par>
                                <p:cTn id="1864" presetID="2" presetClass="entr" presetSubtype="3" fill="hold" nodeType="clickEffect">
                                  <p:stCondLst>
                                    <p:cond delay="0"/>
                                  </p:stCondLst>
                                  <p:childTnLst>
                                    <p:set>
                                      <p:cBhvr>
                                        <p:cTn id="1865" dur="1" fill="hold">
                                          <p:stCondLst>
                                            <p:cond delay="0"/>
                                          </p:stCondLst>
                                        </p:cTn>
                                        <p:tgtEl>
                                          <p:spTgt spid="74"/>
                                        </p:tgtEl>
                                        <p:attrNameLst>
                                          <p:attrName>style.visibility</p:attrName>
                                        </p:attrNameLst>
                                      </p:cBhvr>
                                      <p:to>
                                        <p:strVal val="visible"/>
                                      </p:to>
                                    </p:set>
                                    <p:anim calcmode="lin" valueType="num">
                                      <p:cBhvr additive="base">
                                        <p:cTn id="1866" dur="250" fill="hold"/>
                                        <p:tgtEl>
                                          <p:spTgt spid="74"/>
                                        </p:tgtEl>
                                        <p:attrNameLst>
                                          <p:attrName>ppt_x</p:attrName>
                                        </p:attrNameLst>
                                      </p:cBhvr>
                                      <p:tavLst>
                                        <p:tav tm="0">
                                          <p:val>
                                            <p:strVal val="1+#ppt_w/2"/>
                                          </p:val>
                                        </p:tav>
                                        <p:tav tm="100000">
                                          <p:val>
                                            <p:strVal val="#ppt_x"/>
                                          </p:val>
                                        </p:tav>
                                      </p:tavLst>
                                    </p:anim>
                                    <p:anim calcmode="lin" valueType="num">
                                      <p:cBhvr additive="base">
                                        <p:cTn id="1867" dur="250" fill="hold"/>
                                        <p:tgtEl>
                                          <p:spTgt spid="74"/>
                                        </p:tgtEl>
                                        <p:attrNameLst>
                                          <p:attrName>ppt_y</p:attrName>
                                        </p:attrNameLst>
                                      </p:cBhvr>
                                      <p:tavLst>
                                        <p:tav tm="0">
                                          <p:val>
                                            <p:strVal val="0-#ppt_h/2"/>
                                          </p:val>
                                        </p:tav>
                                        <p:tav tm="100000">
                                          <p:val>
                                            <p:strVal val="#ppt_y"/>
                                          </p:val>
                                        </p:tav>
                                      </p:tavLst>
                                    </p:anim>
                                  </p:childTnLst>
                                </p:cTn>
                              </p:par>
                              <p:par>
                                <p:cTn id="1868" presetID="1" presetClass="entr" presetSubtype="0" fill="hold" nodeType="withEffect">
                                  <p:stCondLst>
                                    <p:cond delay="0"/>
                                  </p:stCondLst>
                                  <p:childTnLst>
                                    <p:set>
                                      <p:cBhvr>
                                        <p:cTn id="1869" dur="1" fill="hold">
                                          <p:stCondLst>
                                            <p:cond delay="0"/>
                                          </p:stCondLst>
                                        </p:cTn>
                                        <p:tgtEl>
                                          <p:spTgt spid="299"/>
                                        </p:tgtEl>
                                        <p:attrNameLst>
                                          <p:attrName>style.visibility</p:attrName>
                                        </p:attrNameLst>
                                      </p:cBhvr>
                                      <p:to>
                                        <p:strVal val="visible"/>
                                      </p:to>
                                    </p:set>
                                  </p:childTnLst>
                                </p:cTn>
                              </p:par>
                            </p:childTnLst>
                          </p:cTn>
                        </p:par>
                      </p:childTnLst>
                    </p:cTn>
                  </p:par>
                </p:childTnLst>
              </p:cTn>
              <p:nextCondLst>
                <p:cond evt="onClick" delay="0">
                  <p:tgtEl>
                    <p:spTgt spid="77"/>
                  </p:tgtEl>
                </p:cond>
              </p:nextCondLst>
            </p:seq>
            <p:seq concurrent="1" nextAc="seek">
              <p:cTn id="1870" restart="whenNotActive" fill="hold" evtFilter="cancelBubble" nodeType="interactiveSeq">
                <p:stCondLst>
                  <p:cond evt="onClick" delay="0">
                    <p:tgtEl>
                      <p:spTgt spid="75"/>
                    </p:tgtEl>
                  </p:cond>
                </p:stCondLst>
                <p:endSync evt="end" delay="0">
                  <p:rtn val="all"/>
                </p:endSync>
                <p:childTnLst>
                  <p:par>
                    <p:cTn id="1871" fill="hold">
                      <p:stCondLst>
                        <p:cond delay="0"/>
                      </p:stCondLst>
                      <p:childTnLst>
                        <p:par>
                          <p:cTn id="1872" fill="hold">
                            <p:stCondLst>
                              <p:cond delay="0"/>
                            </p:stCondLst>
                            <p:childTnLst>
                              <p:par>
                                <p:cTn id="1873" presetID="2" presetClass="entr" presetSubtype="3" fill="hold" nodeType="clickEffect">
                                  <p:stCondLst>
                                    <p:cond delay="0"/>
                                  </p:stCondLst>
                                  <p:childTnLst>
                                    <p:set>
                                      <p:cBhvr>
                                        <p:cTn id="1874" dur="1" fill="hold">
                                          <p:stCondLst>
                                            <p:cond delay="0"/>
                                          </p:stCondLst>
                                        </p:cTn>
                                        <p:tgtEl>
                                          <p:spTgt spid="66"/>
                                        </p:tgtEl>
                                        <p:attrNameLst>
                                          <p:attrName>style.visibility</p:attrName>
                                        </p:attrNameLst>
                                      </p:cBhvr>
                                      <p:to>
                                        <p:strVal val="visible"/>
                                      </p:to>
                                    </p:set>
                                    <p:anim calcmode="lin" valueType="num">
                                      <p:cBhvr additive="base">
                                        <p:cTn id="1875" dur="250" fill="hold"/>
                                        <p:tgtEl>
                                          <p:spTgt spid="66"/>
                                        </p:tgtEl>
                                        <p:attrNameLst>
                                          <p:attrName>ppt_x</p:attrName>
                                        </p:attrNameLst>
                                      </p:cBhvr>
                                      <p:tavLst>
                                        <p:tav tm="0">
                                          <p:val>
                                            <p:strVal val="1+#ppt_w/2"/>
                                          </p:val>
                                        </p:tav>
                                        <p:tav tm="100000">
                                          <p:val>
                                            <p:strVal val="#ppt_x"/>
                                          </p:val>
                                        </p:tav>
                                      </p:tavLst>
                                    </p:anim>
                                    <p:anim calcmode="lin" valueType="num">
                                      <p:cBhvr additive="base">
                                        <p:cTn id="1876" dur="250" fill="hold"/>
                                        <p:tgtEl>
                                          <p:spTgt spid="66"/>
                                        </p:tgtEl>
                                        <p:attrNameLst>
                                          <p:attrName>ppt_y</p:attrName>
                                        </p:attrNameLst>
                                      </p:cBhvr>
                                      <p:tavLst>
                                        <p:tav tm="0">
                                          <p:val>
                                            <p:strVal val="0-#ppt_h/2"/>
                                          </p:val>
                                        </p:tav>
                                        <p:tav tm="100000">
                                          <p:val>
                                            <p:strVal val="#ppt_y"/>
                                          </p:val>
                                        </p:tav>
                                      </p:tavLst>
                                    </p:anim>
                                  </p:childTnLst>
                                </p:cTn>
                              </p:par>
                              <p:par>
                                <p:cTn id="1877" presetID="1" presetClass="entr" presetSubtype="0" fill="hold" nodeType="withEffect">
                                  <p:stCondLst>
                                    <p:cond delay="0"/>
                                  </p:stCondLst>
                                  <p:childTnLst>
                                    <p:set>
                                      <p:cBhvr>
                                        <p:cTn id="1878" dur="1" fill="hold">
                                          <p:stCondLst>
                                            <p:cond delay="0"/>
                                          </p:stCondLst>
                                        </p:cTn>
                                        <p:tgtEl>
                                          <p:spTgt spid="299"/>
                                        </p:tgtEl>
                                        <p:attrNameLst>
                                          <p:attrName>style.visibility</p:attrName>
                                        </p:attrNameLst>
                                      </p:cBhvr>
                                      <p:to>
                                        <p:strVal val="visible"/>
                                      </p:to>
                                    </p:set>
                                  </p:childTnLst>
                                </p:cTn>
                              </p:par>
                            </p:childTnLst>
                          </p:cTn>
                        </p:par>
                      </p:childTnLst>
                    </p:cTn>
                  </p:par>
                </p:childTnLst>
              </p:cTn>
              <p:nextCondLst>
                <p:cond evt="onClick" delay="0">
                  <p:tgtEl>
                    <p:spTgt spid="75"/>
                  </p:tgtEl>
                </p:cond>
              </p:nextCondLst>
            </p:seq>
            <p:seq concurrent="1" nextAc="seek">
              <p:cTn id="1879" restart="whenNotActive" fill="hold" evtFilter="cancelBubble" nodeType="interactiveSeq">
                <p:stCondLst>
                  <p:cond evt="onClick" delay="0">
                    <p:tgtEl>
                      <p:spTgt spid="78"/>
                    </p:tgtEl>
                  </p:cond>
                </p:stCondLst>
                <p:endSync evt="end" delay="0">
                  <p:rtn val="all"/>
                </p:endSync>
                <p:childTnLst>
                  <p:par>
                    <p:cTn id="1880" fill="hold">
                      <p:stCondLst>
                        <p:cond delay="0"/>
                      </p:stCondLst>
                      <p:childTnLst>
                        <p:par>
                          <p:cTn id="1881" fill="hold">
                            <p:stCondLst>
                              <p:cond delay="0"/>
                            </p:stCondLst>
                            <p:childTnLst>
                              <p:par>
                                <p:cTn id="1882" presetID="2" presetClass="entr" presetSubtype="3" fill="hold" nodeType="clickEffect">
                                  <p:stCondLst>
                                    <p:cond delay="0"/>
                                  </p:stCondLst>
                                  <p:childTnLst>
                                    <p:set>
                                      <p:cBhvr>
                                        <p:cTn id="1883" dur="1" fill="hold">
                                          <p:stCondLst>
                                            <p:cond delay="0"/>
                                          </p:stCondLst>
                                        </p:cTn>
                                        <p:tgtEl>
                                          <p:spTgt spid="73"/>
                                        </p:tgtEl>
                                        <p:attrNameLst>
                                          <p:attrName>style.visibility</p:attrName>
                                        </p:attrNameLst>
                                      </p:cBhvr>
                                      <p:to>
                                        <p:strVal val="visible"/>
                                      </p:to>
                                    </p:set>
                                    <p:anim calcmode="lin" valueType="num">
                                      <p:cBhvr additive="base">
                                        <p:cTn id="1884" dur="250" fill="hold"/>
                                        <p:tgtEl>
                                          <p:spTgt spid="73"/>
                                        </p:tgtEl>
                                        <p:attrNameLst>
                                          <p:attrName>ppt_x</p:attrName>
                                        </p:attrNameLst>
                                      </p:cBhvr>
                                      <p:tavLst>
                                        <p:tav tm="0">
                                          <p:val>
                                            <p:strVal val="1+#ppt_w/2"/>
                                          </p:val>
                                        </p:tav>
                                        <p:tav tm="100000">
                                          <p:val>
                                            <p:strVal val="#ppt_x"/>
                                          </p:val>
                                        </p:tav>
                                      </p:tavLst>
                                    </p:anim>
                                    <p:anim calcmode="lin" valueType="num">
                                      <p:cBhvr additive="base">
                                        <p:cTn id="1885" dur="250" fill="hold"/>
                                        <p:tgtEl>
                                          <p:spTgt spid="73"/>
                                        </p:tgtEl>
                                        <p:attrNameLst>
                                          <p:attrName>ppt_y</p:attrName>
                                        </p:attrNameLst>
                                      </p:cBhvr>
                                      <p:tavLst>
                                        <p:tav tm="0">
                                          <p:val>
                                            <p:strVal val="0-#ppt_h/2"/>
                                          </p:val>
                                        </p:tav>
                                        <p:tav tm="100000">
                                          <p:val>
                                            <p:strVal val="#ppt_y"/>
                                          </p:val>
                                        </p:tav>
                                      </p:tavLst>
                                    </p:anim>
                                  </p:childTnLst>
                                </p:cTn>
                              </p:par>
                              <p:par>
                                <p:cTn id="1886" presetID="1" presetClass="entr" presetSubtype="0" fill="hold" nodeType="withEffect">
                                  <p:stCondLst>
                                    <p:cond delay="0"/>
                                  </p:stCondLst>
                                  <p:childTnLst>
                                    <p:set>
                                      <p:cBhvr>
                                        <p:cTn id="1887" dur="1" fill="hold">
                                          <p:stCondLst>
                                            <p:cond delay="0"/>
                                          </p:stCondLst>
                                        </p:cTn>
                                        <p:tgtEl>
                                          <p:spTgt spid="299"/>
                                        </p:tgtEl>
                                        <p:attrNameLst>
                                          <p:attrName>style.visibility</p:attrName>
                                        </p:attrNameLst>
                                      </p:cBhvr>
                                      <p:to>
                                        <p:strVal val="visible"/>
                                      </p:to>
                                    </p:set>
                                  </p:childTnLst>
                                </p:cTn>
                              </p:par>
                            </p:childTnLst>
                          </p:cTn>
                        </p:par>
                      </p:childTnLst>
                    </p:cTn>
                  </p:par>
                </p:childTnLst>
              </p:cTn>
              <p:nextCondLst>
                <p:cond evt="onClick" delay="0">
                  <p:tgtEl>
                    <p:spTgt spid="78"/>
                  </p:tgtEl>
                </p:cond>
              </p:nextCondLst>
            </p:seq>
            <p:seq concurrent="1" nextAc="seek">
              <p:cTn id="1888" restart="whenNotActive" fill="hold" evtFilter="cancelBubble" nodeType="interactiveSeq">
                <p:stCondLst>
                  <p:cond evt="onClick" delay="0">
                    <p:tgtEl>
                      <p:spTgt spid="79"/>
                    </p:tgtEl>
                  </p:cond>
                </p:stCondLst>
                <p:endSync evt="end" delay="0">
                  <p:rtn val="all"/>
                </p:endSync>
                <p:childTnLst>
                  <p:par>
                    <p:cTn id="1889" fill="hold">
                      <p:stCondLst>
                        <p:cond delay="0"/>
                      </p:stCondLst>
                      <p:childTnLst>
                        <p:par>
                          <p:cTn id="1890" fill="hold">
                            <p:stCondLst>
                              <p:cond delay="0"/>
                            </p:stCondLst>
                            <p:childTnLst>
                              <p:par>
                                <p:cTn id="1891" presetID="2" presetClass="entr" presetSubtype="3" fill="hold" nodeType="clickEffect">
                                  <p:stCondLst>
                                    <p:cond delay="0"/>
                                  </p:stCondLst>
                                  <p:childTnLst>
                                    <p:set>
                                      <p:cBhvr>
                                        <p:cTn id="1892" dur="1" fill="hold">
                                          <p:stCondLst>
                                            <p:cond delay="0"/>
                                          </p:stCondLst>
                                        </p:cTn>
                                        <p:tgtEl>
                                          <p:spTgt spid="80"/>
                                        </p:tgtEl>
                                        <p:attrNameLst>
                                          <p:attrName>style.visibility</p:attrName>
                                        </p:attrNameLst>
                                      </p:cBhvr>
                                      <p:to>
                                        <p:strVal val="visible"/>
                                      </p:to>
                                    </p:set>
                                    <p:anim calcmode="lin" valueType="num">
                                      <p:cBhvr additive="base">
                                        <p:cTn id="1893" dur="250" fill="hold"/>
                                        <p:tgtEl>
                                          <p:spTgt spid="80"/>
                                        </p:tgtEl>
                                        <p:attrNameLst>
                                          <p:attrName>ppt_x</p:attrName>
                                        </p:attrNameLst>
                                      </p:cBhvr>
                                      <p:tavLst>
                                        <p:tav tm="0">
                                          <p:val>
                                            <p:strVal val="1+#ppt_w/2"/>
                                          </p:val>
                                        </p:tav>
                                        <p:tav tm="100000">
                                          <p:val>
                                            <p:strVal val="#ppt_x"/>
                                          </p:val>
                                        </p:tav>
                                      </p:tavLst>
                                    </p:anim>
                                    <p:anim calcmode="lin" valueType="num">
                                      <p:cBhvr additive="base">
                                        <p:cTn id="1894" dur="250" fill="hold"/>
                                        <p:tgtEl>
                                          <p:spTgt spid="80"/>
                                        </p:tgtEl>
                                        <p:attrNameLst>
                                          <p:attrName>ppt_y</p:attrName>
                                        </p:attrNameLst>
                                      </p:cBhvr>
                                      <p:tavLst>
                                        <p:tav tm="0">
                                          <p:val>
                                            <p:strVal val="0-#ppt_h/2"/>
                                          </p:val>
                                        </p:tav>
                                        <p:tav tm="100000">
                                          <p:val>
                                            <p:strVal val="#ppt_y"/>
                                          </p:val>
                                        </p:tav>
                                      </p:tavLst>
                                    </p:anim>
                                  </p:childTnLst>
                                </p:cTn>
                              </p:par>
                              <p:par>
                                <p:cTn id="1895" presetID="1" presetClass="entr" presetSubtype="0" fill="hold" nodeType="withEffect">
                                  <p:stCondLst>
                                    <p:cond delay="0"/>
                                  </p:stCondLst>
                                  <p:childTnLst>
                                    <p:set>
                                      <p:cBhvr>
                                        <p:cTn id="1896" dur="1" fill="hold">
                                          <p:stCondLst>
                                            <p:cond delay="0"/>
                                          </p:stCondLst>
                                        </p:cTn>
                                        <p:tgtEl>
                                          <p:spTgt spid="299"/>
                                        </p:tgtEl>
                                        <p:attrNameLst>
                                          <p:attrName>style.visibility</p:attrName>
                                        </p:attrNameLst>
                                      </p:cBhvr>
                                      <p:to>
                                        <p:strVal val="visible"/>
                                      </p:to>
                                    </p:set>
                                  </p:childTnLst>
                                </p:cTn>
                              </p:par>
                            </p:childTnLst>
                          </p:cTn>
                        </p:par>
                      </p:childTnLst>
                    </p:cTn>
                  </p:par>
                </p:childTnLst>
              </p:cTn>
              <p:nextCondLst>
                <p:cond evt="onClick" delay="0">
                  <p:tgtEl>
                    <p:spTgt spid="79"/>
                  </p:tgtEl>
                </p:cond>
              </p:nextCondLst>
            </p:seq>
            <p:seq concurrent="1" nextAc="seek">
              <p:cTn id="1897" restart="whenNotActive" fill="hold" evtFilter="cancelBubble" nodeType="interactiveSeq">
                <p:stCondLst>
                  <p:cond evt="onClick" delay="0">
                    <p:tgtEl>
                      <p:spTgt spid="72"/>
                    </p:tgtEl>
                  </p:cond>
                </p:stCondLst>
                <p:endSync evt="end" delay="0">
                  <p:rtn val="all"/>
                </p:endSync>
                <p:childTnLst>
                  <p:par>
                    <p:cTn id="1898" fill="hold">
                      <p:stCondLst>
                        <p:cond delay="0"/>
                      </p:stCondLst>
                      <p:childTnLst>
                        <p:par>
                          <p:cTn id="1899" fill="hold">
                            <p:stCondLst>
                              <p:cond delay="0"/>
                            </p:stCondLst>
                            <p:childTnLst>
                              <p:par>
                                <p:cTn id="1900" presetID="2" presetClass="entr" presetSubtype="3" fill="hold" nodeType="clickEffect">
                                  <p:stCondLst>
                                    <p:cond delay="0"/>
                                  </p:stCondLst>
                                  <p:childTnLst>
                                    <p:set>
                                      <p:cBhvr>
                                        <p:cTn id="1901" dur="1" fill="hold">
                                          <p:stCondLst>
                                            <p:cond delay="0"/>
                                          </p:stCondLst>
                                        </p:cTn>
                                        <p:tgtEl>
                                          <p:spTgt spid="76"/>
                                        </p:tgtEl>
                                        <p:attrNameLst>
                                          <p:attrName>style.visibility</p:attrName>
                                        </p:attrNameLst>
                                      </p:cBhvr>
                                      <p:to>
                                        <p:strVal val="visible"/>
                                      </p:to>
                                    </p:set>
                                    <p:anim calcmode="lin" valueType="num">
                                      <p:cBhvr additive="base">
                                        <p:cTn id="1902" dur="250" fill="hold"/>
                                        <p:tgtEl>
                                          <p:spTgt spid="76"/>
                                        </p:tgtEl>
                                        <p:attrNameLst>
                                          <p:attrName>ppt_x</p:attrName>
                                        </p:attrNameLst>
                                      </p:cBhvr>
                                      <p:tavLst>
                                        <p:tav tm="0">
                                          <p:val>
                                            <p:strVal val="1+#ppt_w/2"/>
                                          </p:val>
                                        </p:tav>
                                        <p:tav tm="100000">
                                          <p:val>
                                            <p:strVal val="#ppt_x"/>
                                          </p:val>
                                        </p:tav>
                                      </p:tavLst>
                                    </p:anim>
                                    <p:anim calcmode="lin" valueType="num">
                                      <p:cBhvr additive="base">
                                        <p:cTn id="1903" dur="250" fill="hold"/>
                                        <p:tgtEl>
                                          <p:spTgt spid="76"/>
                                        </p:tgtEl>
                                        <p:attrNameLst>
                                          <p:attrName>ppt_y</p:attrName>
                                        </p:attrNameLst>
                                      </p:cBhvr>
                                      <p:tavLst>
                                        <p:tav tm="0">
                                          <p:val>
                                            <p:strVal val="0-#ppt_h/2"/>
                                          </p:val>
                                        </p:tav>
                                        <p:tav tm="100000">
                                          <p:val>
                                            <p:strVal val="#ppt_y"/>
                                          </p:val>
                                        </p:tav>
                                      </p:tavLst>
                                    </p:anim>
                                  </p:childTnLst>
                                </p:cTn>
                              </p:par>
                              <p:par>
                                <p:cTn id="1904" presetID="1" presetClass="entr" presetSubtype="0" fill="hold" nodeType="withEffect">
                                  <p:stCondLst>
                                    <p:cond delay="0"/>
                                  </p:stCondLst>
                                  <p:childTnLst>
                                    <p:set>
                                      <p:cBhvr>
                                        <p:cTn id="1905" dur="1" fill="hold">
                                          <p:stCondLst>
                                            <p:cond delay="0"/>
                                          </p:stCondLst>
                                        </p:cTn>
                                        <p:tgtEl>
                                          <p:spTgt spid="299"/>
                                        </p:tgtEl>
                                        <p:attrNameLst>
                                          <p:attrName>style.visibility</p:attrName>
                                        </p:attrNameLst>
                                      </p:cBhvr>
                                      <p:to>
                                        <p:strVal val="visible"/>
                                      </p:to>
                                    </p:set>
                                  </p:childTnLst>
                                </p:cTn>
                              </p:par>
                            </p:childTnLst>
                          </p:cTn>
                        </p:par>
                      </p:childTnLst>
                    </p:cTn>
                  </p:par>
                </p:childTnLst>
              </p:cTn>
              <p:nextCondLst>
                <p:cond evt="onClick" delay="0">
                  <p:tgtEl>
                    <p:spTgt spid="72"/>
                  </p:tgtEl>
                </p:cond>
              </p:nextCondLst>
            </p:seq>
            <p:seq concurrent="1" nextAc="seek">
              <p:cTn id="1906" restart="whenNotActive" fill="hold" evtFilter="cancelBubble" nodeType="interactiveSeq">
                <p:stCondLst>
                  <p:cond evt="onClick" delay="0">
                    <p:tgtEl>
                      <p:spTgt spid="86"/>
                    </p:tgtEl>
                  </p:cond>
                </p:stCondLst>
                <p:endSync evt="end" delay="0">
                  <p:rtn val="all"/>
                </p:endSync>
                <p:childTnLst>
                  <p:par>
                    <p:cTn id="1907" fill="hold">
                      <p:stCondLst>
                        <p:cond delay="0"/>
                      </p:stCondLst>
                      <p:childTnLst>
                        <p:par>
                          <p:cTn id="1908" fill="hold">
                            <p:stCondLst>
                              <p:cond delay="0"/>
                            </p:stCondLst>
                            <p:childTnLst>
                              <p:par>
                                <p:cTn id="1909" presetID="2" presetClass="entr" presetSubtype="3" fill="hold" nodeType="clickEffect">
                                  <p:stCondLst>
                                    <p:cond delay="0"/>
                                  </p:stCondLst>
                                  <p:childTnLst>
                                    <p:set>
                                      <p:cBhvr>
                                        <p:cTn id="1910" dur="1" fill="hold">
                                          <p:stCondLst>
                                            <p:cond delay="0"/>
                                          </p:stCondLst>
                                        </p:cTn>
                                        <p:tgtEl>
                                          <p:spTgt spid="83"/>
                                        </p:tgtEl>
                                        <p:attrNameLst>
                                          <p:attrName>style.visibility</p:attrName>
                                        </p:attrNameLst>
                                      </p:cBhvr>
                                      <p:to>
                                        <p:strVal val="visible"/>
                                      </p:to>
                                    </p:set>
                                    <p:anim calcmode="lin" valueType="num">
                                      <p:cBhvr additive="base">
                                        <p:cTn id="1911" dur="250" fill="hold"/>
                                        <p:tgtEl>
                                          <p:spTgt spid="83"/>
                                        </p:tgtEl>
                                        <p:attrNameLst>
                                          <p:attrName>ppt_x</p:attrName>
                                        </p:attrNameLst>
                                      </p:cBhvr>
                                      <p:tavLst>
                                        <p:tav tm="0">
                                          <p:val>
                                            <p:strVal val="1+#ppt_w/2"/>
                                          </p:val>
                                        </p:tav>
                                        <p:tav tm="100000">
                                          <p:val>
                                            <p:strVal val="#ppt_x"/>
                                          </p:val>
                                        </p:tav>
                                      </p:tavLst>
                                    </p:anim>
                                    <p:anim calcmode="lin" valueType="num">
                                      <p:cBhvr additive="base">
                                        <p:cTn id="1912" dur="250" fill="hold"/>
                                        <p:tgtEl>
                                          <p:spTgt spid="83"/>
                                        </p:tgtEl>
                                        <p:attrNameLst>
                                          <p:attrName>ppt_y</p:attrName>
                                        </p:attrNameLst>
                                      </p:cBhvr>
                                      <p:tavLst>
                                        <p:tav tm="0">
                                          <p:val>
                                            <p:strVal val="0-#ppt_h/2"/>
                                          </p:val>
                                        </p:tav>
                                        <p:tav tm="100000">
                                          <p:val>
                                            <p:strVal val="#ppt_y"/>
                                          </p:val>
                                        </p:tav>
                                      </p:tavLst>
                                    </p:anim>
                                  </p:childTnLst>
                                </p:cTn>
                              </p:par>
                              <p:par>
                                <p:cTn id="1913" presetID="1" presetClass="entr" presetSubtype="0" fill="hold" nodeType="withEffect">
                                  <p:stCondLst>
                                    <p:cond delay="0"/>
                                  </p:stCondLst>
                                  <p:childTnLst>
                                    <p:set>
                                      <p:cBhvr>
                                        <p:cTn id="1914" dur="1" fill="hold">
                                          <p:stCondLst>
                                            <p:cond delay="0"/>
                                          </p:stCondLst>
                                        </p:cTn>
                                        <p:tgtEl>
                                          <p:spTgt spid="300"/>
                                        </p:tgtEl>
                                        <p:attrNameLst>
                                          <p:attrName>style.visibility</p:attrName>
                                        </p:attrNameLst>
                                      </p:cBhvr>
                                      <p:to>
                                        <p:strVal val="visible"/>
                                      </p:to>
                                    </p:set>
                                  </p:childTnLst>
                                </p:cTn>
                              </p:par>
                            </p:childTnLst>
                          </p:cTn>
                        </p:par>
                      </p:childTnLst>
                    </p:cTn>
                  </p:par>
                </p:childTnLst>
              </p:cTn>
              <p:nextCondLst>
                <p:cond evt="onClick" delay="0">
                  <p:tgtEl>
                    <p:spTgt spid="86"/>
                  </p:tgtEl>
                </p:cond>
              </p:nextCondLst>
            </p:seq>
            <p:seq concurrent="1" nextAc="seek">
              <p:cTn id="1915" restart="whenNotActive" fill="hold" evtFilter="cancelBubble" nodeType="interactiveSeq">
                <p:stCondLst>
                  <p:cond evt="onClick" delay="0">
                    <p:tgtEl>
                      <p:spTgt spid="84"/>
                    </p:tgtEl>
                  </p:cond>
                </p:stCondLst>
                <p:endSync evt="end" delay="0">
                  <p:rtn val="all"/>
                </p:endSync>
                <p:childTnLst>
                  <p:par>
                    <p:cTn id="1916" fill="hold">
                      <p:stCondLst>
                        <p:cond delay="0"/>
                      </p:stCondLst>
                      <p:childTnLst>
                        <p:par>
                          <p:cTn id="1917" fill="hold">
                            <p:stCondLst>
                              <p:cond delay="0"/>
                            </p:stCondLst>
                            <p:childTnLst>
                              <p:par>
                                <p:cTn id="1918" presetID="2" presetClass="entr" presetSubtype="3" fill="hold" nodeType="clickEffect">
                                  <p:stCondLst>
                                    <p:cond delay="0"/>
                                  </p:stCondLst>
                                  <p:childTnLst>
                                    <p:set>
                                      <p:cBhvr>
                                        <p:cTn id="1919" dur="1" fill="hold">
                                          <p:stCondLst>
                                            <p:cond delay="0"/>
                                          </p:stCondLst>
                                        </p:cTn>
                                        <p:tgtEl>
                                          <p:spTgt spid="90"/>
                                        </p:tgtEl>
                                        <p:attrNameLst>
                                          <p:attrName>style.visibility</p:attrName>
                                        </p:attrNameLst>
                                      </p:cBhvr>
                                      <p:to>
                                        <p:strVal val="visible"/>
                                      </p:to>
                                    </p:set>
                                    <p:anim calcmode="lin" valueType="num">
                                      <p:cBhvr additive="base">
                                        <p:cTn id="1920" dur="250" fill="hold"/>
                                        <p:tgtEl>
                                          <p:spTgt spid="90"/>
                                        </p:tgtEl>
                                        <p:attrNameLst>
                                          <p:attrName>ppt_x</p:attrName>
                                        </p:attrNameLst>
                                      </p:cBhvr>
                                      <p:tavLst>
                                        <p:tav tm="0">
                                          <p:val>
                                            <p:strVal val="1+#ppt_w/2"/>
                                          </p:val>
                                        </p:tav>
                                        <p:tav tm="100000">
                                          <p:val>
                                            <p:strVal val="#ppt_x"/>
                                          </p:val>
                                        </p:tav>
                                      </p:tavLst>
                                    </p:anim>
                                    <p:anim calcmode="lin" valueType="num">
                                      <p:cBhvr additive="base">
                                        <p:cTn id="1921" dur="250" fill="hold"/>
                                        <p:tgtEl>
                                          <p:spTgt spid="90"/>
                                        </p:tgtEl>
                                        <p:attrNameLst>
                                          <p:attrName>ppt_y</p:attrName>
                                        </p:attrNameLst>
                                      </p:cBhvr>
                                      <p:tavLst>
                                        <p:tav tm="0">
                                          <p:val>
                                            <p:strVal val="0-#ppt_h/2"/>
                                          </p:val>
                                        </p:tav>
                                        <p:tav tm="100000">
                                          <p:val>
                                            <p:strVal val="#ppt_y"/>
                                          </p:val>
                                        </p:tav>
                                      </p:tavLst>
                                    </p:anim>
                                  </p:childTnLst>
                                </p:cTn>
                              </p:par>
                              <p:par>
                                <p:cTn id="1922" presetID="1" presetClass="entr" presetSubtype="0" fill="hold" nodeType="withEffect">
                                  <p:stCondLst>
                                    <p:cond delay="0"/>
                                  </p:stCondLst>
                                  <p:childTnLst>
                                    <p:set>
                                      <p:cBhvr>
                                        <p:cTn id="1923" dur="1" fill="hold">
                                          <p:stCondLst>
                                            <p:cond delay="0"/>
                                          </p:stCondLst>
                                        </p:cTn>
                                        <p:tgtEl>
                                          <p:spTgt spid="300"/>
                                        </p:tgtEl>
                                        <p:attrNameLst>
                                          <p:attrName>style.visibility</p:attrName>
                                        </p:attrNameLst>
                                      </p:cBhvr>
                                      <p:to>
                                        <p:strVal val="visible"/>
                                      </p:to>
                                    </p:set>
                                  </p:childTnLst>
                                </p:cTn>
                              </p:par>
                            </p:childTnLst>
                          </p:cTn>
                        </p:par>
                      </p:childTnLst>
                    </p:cTn>
                  </p:par>
                </p:childTnLst>
              </p:cTn>
              <p:nextCondLst>
                <p:cond evt="onClick" delay="0">
                  <p:tgtEl>
                    <p:spTgt spid="84"/>
                  </p:tgtEl>
                </p:cond>
              </p:nextCondLst>
            </p:seq>
            <p:seq concurrent="1" nextAc="seek">
              <p:cTn id="1924" restart="whenNotActive" fill="hold" evtFilter="cancelBubble" nodeType="interactiveSeq">
                <p:stCondLst>
                  <p:cond evt="onClick" delay="0">
                    <p:tgtEl>
                      <p:spTgt spid="87"/>
                    </p:tgtEl>
                  </p:cond>
                </p:stCondLst>
                <p:endSync evt="end" delay="0">
                  <p:rtn val="all"/>
                </p:endSync>
                <p:childTnLst>
                  <p:par>
                    <p:cTn id="1925" fill="hold">
                      <p:stCondLst>
                        <p:cond delay="0"/>
                      </p:stCondLst>
                      <p:childTnLst>
                        <p:par>
                          <p:cTn id="1926" fill="hold">
                            <p:stCondLst>
                              <p:cond delay="0"/>
                            </p:stCondLst>
                            <p:childTnLst>
                              <p:par>
                                <p:cTn id="1927" presetID="2" presetClass="entr" presetSubtype="3" fill="hold" nodeType="clickEffect">
                                  <p:stCondLst>
                                    <p:cond delay="0"/>
                                  </p:stCondLst>
                                  <p:childTnLst>
                                    <p:set>
                                      <p:cBhvr>
                                        <p:cTn id="1928" dur="1" fill="hold">
                                          <p:stCondLst>
                                            <p:cond delay="0"/>
                                          </p:stCondLst>
                                        </p:cTn>
                                        <p:tgtEl>
                                          <p:spTgt spid="89"/>
                                        </p:tgtEl>
                                        <p:attrNameLst>
                                          <p:attrName>style.visibility</p:attrName>
                                        </p:attrNameLst>
                                      </p:cBhvr>
                                      <p:to>
                                        <p:strVal val="visible"/>
                                      </p:to>
                                    </p:set>
                                    <p:anim calcmode="lin" valueType="num">
                                      <p:cBhvr additive="base">
                                        <p:cTn id="1929" dur="250" fill="hold"/>
                                        <p:tgtEl>
                                          <p:spTgt spid="89"/>
                                        </p:tgtEl>
                                        <p:attrNameLst>
                                          <p:attrName>ppt_x</p:attrName>
                                        </p:attrNameLst>
                                      </p:cBhvr>
                                      <p:tavLst>
                                        <p:tav tm="0">
                                          <p:val>
                                            <p:strVal val="1+#ppt_w/2"/>
                                          </p:val>
                                        </p:tav>
                                        <p:tav tm="100000">
                                          <p:val>
                                            <p:strVal val="#ppt_x"/>
                                          </p:val>
                                        </p:tav>
                                      </p:tavLst>
                                    </p:anim>
                                    <p:anim calcmode="lin" valueType="num">
                                      <p:cBhvr additive="base">
                                        <p:cTn id="1930" dur="250" fill="hold"/>
                                        <p:tgtEl>
                                          <p:spTgt spid="89"/>
                                        </p:tgtEl>
                                        <p:attrNameLst>
                                          <p:attrName>ppt_y</p:attrName>
                                        </p:attrNameLst>
                                      </p:cBhvr>
                                      <p:tavLst>
                                        <p:tav tm="0">
                                          <p:val>
                                            <p:strVal val="0-#ppt_h/2"/>
                                          </p:val>
                                        </p:tav>
                                        <p:tav tm="100000">
                                          <p:val>
                                            <p:strVal val="#ppt_y"/>
                                          </p:val>
                                        </p:tav>
                                      </p:tavLst>
                                    </p:anim>
                                  </p:childTnLst>
                                </p:cTn>
                              </p:par>
                              <p:par>
                                <p:cTn id="1931" presetID="1" presetClass="entr" presetSubtype="0" fill="hold" nodeType="withEffect">
                                  <p:stCondLst>
                                    <p:cond delay="0"/>
                                  </p:stCondLst>
                                  <p:childTnLst>
                                    <p:set>
                                      <p:cBhvr>
                                        <p:cTn id="1932" dur="1" fill="hold">
                                          <p:stCondLst>
                                            <p:cond delay="0"/>
                                          </p:stCondLst>
                                        </p:cTn>
                                        <p:tgtEl>
                                          <p:spTgt spid="300"/>
                                        </p:tgtEl>
                                        <p:attrNameLst>
                                          <p:attrName>style.visibility</p:attrName>
                                        </p:attrNameLst>
                                      </p:cBhvr>
                                      <p:to>
                                        <p:strVal val="visible"/>
                                      </p:to>
                                    </p:set>
                                  </p:childTnLst>
                                </p:cTn>
                              </p:par>
                            </p:childTnLst>
                          </p:cTn>
                        </p:par>
                      </p:childTnLst>
                    </p:cTn>
                  </p:par>
                </p:childTnLst>
              </p:cTn>
              <p:nextCondLst>
                <p:cond evt="onClick" delay="0">
                  <p:tgtEl>
                    <p:spTgt spid="87"/>
                  </p:tgtEl>
                </p:cond>
              </p:nextCondLst>
            </p:seq>
            <p:seq concurrent="1" nextAc="seek">
              <p:cTn id="1933" restart="whenNotActive" fill="hold" evtFilter="cancelBubble" nodeType="interactiveSeq">
                <p:stCondLst>
                  <p:cond evt="onClick" delay="0">
                    <p:tgtEl>
                      <p:spTgt spid="88"/>
                    </p:tgtEl>
                  </p:cond>
                </p:stCondLst>
                <p:endSync evt="end" delay="0">
                  <p:rtn val="all"/>
                </p:endSync>
                <p:childTnLst>
                  <p:par>
                    <p:cTn id="1934" fill="hold">
                      <p:stCondLst>
                        <p:cond delay="0"/>
                      </p:stCondLst>
                      <p:childTnLst>
                        <p:par>
                          <p:cTn id="1935" fill="hold">
                            <p:stCondLst>
                              <p:cond delay="0"/>
                            </p:stCondLst>
                            <p:childTnLst>
                              <p:par>
                                <p:cTn id="1936" presetID="2" presetClass="entr" presetSubtype="3" fill="hold" nodeType="clickEffect">
                                  <p:stCondLst>
                                    <p:cond delay="0"/>
                                  </p:stCondLst>
                                  <p:childTnLst>
                                    <p:set>
                                      <p:cBhvr>
                                        <p:cTn id="1937" dur="1" fill="hold">
                                          <p:stCondLst>
                                            <p:cond delay="0"/>
                                          </p:stCondLst>
                                        </p:cTn>
                                        <p:tgtEl>
                                          <p:spTgt spid="85"/>
                                        </p:tgtEl>
                                        <p:attrNameLst>
                                          <p:attrName>style.visibility</p:attrName>
                                        </p:attrNameLst>
                                      </p:cBhvr>
                                      <p:to>
                                        <p:strVal val="visible"/>
                                      </p:to>
                                    </p:set>
                                    <p:anim calcmode="lin" valueType="num">
                                      <p:cBhvr additive="base">
                                        <p:cTn id="1938" dur="250" fill="hold"/>
                                        <p:tgtEl>
                                          <p:spTgt spid="85"/>
                                        </p:tgtEl>
                                        <p:attrNameLst>
                                          <p:attrName>ppt_x</p:attrName>
                                        </p:attrNameLst>
                                      </p:cBhvr>
                                      <p:tavLst>
                                        <p:tav tm="0">
                                          <p:val>
                                            <p:strVal val="1+#ppt_w/2"/>
                                          </p:val>
                                        </p:tav>
                                        <p:tav tm="100000">
                                          <p:val>
                                            <p:strVal val="#ppt_x"/>
                                          </p:val>
                                        </p:tav>
                                      </p:tavLst>
                                    </p:anim>
                                    <p:anim calcmode="lin" valueType="num">
                                      <p:cBhvr additive="base">
                                        <p:cTn id="1939" dur="250" fill="hold"/>
                                        <p:tgtEl>
                                          <p:spTgt spid="85"/>
                                        </p:tgtEl>
                                        <p:attrNameLst>
                                          <p:attrName>ppt_y</p:attrName>
                                        </p:attrNameLst>
                                      </p:cBhvr>
                                      <p:tavLst>
                                        <p:tav tm="0">
                                          <p:val>
                                            <p:strVal val="0-#ppt_h/2"/>
                                          </p:val>
                                        </p:tav>
                                        <p:tav tm="100000">
                                          <p:val>
                                            <p:strVal val="#ppt_y"/>
                                          </p:val>
                                        </p:tav>
                                      </p:tavLst>
                                    </p:anim>
                                  </p:childTnLst>
                                </p:cTn>
                              </p:par>
                              <p:par>
                                <p:cTn id="1940" presetID="1" presetClass="entr" presetSubtype="0" fill="hold" nodeType="withEffect">
                                  <p:stCondLst>
                                    <p:cond delay="0"/>
                                  </p:stCondLst>
                                  <p:childTnLst>
                                    <p:set>
                                      <p:cBhvr>
                                        <p:cTn id="1941" dur="1" fill="hold">
                                          <p:stCondLst>
                                            <p:cond delay="0"/>
                                          </p:stCondLst>
                                        </p:cTn>
                                        <p:tgtEl>
                                          <p:spTgt spid="300"/>
                                        </p:tgtEl>
                                        <p:attrNameLst>
                                          <p:attrName>style.visibility</p:attrName>
                                        </p:attrNameLst>
                                      </p:cBhvr>
                                      <p:to>
                                        <p:strVal val="visible"/>
                                      </p:to>
                                    </p:set>
                                  </p:childTnLst>
                                </p:cTn>
                              </p:par>
                            </p:childTnLst>
                          </p:cTn>
                        </p:par>
                      </p:childTnLst>
                    </p:cTn>
                  </p:par>
                </p:childTnLst>
              </p:cTn>
              <p:nextCondLst>
                <p:cond evt="onClick" delay="0">
                  <p:tgtEl>
                    <p:spTgt spid="88"/>
                  </p:tgtEl>
                </p:cond>
              </p:nextCondLst>
            </p:seq>
            <p:seq concurrent="1" nextAc="seek">
              <p:cTn id="1942" restart="whenNotActive" fill="hold" evtFilter="cancelBubble" nodeType="interactiveSeq">
                <p:stCondLst>
                  <p:cond evt="onClick" delay="0">
                    <p:tgtEl>
                      <p:spTgt spid="82"/>
                    </p:tgtEl>
                  </p:cond>
                </p:stCondLst>
                <p:endSync evt="end" delay="0">
                  <p:rtn val="all"/>
                </p:endSync>
                <p:childTnLst>
                  <p:par>
                    <p:cTn id="1943" fill="hold">
                      <p:stCondLst>
                        <p:cond delay="0"/>
                      </p:stCondLst>
                      <p:childTnLst>
                        <p:par>
                          <p:cTn id="1944" fill="hold">
                            <p:stCondLst>
                              <p:cond delay="0"/>
                            </p:stCondLst>
                            <p:childTnLst>
                              <p:par>
                                <p:cTn id="1945" presetID="2" presetClass="entr" presetSubtype="3" fill="hold" nodeType="clickEffect">
                                  <p:stCondLst>
                                    <p:cond delay="0"/>
                                  </p:stCondLst>
                                  <p:childTnLst>
                                    <p:set>
                                      <p:cBhvr>
                                        <p:cTn id="1946" dur="1" fill="hold">
                                          <p:stCondLst>
                                            <p:cond delay="0"/>
                                          </p:stCondLst>
                                        </p:cTn>
                                        <p:tgtEl>
                                          <p:spTgt spid="81"/>
                                        </p:tgtEl>
                                        <p:attrNameLst>
                                          <p:attrName>style.visibility</p:attrName>
                                        </p:attrNameLst>
                                      </p:cBhvr>
                                      <p:to>
                                        <p:strVal val="visible"/>
                                      </p:to>
                                    </p:set>
                                    <p:anim calcmode="lin" valueType="num">
                                      <p:cBhvr additive="base">
                                        <p:cTn id="1947" dur="250" fill="hold"/>
                                        <p:tgtEl>
                                          <p:spTgt spid="81"/>
                                        </p:tgtEl>
                                        <p:attrNameLst>
                                          <p:attrName>ppt_x</p:attrName>
                                        </p:attrNameLst>
                                      </p:cBhvr>
                                      <p:tavLst>
                                        <p:tav tm="0">
                                          <p:val>
                                            <p:strVal val="1+#ppt_w/2"/>
                                          </p:val>
                                        </p:tav>
                                        <p:tav tm="100000">
                                          <p:val>
                                            <p:strVal val="#ppt_x"/>
                                          </p:val>
                                        </p:tav>
                                      </p:tavLst>
                                    </p:anim>
                                    <p:anim calcmode="lin" valueType="num">
                                      <p:cBhvr additive="base">
                                        <p:cTn id="1948" dur="250" fill="hold"/>
                                        <p:tgtEl>
                                          <p:spTgt spid="81"/>
                                        </p:tgtEl>
                                        <p:attrNameLst>
                                          <p:attrName>ppt_y</p:attrName>
                                        </p:attrNameLst>
                                      </p:cBhvr>
                                      <p:tavLst>
                                        <p:tav tm="0">
                                          <p:val>
                                            <p:strVal val="0-#ppt_h/2"/>
                                          </p:val>
                                        </p:tav>
                                        <p:tav tm="100000">
                                          <p:val>
                                            <p:strVal val="#ppt_y"/>
                                          </p:val>
                                        </p:tav>
                                      </p:tavLst>
                                    </p:anim>
                                  </p:childTnLst>
                                </p:cTn>
                              </p:par>
                              <p:par>
                                <p:cTn id="1949" presetID="1" presetClass="entr" presetSubtype="0" fill="hold" nodeType="withEffect">
                                  <p:stCondLst>
                                    <p:cond delay="0"/>
                                  </p:stCondLst>
                                  <p:childTnLst>
                                    <p:set>
                                      <p:cBhvr>
                                        <p:cTn id="1950" dur="1" fill="hold">
                                          <p:stCondLst>
                                            <p:cond delay="0"/>
                                          </p:stCondLst>
                                        </p:cTn>
                                        <p:tgtEl>
                                          <p:spTgt spid="300"/>
                                        </p:tgtEl>
                                        <p:attrNameLst>
                                          <p:attrName>style.visibility</p:attrName>
                                        </p:attrNameLst>
                                      </p:cBhvr>
                                      <p:to>
                                        <p:strVal val="visible"/>
                                      </p:to>
                                    </p:set>
                                  </p:childTnLst>
                                </p:cTn>
                              </p:par>
                            </p:childTnLst>
                          </p:cTn>
                        </p:par>
                      </p:childTnLst>
                    </p:cTn>
                  </p:par>
                </p:childTnLst>
              </p:cTn>
              <p:nextCondLst>
                <p:cond evt="onClick" delay="0">
                  <p:tgtEl>
                    <p:spTgt spid="82"/>
                  </p:tgtEl>
                </p:cond>
              </p:nextCondLst>
            </p:seq>
            <p:seq concurrent="1" nextAc="seek">
              <p:cTn id="1951" restart="whenNotActive" fill="hold" evtFilter="cancelBubble" nodeType="interactiveSeq">
                <p:stCondLst>
                  <p:cond evt="onClick" delay="0">
                    <p:tgtEl>
                      <p:spTgt spid="95"/>
                    </p:tgtEl>
                  </p:cond>
                </p:stCondLst>
                <p:endSync evt="end" delay="0">
                  <p:rtn val="all"/>
                </p:endSync>
                <p:childTnLst>
                  <p:par>
                    <p:cTn id="1952" fill="hold">
                      <p:stCondLst>
                        <p:cond delay="0"/>
                      </p:stCondLst>
                      <p:childTnLst>
                        <p:par>
                          <p:cTn id="1953" fill="hold">
                            <p:stCondLst>
                              <p:cond delay="0"/>
                            </p:stCondLst>
                            <p:childTnLst>
                              <p:par>
                                <p:cTn id="1954" presetID="2" presetClass="entr" presetSubtype="3" fill="hold" nodeType="clickEffect">
                                  <p:stCondLst>
                                    <p:cond delay="0"/>
                                  </p:stCondLst>
                                  <p:childTnLst>
                                    <p:set>
                                      <p:cBhvr>
                                        <p:cTn id="1955" dur="1" fill="hold">
                                          <p:stCondLst>
                                            <p:cond delay="0"/>
                                          </p:stCondLst>
                                        </p:cTn>
                                        <p:tgtEl>
                                          <p:spTgt spid="70"/>
                                        </p:tgtEl>
                                        <p:attrNameLst>
                                          <p:attrName>style.visibility</p:attrName>
                                        </p:attrNameLst>
                                      </p:cBhvr>
                                      <p:to>
                                        <p:strVal val="visible"/>
                                      </p:to>
                                    </p:set>
                                    <p:anim calcmode="lin" valueType="num">
                                      <p:cBhvr additive="base">
                                        <p:cTn id="1956" dur="250" fill="hold"/>
                                        <p:tgtEl>
                                          <p:spTgt spid="70"/>
                                        </p:tgtEl>
                                        <p:attrNameLst>
                                          <p:attrName>ppt_x</p:attrName>
                                        </p:attrNameLst>
                                      </p:cBhvr>
                                      <p:tavLst>
                                        <p:tav tm="0">
                                          <p:val>
                                            <p:strVal val="1+#ppt_w/2"/>
                                          </p:val>
                                        </p:tav>
                                        <p:tav tm="100000">
                                          <p:val>
                                            <p:strVal val="#ppt_x"/>
                                          </p:val>
                                        </p:tav>
                                      </p:tavLst>
                                    </p:anim>
                                    <p:anim calcmode="lin" valueType="num">
                                      <p:cBhvr additive="base">
                                        <p:cTn id="1957" dur="250" fill="hold"/>
                                        <p:tgtEl>
                                          <p:spTgt spid="70"/>
                                        </p:tgtEl>
                                        <p:attrNameLst>
                                          <p:attrName>ppt_y</p:attrName>
                                        </p:attrNameLst>
                                      </p:cBhvr>
                                      <p:tavLst>
                                        <p:tav tm="0">
                                          <p:val>
                                            <p:strVal val="0-#ppt_h/2"/>
                                          </p:val>
                                        </p:tav>
                                        <p:tav tm="100000">
                                          <p:val>
                                            <p:strVal val="#ppt_y"/>
                                          </p:val>
                                        </p:tav>
                                      </p:tavLst>
                                    </p:anim>
                                  </p:childTnLst>
                                </p:cTn>
                              </p:par>
                              <p:par>
                                <p:cTn id="1958" presetID="1" presetClass="entr" presetSubtype="0" fill="hold" nodeType="withEffect">
                                  <p:stCondLst>
                                    <p:cond delay="0"/>
                                  </p:stCondLst>
                                  <p:childTnLst>
                                    <p:set>
                                      <p:cBhvr>
                                        <p:cTn id="1959" dur="1" fill="hold">
                                          <p:stCondLst>
                                            <p:cond delay="0"/>
                                          </p:stCondLst>
                                        </p:cTn>
                                        <p:tgtEl>
                                          <p:spTgt spid="301"/>
                                        </p:tgtEl>
                                        <p:attrNameLst>
                                          <p:attrName>style.visibility</p:attrName>
                                        </p:attrNameLst>
                                      </p:cBhvr>
                                      <p:to>
                                        <p:strVal val="visible"/>
                                      </p:to>
                                    </p:set>
                                  </p:childTnLst>
                                </p:cTn>
                              </p:par>
                            </p:childTnLst>
                          </p:cTn>
                        </p:par>
                      </p:childTnLst>
                    </p:cTn>
                  </p:par>
                </p:childTnLst>
              </p:cTn>
              <p:nextCondLst>
                <p:cond evt="onClick" delay="0">
                  <p:tgtEl>
                    <p:spTgt spid="95"/>
                  </p:tgtEl>
                </p:cond>
              </p:nextCondLst>
            </p:seq>
            <p:seq concurrent="1" nextAc="seek">
              <p:cTn id="1960" restart="whenNotActive" fill="hold" evtFilter="cancelBubble" nodeType="interactiveSeq">
                <p:stCondLst>
                  <p:cond evt="onClick" delay="0">
                    <p:tgtEl>
                      <p:spTgt spid="98"/>
                    </p:tgtEl>
                  </p:cond>
                </p:stCondLst>
                <p:endSync evt="end" delay="0">
                  <p:rtn val="all"/>
                </p:endSync>
                <p:childTnLst>
                  <p:par>
                    <p:cTn id="1961" fill="hold">
                      <p:stCondLst>
                        <p:cond delay="0"/>
                      </p:stCondLst>
                      <p:childTnLst>
                        <p:par>
                          <p:cTn id="1962" fill="hold">
                            <p:stCondLst>
                              <p:cond delay="0"/>
                            </p:stCondLst>
                            <p:childTnLst>
                              <p:par>
                                <p:cTn id="1963" presetID="2" presetClass="entr" presetSubtype="3" fill="hold" nodeType="clickEffect">
                                  <p:stCondLst>
                                    <p:cond delay="0"/>
                                  </p:stCondLst>
                                  <p:childTnLst>
                                    <p:set>
                                      <p:cBhvr>
                                        <p:cTn id="1964" dur="1" fill="hold">
                                          <p:stCondLst>
                                            <p:cond delay="0"/>
                                          </p:stCondLst>
                                        </p:cTn>
                                        <p:tgtEl>
                                          <p:spTgt spid="93"/>
                                        </p:tgtEl>
                                        <p:attrNameLst>
                                          <p:attrName>style.visibility</p:attrName>
                                        </p:attrNameLst>
                                      </p:cBhvr>
                                      <p:to>
                                        <p:strVal val="visible"/>
                                      </p:to>
                                    </p:set>
                                    <p:anim calcmode="lin" valueType="num">
                                      <p:cBhvr additive="base">
                                        <p:cTn id="1965" dur="250" fill="hold"/>
                                        <p:tgtEl>
                                          <p:spTgt spid="93"/>
                                        </p:tgtEl>
                                        <p:attrNameLst>
                                          <p:attrName>ppt_x</p:attrName>
                                        </p:attrNameLst>
                                      </p:cBhvr>
                                      <p:tavLst>
                                        <p:tav tm="0">
                                          <p:val>
                                            <p:strVal val="1+#ppt_w/2"/>
                                          </p:val>
                                        </p:tav>
                                        <p:tav tm="100000">
                                          <p:val>
                                            <p:strVal val="#ppt_x"/>
                                          </p:val>
                                        </p:tav>
                                      </p:tavLst>
                                    </p:anim>
                                    <p:anim calcmode="lin" valueType="num">
                                      <p:cBhvr additive="base">
                                        <p:cTn id="1966" dur="250" fill="hold"/>
                                        <p:tgtEl>
                                          <p:spTgt spid="93"/>
                                        </p:tgtEl>
                                        <p:attrNameLst>
                                          <p:attrName>ppt_y</p:attrName>
                                        </p:attrNameLst>
                                      </p:cBhvr>
                                      <p:tavLst>
                                        <p:tav tm="0">
                                          <p:val>
                                            <p:strVal val="0-#ppt_h/2"/>
                                          </p:val>
                                        </p:tav>
                                        <p:tav tm="100000">
                                          <p:val>
                                            <p:strVal val="#ppt_y"/>
                                          </p:val>
                                        </p:tav>
                                      </p:tavLst>
                                    </p:anim>
                                  </p:childTnLst>
                                </p:cTn>
                              </p:par>
                              <p:par>
                                <p:cTn id="1967" presetID="1" presetClass="entr" presetSubtype="0" fill="hold" nodeType="withEffect">
                                  <p:stCondLst>
                                    <p:cond delay="0"/>
                                  </p:stCondLst>
                                  <p:childTnLst>
                                    <p:set>
                                      <p:cBhvr>
                                        <p:cTn id="1968" dur="1" fill="hold">
                                          <p:stCondLst>
                                            <p:cond delay="0"/>
                                          </p:stCondLst>
                                        </p:cTn>
                                        <p:tgtEl>
                                          <p:spTgt spid="301"/>
                                        </p:tgtEl>
                                        <p:attrNameLst>
                                          <p:attrName>style.visibility</p:attrName>
                                        </p:attrNameLst>
                                      </p:cBhvr>
                                      <p:to>
                                        <p:strVal val="visible"/>
                                      </p:to>
                                    </p:set>
                                  </p:childTnLst>
                                </p:cTn>
                              </p:par>
                            </p:childTnLst>
                          </p:cTn>
                        </p:par>
                      </p:childTnLst>
                    </p:cTn>
                  </p:par>
                </p:childTnLst>
              </p:cTn>
              <p:nextCondLst>
                <p:cond evt="onClick" delay="0">
                  <p:tgtEl>
                    <p:spTgt spid="98"/>
                  </p:tgtEl>
                </p:cond>
              </p:nextCondLst>
            </p:seq>
            <p:seq concurrent="1" nextAc="seek">
              <p:cTn id="1969" restart="whenNotActive" fill="hold" evtFilter="cancelBubble" nodeType="interactiveSeq">
                <p:stCondLst>
                  <p:cond evt="onClick" delay="0">
                    <p:tgtEl>
                      <p:spTgt spid="96"/>
                    </p:tgtEl>
                  </p:cond>
                </p:stCondLst>
                <p:endSync evt="end" delay="0">
                  <p:rtn val="all"/>
                </p:endSync>
                <p:childTnLst>
                  <p:par>
                    <p:cTn id="1970" fill="hold">
                      <p:stCondLst>
                        <p:cond delay="0"/>
                      </p:stCondLst>
                      <p:childTnLst>
                        <p:par>
                          <p:cTn id="1971" fill="hold">
                            <p:stCondLst>
                              <p:cond delay="0"/>
                            </p:stCondLst>
                            <p:childTnLst>
                              <p:par>
                                <p:cTn id="1972" presetID="2" presetClass="entr" presetSubtype="3" fill="hold" nodeType="clickEffect">
                                  <p:stCondLst>
                                    <p:cond delay="0"/>
                                  </p:stCondLst>
                                  <p:childTnLst>
                                    <p:set>
                                      <p:cBhvr>
                                        <p:cTn id="1973" dur="1" fill="hold">
                                          <p:stCondLst>
                                            <p:cond delay="0"/>
                                          </p:stCondLst>
                                        </p:cTn>
                                        <p:tgtEl>
                                          <p:spTgt spid="69"/>
                                        </p:tgtEl>
                                        <p:attrNameLst>
                                          <p:attrName>style.visibility</p:attrName>
                                        </p:attrNameLst>
                                      </p:cBhvr>
                                      <p:to>
                                        <p:strVal val="visible"/>
                                      </p:to>
                                    </p:set>
                                    <p:anim calcmode="lin" valueType="num">
                                      <p:cBhvr additive="base">
                                        <p:cTn id="1974" dur="250" fill="hold"/>
                                        <p:tgtEl>
                                          <p:spTgt spid="69"/>
                                        </p:tgtEl>
                                        <p:attrNameLst>
                                          <p:attrName>ppt_x</p:attrName>
                                        </p:attrNameLst>
                                      </p:cBhvr>
                                      <p:tavLst>
                                        <p:tav tm="0">
                                          <p:val>
                                            <p:strVal val="1+#ppt_w/2"/>
                                          </p:val>
                                        </p:tav>
                                        <p:tav tm="100000">
                                          <p:val>
                                            <p:strVal val="#ppt_x"/>
                                          </p:val>
                                        </p:tav>
                                      </p:tavLst>
                                    </p:anim>
                                    <p:anim calcmode="lin" valueType="num">
                                      <p:cBhvr additive="base">
                                        <p:cTn id="1975" dur="250" fill="hold"/>
                                        <p:tgtEl>
                                          <p:spTgt spid="69"/>
                                        </p:tgtEl>
                                        <p:attrNameLst>
                                          <p:attrName>ppt_y</p:attrName>
                                        </p:attrNameLst>
                                      </p:cBhvr>
                                      <p:tavLst>
                                        <p:tav tm="0">
                                          <p:val>
                                            <p:strVal val="0-#ppt_h/2"/>
                                          </p:val>
                                        </p:tav>
                                        <p:tav tm="100000">
                                          <p:val>
                                            <p:strVal val="#ppt_y"/>
                                          </p:val>
                                        </p:tav>
                                      </p:tavLst>
                                    </p:anim>
                                  </p:childTnLst>
                                </p:cTn>
                              </p:par>
                              <p:par>
                                <p:cTn id="1976" presetID="1" presetClass="entr" presetSubtype="0" fill="hold" nodeType="withEffect">
                                  <p:stCondLst>
                                    <p:cond delay="0"/>
                                  </p:stCondLst>
                                  <p:childTnLst>
                                    <p:set>
                                      <p:cBhvr>
                                        <p:cTn id="1977" dur="1" fill="hold">
                                          <p:stCondLst>
                                            <p:cond delay="0"/>
                                          </p:stCondLst>
                                        </p:cTn>
                                        <p:tgtEl>
                                          <p:spTgt spid="301"/>
                                        </p:tgtEl>
                                        <p:attrNameLst>
                                          <p:attrName>style.visibility</p:attrName>
                                        </p:attrNameLst>
                                      </p:cBhvr>
                                      <p:to>
                                        <p:strVal val="visible"/>
                                      </p:to>
                                    </p:set>
                                  </p:childTnLst>
                                </p:cTn>
                              </p:par>
                            </p:childTnLst>
                          </p:cTn>
                        </p:par>
                      </p:childTnLst>
                    </p:cTn>
                  </p:par>
                </p:childTnLst>
              </p:cTn>
              <p:nextCondLst>
                <p:cond evt="onClick" delay="0">
                  <p:tgtEl>
                    <p:spTgt spid="96"/>
                  </p:tgtEl>
                </p:cond>
              </p:nextCondLst>
            </p:seq>
            <p:seq concurrent="1" nextAc="seek">
              <p:cTn id="1978" restart="whenNotActive" fill="hold" evtFilter="cancelBubble" nodeType="interactiveSeq">
                <p:stCondLst>
                  <p:cond evt="onClick" delay="0">
                    <p:tgtEl>
                      <p:spTgt spid="97"/>
                    </p:tgtEl>
                  </p:cond>
                </p:stCondLst>
                <p:endSync evt="end" delay="0">
                  <p:rtn val="all"/>
                </p:endSync>
                <p:childTnLst>
                  <p:par>
                    <p:cTn id="1979" fill="hold">
                      <p:stCondLst>
                        <p:cond delay="0"/>
                      </p:stCondLst>
                      <p:childTnLst>
                        <p:par>
                          <p:cTn id="1980" fill="hold">
                            <p:stCondLst>
                              <p:cond delay="0"/>
                            </p:stCondLst>
                            <p:childTnLst>
                              <p:par>
                                <p:cTn id="1981" presetID="2" presetClass="entr" presetSubtype="3" fill="hold" nodeType="clickEffect">
                                  <p:stCondLst>
                                    <p:cond delay="0"/>
                                  </p:stCondLst>
                                  <p:childTnLst>
                                    <p:set>
                                      <p:cBhvr>
                                        <p:cTn id="1982" dur="1" fill="hold">
                                          <p:stCondLst>
                                            <p:cond delay="0"/>
                                          </p:stCondLst>
                                        </p:cTn>
                                        <p:tgtEl>
                                          <p:spTgt spid="94"/>
                                        </p:tgtEl>
                                        <p:attrNameLst>
                                          <p:attrName>style.visibility</p:attrName>
                                        </p:attrNameLst>
                                      </p:cBhvr>
                                      <p:to>
                                        <p:strVal val="visible"/>
                                      </p:to>
                                    </p:set>
                                    <p:anim calcmode="lin" valueType="num">
                                      <p:cBhvr additive="base">
                                        <p:cTn id="1983" dur="250" fill="hold"/>
                                        <p:tgtEl>
                                          <p:spTgt spid="94"/>
                                        </p:tgtEl>
                                        <p:attrNameLst>
                                          <p:attrName>ppt_x</p:attrName>
                                        </p:attrNameLst>
                                      </p:cBhvr>
                                      <p:tavLst>
                                        <p:tav tm="0">
                                          <p:val>
                                            <p:strVal val="1+#ppt_w/2"/>
                                          </p:val>
                                        </p:tav>
                                        <p:tav tm="100000">
                                          <p:val>
                                            <p:strVal val="#ppt_x"/>
                                          </p:val>
                                        </p:tav>
                                      </p:tavLst>
                                    </p:anim>
                                    <p:anim calcmode="lin" valueType="num">
                                      <p:cBhvr additive="base">
                                        <p:cTn id="1984" dur="250" fill="hold"/>
                                        <p:tgtEl>
                                          <p:spTgt spid="94"/>
                                        </p:tgtEl>
                                        <p:attrNameLst>
                                          <p:attrName>ppt_y</p:attrName>
                                        </p:attrNameLst>
                                      </p:cBhvr>
                                      <p:tavLst>
                                        <p:tav tm="0">
                                          <p:val>
                                            <p:strVal val="0-#ppt_h/2"/>
                                          </p:val>
                                        </p:tav>
                                        <p:tav tm="100000">
                                          <p:val>
                                            <p:strVal val="#ppt_y"/>
                                          </p:val>
                                        </p:tav>
                                      </p:tavLst>
                                    </p:anim>
                                  </p:childTnLst>
                                </p:cTn>
                              </p:par>
                              <p:par>
                                <p:cTn id="1985" presetID="1" presetClass="entr" presetSubtype="0" fill="hold" nodeType="withEffect">
                                  <p:stCondLst>
                                    <p:cond delay="0"/>
                                  </p:stCondLst>
                                  <p:childTnLst>
                                    <p:set>
                                      <p:cBhvr>
                                        <p:cTn id="1986" dur="1" fill="hold">
                                          <p:stCondLst>
                                            <p:cond delay="0"/>
                                          </p:stCondLst>
                                        </p:cTn>
                                        <p:tgtEl>
                                          <p:spTgt spid="301"/>
                                        </p:tgtEl>
                                        <p:attrNameLst>
                                          <p:attrName>style.visibility</p:attrName>
                                        </p:attrNameLst>
                                      </p:cBhvr>
                                      <p:to>
                                        <p:strVal val="visible"/>
                                      </p:to>
                                    </p:set>
                                  </p:childTnLst>
                                </p:cTn>
                              </p:par>
                            </p:childTnLst>
                          </p:cTn>
                        </p:par>
                      </p:childTnLst>
                    </p:cTn>
                  </p:par>
                </p:childTnLst>
              </p:cTn>
              <p:nextCondLst>
                <p:cond evt="onClick" delay="0">
                  <p:tgtEl>
                    <p:spTgt spid="97"/>
                  </p:tgtEl>
                </p:cond>
              </p:nextCondLst>
            </p:seq>
            <p:seq concurrent="1" nextAc="seek">
              <p:cTn id="1987" restart="whenNotActive" fill="hold" evtFilter="cancelBubble" nodeType="interactiveSeq">
                <p:stCondLst>
                  <p:cond evt="onClick" delay="0">
                    <p:tgtEl>
                      <p:spTgt spid="92"/>
                    </p:tgtEl>
                  </p:cond>
                </p:stCondLst>
                <p:endSync evt="end" delay="0">
                  <p:rtn val="all"/>
                </p:endSync>
                <p:childTnLst>
                  <p:par>
                    <p:cTn id="1988" fill="hold">
                      <p:stCondLst>
                        <p:cond delay="0"/>
                      </p:stCondLst>
                      <p:childTnLst>
                        <p:par>
                          <p:cTn id="1989" fill="hold">
                            <p:stCondLst>
                              <p:cond delay="0"/>
                            </p:stCondLst>
                            <p:childTnLst>
                              <p:par>
                                <p:cTn id="1990" presetID="2" presetClass="entr" presetSubtype="3" fill="hold" nodeType="clickEffect">
                                  <p:stCondLst>
                                    <p:cond delay="0"/>
                                  </p:stCondLst>
                                  <p:childTnLst>
                                    <p:set>
                                      <p:cBhvr>
                                        <p:cTn id="1991" dur="1" fill="hold">
                                          <p:stCondLst>
                                            <p:cond delay="0"/>
                                          </p:stCondLst>
                                        </p:cTn>
                                        <p:tgtEl>
                                          <p:spTgt spid="91"/>
                                        </p:tgtEl>
                                        <p:attrNameLst>
                                          <p:attrName>style.visibility</p:attrName>
                                        </p:attrNameLst>
                                      </p:cBhvr>
                                      <p:to>
                                        <p:strVal val="visible"/>
                                      </p:to>
                                    </p:set>
                                    <p:anim calcmode="lin" valueType="num">
                                      <p:cBhvr additive="base">
                                        <p:cTn id="1992" dur="250" fill="hold"/>
                                        <p:tgtEl>
                                          <p:spTgt spid="91"/>
                                        </p:tgtEl>
                                        <p:attrNameLst>
                                          <p:attrName>ppt_x</p:attrName>
                                        </p:attrNameLst>
                                      </p:cBhvr>
                                      <p:tavLst>
                                        <p:tav tm="0">
                                          <p:val>
                                            <p:strVal val="1+#ppt_w/2"/>
                                          </p:val>
                                        </p:tav>
                                        <p:tav tm="100000">
                                          <p:val>
                                            <p:strVal val="#ppt_x"/>
                                          </p:val>
                                        </p:tav>
                                      </p:tavLst>
                                    </p:anim>
                                    <p:anim calcmode="lin" valueType="num">
                                      <p:cBhvr additive="base">
                                        <p:cTn id="1993" dur="250" fill="hold"/>
                                        <p:tgtEl>
                                          <p:spTgt spid="91"/>
                                        </p:tgtEl>
                                        <p:attrNameLst>
                                          <p:attrName>ppt_y</p:attrName>
                                        </p:attrNameLst>
                                      </p:cBhvr>
                                      <p:tavLst>
                                        <p:tav tm="0">
                                          <p:val>
                                            <p:strVal val="0-#ppt_h/2"/>
                                          </p:val>
                                        </p:tav>
                                        <p:tav tm="100000">
                                          <p:val>
                                            <p:strVal val="#ppt_y"/>
                                          </p:val>
                                        </p:tav>
                                      </p:tavLst>
                                    </p:anim>
                                  </p:childTnLst>
                                </p:cTn>
                              </p:par>
                              <p:par>
                                <p:cTn id="1994" presetID="1" presetClass="entr" presetSubtype="0" fill="hold" nodeType="withEffect">
                                  <p:stCondLst>
                                    <p:cond delay="0"/>
                                  </p:stCondLst>
                                  <p:childTnLst>
                                    <p:set>
                                      <p:cBhvr>
                                        <p:cTn id="1995" dur="1" fill="hold">
                                          <p:stCondLst>
                                            <p:cond delay="0"/>
                                          </p:stCondLst>
                                        </p:cTn>
                                        <p:tgtEl>
                                          <p:spTgt spid="301"/>
                                        </p:tgtEl>
                                        <p:attrNameLst>
                                          <p:attrName>style.visibility</p:attrName>
                                        </p:attrNameLst>
                                      </p:cBhvr>
                                      <p:to>
                                        <p:strVal val="visible"/>
                                      </p:to>
                                    </p:set>
                                  </p:childTnLst>
                                </p:cTn>
                              </p:par>
                            </p:childTnLst>
                          </p:cTn>
                        </p:par>
                      </p:childTnLst>
                    </p:cTn>
                  </p:par>
                </p:childTnLst>
              </p:cTn>
              <p:nextCondLst>
                <p:cond evt="onClick" delay="0">
                  <p:tgtEl>
                    <p:spTgt spid="92"/>
                  </p:tgtEl>
                </p:cond>
              </p:nextCondLst>
            </p:seq>
            <p:seq concurrent="1" nextAc="seek">
              <p:cTn id="1996" restart="whenNotActive" fill="hold" evtFilter="cancelBubble" nodeType="interactiveSeq">
                <p:stCondLst>
                  <p:cond evt="onClick" delay="0">
                    <p:tgtEl>
                      <p:spTgt spid="106"/>
                    </p:tgtEl>
                  </p:cond>
                </p:stCondLst>
                <p:endSync evt="end" delay="0">
                  <p:rtn val="all"/>
                </p:endSync>
                <p:childTnLst>
                  <p:par>
                    <p:cTn id="1997" fill="hold">
                      <p:stCondLst>
                        <p:cond delay="0"/>
                      </p:stCondLst>
                      <p:childTnLst>
                        <p:par>
                          <p:cTn id="1998" fill="hold">
                            <p:stCondLst>
                              <p:cond delay="0"/>
                            </p:stCondLst>
                            <p:childTnLst>
                              <p:par>
                                <p:cTn id="1999" presetID="2" presetClass="entr" presetSubtype="3" fill="hold" nodeType="clickEffect">
                                  <p:stCondLst>
                                    <p:cond delay="0"/>
                                  </p:stCondLst>
                                  <p:childTnLst>
                                    <p:set>
                                      <p:cBhvr>
                                        <p:cTn id="2000" dur="1" fill="hold">
                                          <p:stCondLst>
                                            <p:cond delay="0"/>
                                          </p:stCondLst>
                                        </p:cTn>
                                        <p:tgtEl>
                                          <p:spTgt spid="99"/>
                                        </p:tgtEl>
                                        <p:attrNameLst>
                                          <p:attrName>style.visibility</p:attrName>
                                        </p:attrNameLst>
                                      </p:cBhvr>
                                      <p:to>
                                        <p:strVal val="visible"/>
                                      </p:to>
                                    </p:set>
                                    <p:anim calcmode="lin" valueType="num">
                                      <p:cBhvr additive="base">
                                        <p:cTn id="2001" dur="250" fill="hold"/>
                                        <p:tgtEl>
                                          <p:spTgt spid="99"/>
                                        </p:tgtEl>
                                        <p:attrNameLst>
                                          <p:attrName>ppt_x</p:attrName>
                                        </p:attrNameLst>
                                      </p:cBhvr>
                                      <p:tavLst>
                                        <p:tav tm="0">
                                          <p:val>
                                            <p:strVal val="1+#ppt_w/2"/>
                                          </p:val>
                                        </p:tav>
                                        <p:tav tm="100000">
                                          <p:val>
                                            <p:strVal val="#ppt_x"/>
                                          </p:val>
                                        </p:tav>
                                      </p:tavLst>
                                    </p:anim>
                                    <p:anim calcmode="lin" valueType="num">
                                      <p:cBhvr additive="base">
                                        <p:cTn id="2002" dur="250" fill="hold"/>
                                        <p:tgtEl>
                                          <p:spTgt spid="99"/>
                                        </p:tgtEl>
                                        <p:attrNameLst>
                                          <p:attrName>ppt_y</p:attrName>
                                        </p:attrNameLst>
                                      </p:cBhvr>
                                      <p:tavLst>
                                        <p:tav tm="0">
                                          <p:val>
                                            <p:strVal val="0-#ppt_h/2"/>
                                          </p:val>
                                        </p:tav>
                                        <p:tav tm="100000">
                                          <p:val>
                                            <p:strVal val="#ppt_y"/>
                                          </p:val>
                                        </p:tav>
                                      </p:tavLst>
                                    </p:anim>
                                  </p:childTnLst>
                                </p:cTn>
                              </p:par>
                              <p:par>
                                <p:cTn id="2003" presetID="1" presetClass="entr" presetSubtype="0" fill="hold" nodeType="withEffect">
                                  <p:stCondLst>
                                    <p:cond delay="0"/>
                                  </p:stCondLst>
                                  <p:childTnLst>
                                    <p:set>
                                      <p:cBhvr>
                                        <p:cTn id="2004" dur="1" fill="hold">
                                          <p:stCondLst>
                                            <p:cond delay="0"/>
                                          </p:stCondLst>
                                        </p:cTn>
                                        <p:tgtEl>
                                          <p:spTgt spid="302"/>
                                        </p:tgtEl>
                                        <p:attrNameLst>
                                          <p:attrName>style.visibility</p:attrName>
                                        </p:attrNameLst>
                                      </p:cBhvr>
                                      <p:to>
                                        <p:strVal val="visible"/>
                                      </p:to>
                                    </p:set>
                                  </p:childTnLst>
                                </p:cTn>
                              </p:par>
                            </p:childTnLst>
                          </p:cTn>
                        </p:par>
                      </p:childTnLst>
                    </p:cTn>
                  </p:par>
                </p:childTnLst>
              </p:cTn>
              <p:nextCondLst>
                <p:cond evt="onClick" delay="0">
                  <p:tgtEl>
                    <p:spTgt spid="106"/>
                  </p:tgtEl>
                </p:cond>
              </p:nextCondLst>
            </p:seq>
            <p:seq concurrent="1" nextAc="seek">
              <p:cTn id="2005" restart="whenNotActive" fill="hold" evtFilter="cancelBubble" nodeType="interactiveSeq">
                <p:stCondLst>
                  <p:cond evt="onClick" delay="0">
                    <p:tgtEl>
                      <p:spTgt spid="104"/>
                    </p:tgtEl>
                  </p:cond>
                </p:stCondLst>
                <p:endSync evt="end" delay="0">
                  <p:rtn val="all"/>
                </p:endSync>
                <p:childTnLst>
                  <p:par>
                    <p:cTn id="2006" fill="hold">
                      <p:stCondLst>
                        <p:cond delay="0"/>
                      </p:stCondLst>
                      <p:childTnLst>
                        <p:par>
                          <p:cTn id="2007" fill="hold">
                            <p:stCondLst>
                              <p:cond delay="0"/>
                            </p:stCondLst>
                            <p:childTnLst>
                              <p:par>
                                <p:cTn id="2008" presetID="2" presetClass="entr" presetSubtype="3" fill="hold" nodeType="clickEffect">
                                  <p:stCondLst>
                                    <p:cond delay="0"/>
                                  </p:stCondLst>
                                  <p:childTnLst>
                                    <p:set>
                                      <p:cBhvr>
                                        <p:cTn id="2009" dur="1" fill="hold">
                                          <p:stCondLst>
                                            <p:cond delay="0"/>
                                          </p:stCondLst>
                                        </p:cTn>
                                        <p:tgtEl>
                                          <p:spTgt spid="103"/>
                                        </p:tgtEl>
                                        <p:attrNameLst>
                                          <p:attrName>style.visibility</p:attrName>
                                        </p:attrNameLst>
                                      </p:cBhvr>
                                      <p:to>
                                        <p:strVal val="visible"/>
                                      </p:to>
                                    </p:set>
                                    <p:anim calcmode="lin" valueType="num">
                                      <p:cBhvr additive="base">
                                        <p:cTn id="2010" dur="250" fill="hold"/>
                                        <p:tgtEl>
                                          <p:spTgt spid="103"/>
                                        </p:tgtEl>
                                        <p:attrNameLst>
                                          <p:attrName>ppt_x</p:attrName>
                                        </p:attrNameLst>
                                      </p:cBhvr>
                                      <p:tavLst>
                                        <p:tav tm="0">
                                          <p:val>
                                            <p:strVal val="1+#ppt_w/2"/>
                                          </p:val>
                                        </p:tav>
                                        <p:tav tm="100000">
                                          <p:val>
                                            <p:strVal val="#ppt_x"/>
                                          </p:val>
                                        </p:tav>
                                      </p:tavLst>
                                    </p:anim>
                                    <p:anim calcmode="lin" valueType="num">
                                      <p:cBhvr additive="base">
                                        <p:cTn id="2011" dur="250" fill="hold"/>
                                        <p:tgtEl>
                                          <p:spTgt spid="103"/>
                                        </p:tgtEl>
                                        <p:attrNameLst>
                                          <p:attrName>ppt_y</p:attrName>
                                        </p:attrNameLst>
                                      </p:cBhvr>
                                      <p:tavLst>
                                        <p:tav tm="0">
                                          <p:val>
                                            <p:strVal val="0-#ppt_h/2"/>
                                          </p:val>
                                        </p:tav>
                                        <p:tav tm="100000">
                                          <p:val>
                                            <p:strVal val="#ppt_y"/>
                                          </p:val>
                                        </p:tav>
                                      </p:tavLst>
                                    </p:anim>
                                  </p:childTnLst>
                                </p:cTn>
                              </p:par>
                              <p:par>
                                <p:cTn id="2012" presetID="1" presetClass="entr" presetSubtype="0" fill="hold" nodeType="withEffect">
                                  <p:stCondLst>
                                    <p:cond delay="0"/>
                                  </p:stCondLst>
                                  <p:childTnLst>
                                    <p:set>
                                      <p:cBhvr>
                                        <p:cTn id="2013" dur="1" fill="hold">
                                          <p:stCondLst>
                                            <p:cond delay="0"/>
                                          </p:stCondLst>
                                        </p:cTn>
                                        <p:tgtEl>
                                          <p:spTgt spid="302"/>
                                        </p:tgtEl>
                                        <p:attrNameLst>
                                          <p:attrName>style.visibility</p:attrName>
                                        </p:attrNameLst>
                                      </p:cBhvr>
                                      <p:to>
                                        <p:strVal val="visible"/>
                                      </p:to>
                                    </p:set>
                                  </p:childTnLst>
                                </p:cTn>
                              </p:par>
                            </p:childTnLst>
                          </p:cTn>
                        </p:par>
                      </p:childTnLst>
                    </p:cTn>
                  </p:par>
                </p:childTnLst>
              </p:cTn>
              <p:nextCondLst>
                <p:cond evt="onClick" delay="0">
                  <p:tgtEl>
                    <p:spTgt spid="104"/>
                  </p:tgtEl>
                </p:cond>
              </p:nextCondLst>
            </p:seq>
            <p:seq concurrent="1" nextAc="seek">
              <p:cTn id="2014" restart="whenNotActive" fill="hold" evtFilter="cancelBubble" nodeType="interactiveSeq">
                <p:stCondLst>
                  <p:cond evt="onClick" delay="0">
                    <p:tgtEl>
                      <p:spTgt spid="107"/>
                    </p:tgtEl>
                  </p:cond>
                </p:stCondLst>
                <p:endSync evt="end" delay="0">
                  <p:rtn val="all"/>
                </p:endSync>
                <p:childTnLst>
                  <p:par>
                    <p:cTn id="2015" fill="hold">
                      <p:stCondLst>
                        <p:cond delay="0"/>
                      </p:stCondLst>
                      <p:childTnLst>
                        <p:par>
                          <p:cTn id="2016" fill="hold">
                            <p:stCondLst>
                              <p:cond delay="0"/>
                            </p:stCondLst>
                            <p:childTnLst>
                              <p:par>
                                <p:cTn id="2017" presetID="2" presetClass="entr" presetSubtype="3" fill="hold" nodeType="clickEffect">
                                  <p:stCondLst>
                                    <p:cond delay="0"/>
                                  </p:stCondLst>
                                  <p:childTnLst>
                                    <p:set>
                                      <p:cBhvr>
                                        <p:cTn id="2018" dur="1" fill="hold">
                                          <p:stCondLst>
                                            <p:cond delay="0"/>
                                          </p:stCondLst>
                                        </p:cTn>
                                        <p:tgtEl>
                                          <p:spTgt spid="102"/>
                                        </p:tgtEl>
                                        <p:attrNameLst>
                                          <p:attrName>style.visibility</p:attrName>
                                        </p:attrNameLst>
                                      </p:cBhvr>
                                      <p:to>
                                        <p:strVal val="visible"/>
                                      </p:to>
                                    </p:set>
                                    <p:anim calcmode="lin" valueType="num">
                                      <p:cBhvr additive="base">
                                        <p:cTn id="2019" dur="250" fill="hold"/>
                                        <p:tgtEl>
                                          <p:spTgt spid="102"/>
                                        </p:tgtEl>
                                        <p:attrNameLst>
                                          <p:attrName>ppt_x</p:attrName>
                                        </p:attrNameLst>
                                      </p:cBhvr>
                                      <p:tavLst>
                                        <p:tav tm="0">
                                          <p:val>
                                            <p:strVal val="1+#ppt_w/2"/>
                                          </p:val>
                                        </p:tav>
                                        <p:tav tm="100000">
                                          <p:val>
                                            <p:strVal val="#ppt_x"/>
                                          </p:val>
                                        </p:tav>
                                      </p:tavLst>
                                    </p:anim>
                                    <p:anim calcmode="lin" valueType="num">
                                      <p:cBhvr additive="base">
                                        <p:cTn id="2020" dur="250" fill="hold"/>
                                        <p:tgtEl>
                                          <p:spTgt spid="102"/>
                                        </p:tgtEl>
                                        <p:attrNameLst>
                                          <p:attrName>ppt_y</p:attrName>
                                        </p:attrNameLst>
                                      </p:cBhvr>
                                      <p:tavLst>
                                        <p:tav tm="0">
                                          <p:val>
                                            <p:strVal val="0-#ppt_h/2"/>
                                          </p:val>
                                        </p:tav>
                                        <p:tav tm="100000">
                                          <p:val>
                                            <p:strVal val="#ppt_y"/>
                                          </p:val>
                                        </p:tav>
                                      </p:tavLst>
                                    </p:anim>
                                  </p:childTnLst>
                                </p:cTn>
                              </p:par>
                              <p:par>
                                <p:cTn id="2021" presetID="1" presetClass="entr" presetSubtype="0" fill="hold" nodeType="withEffect">
                                  <p:stCondLst>
                                    <p:cond delay="0"/>
                                  </p:stCondLst>
                                  <p:childTnLst>
                                    <p:set>
                                      <p:cBhvr>
                                        <p:cTn id="2022" dur="1" fill="hold">
                                          <p:stCondLst>
                                            <p:cond delay="0"/>
                                          </p:stCondLst>
                                        </p:cTn>
                                        <p:tgtEl>
                                          <p:spTgt spid="302"/>
                                        </p:tgtEl>
                                        <p:attrNameLst>
                                          <p:attrName>style.visibility</p:attrName>
                                        </p:attrNameLst>
                                      </p:cBhvr>
                                      <p:to>
                                        <p:strVal val="visible"/>
                                      </p:to>
                                    </p:set>
                                  </p:childTnLst>
                                </p:cTn>
                              </p:par>
                            </p:childTnLst>
                          </p:cTn>
                        </p:par>
                      </p:childTnLst>
                    </p:cTn>
                  </p:par>
                </p:childTnLst>
              </p:cTn>
              <p:nextCondLst>
                <p:cond evt="onClick" delay="0">
                  <p:tgtEl>
                    <p:spTgt spid="107"/>
                  </p:tgtEl>
                </p:cond>
              </p:nextCondLst>
            </p:seq>
            <p:seq concurrent="1" nextAc="seek">
              <p:cTn id="2023" restart="whenNotActive" fill="hold" evtFilter="cancelBubble" nodeType="interactiveSeq">
                <p:stCondLst>
                  <p:cond evt="onClick" delay="0">
                    <p:tgtEl>
                      <p:spTgt spid="108"/>
                    </p:tgtEl>
                  </p:cond>
                </p:stCondLst>
                <p:endSync evt="end" delay="0">
                  <p:rtn val="all"/>
                </p:endSync>
                <p:childTnLst>
                  <p:par>
                    <p:cTn id="2024" fill="hold">
                      <p:stCondLst>
                        <p:cond delay="0"/>
                      </p:stCondLst>
                      <p:childTnLst>
                        <p:par>
                          <p:cTn id="2025" fill="hold">
                            <p:stCondLst>
                              <p:cond delay="0"/>
                            </p:stCondLst>
                            <p:childTnLst>
                              <p:par>
                                <p:cTn id="2026" presetID="2" presetClass="entr" presetSubtype="3" fill="hold" nodeType="clickEffect">
                                  <p:stCondLst>
                                    <p:cond delay="0"/>
                                  </p:stCondLst>
                                  <p:childTnLst>
                                    <p:set>
                                      <p:cBhvr>
                                        <p:cTn id="2027" dur="1" fill="hold">
                                          <p:stCondLst>
                                            <p:cond delay="0"/>
                                          </p:stCondLst>
                                        </p:cTn>
                                        <p:tgtEl>
                                          <p:spTgt spid="105"/>
                                        </p:tgtEl>
                                        <p:attrNameLst>
                                          <p:attrName>style.visibility</p:attrName>
                                        </p:attrNameLst>
                                      </p:cBhvr>
                                      <p:to>
                                        <p:strVal val="visible"/>
                                      </p:to>
                                    </p:set>
                                    <p:anim calcmode="lin" valueType="num">
                                      <p:cBhvr additive="base">
                                        <p:cTn id="2028" dur="250" fill="hold"/>
                                        <p:tgtEl>
                                          <p:spTgt spid="105"/>
                                        </p:tgtEl>
                                        <p:attrNameLst>
                                          <p:attrName>ppt_x</p:attrName>
                                        </p:attrNameLst>
                                      </p:cBhvr>
                                      <p:tavLst>
                                        <p:tav tm="0">
                                          <p:val>
                                            <p:strVal val="1+#ppt_w/2"/>
                                          </p:val>
                                        </p:tav>
                                        <p:tav tm="100000">
                                          <p:val>
                                            <p:strVal val="#ppt_x"/>
                                          </p:val>
                                        </p:tav>
                                      </p:tavLst>
                                    </p:anim>
                                    <p:anim calcmode="lin" valueType="num">
                                      <p:cBhvr additive="base">
                                        <p:cTn id="2029" dur="250" fill="hold"/>
                                        <p:tgtEl>
                                          <p:spTgt spid="105"/>
                                        </p:tgtEl>
                                        <p:attrNameLst>
                                          <p:attrName>ppt_y</p:attrName>
                                        </p:attrNameLst>
                                      </p:cBhvr>
                                      <p:tavLst>
                                        <p:tav tm="0">
                                          <p:val>
                                            <p:strVal val="0-#ppt_h/2"/>
                                          </p:val>
                                        </p:tav>
                                        <p:tav tm="100000">
                                          <p:val>
                                            <p:strVal val="#ppt_y"/>
                                          </p:val>
                                        </p:tav>
                                      </p:tavLst>
                                    </p:anim>
                                  </p:childTnLst>
                                </p:cTn>
                              </p:par>
                              <p:par>
                                <p:cTn id="2030" presetID="1" presetClass="entr" presetSubtype="0" fill="hold" nodeType="withEffect">
                                  <p:stCondLst>
                                    <p:cond delay="0"/>
                                  </p:stCondLst>
                                  <p:childTnLst>
                                    <p:set>
                                      <p:cBhvr>
                                        <p:cTn id="2031" dur="1" fill="hold">
                                          <p:stCondLst>
                                            <p:cond delay="0"/>
                                          </p:stCondLst>
                                        </p:cTn>
                                        <p:tgtEl>
                                          <p:spTgt spid="302"/>
                                        </p:tgtEl>
                                        <p:attrNameLst>
                                          <p:attrName>style.visibility</p:attrName>
                                        </p:attrNameLst>
                                      </p:cBhvr>
                                      <p:to>
                                        <p:strVal val="visible"/>
                                      </p:to>
                                    </p:set>
                                  </p:childTnLst>
                                </p:cTn>
                              </p:par>
                            </p:childTnLst>
                          </p:cTn>
                        </p:par>
                      </p:childTnLst>
                    </p:cTn>
                  </p:par>
                </p:childTnLst>
              </p:cTn>
              <p:nextCondLst>
                <p:cond evt="onClick" delay="0">
                  <p:tgtEl>
                    <p:spTgt spid="108"/>
                  </p:tgtEl>
                </p:cond>
              </p:nextCondLst>
            </p:seq>
            <p:seq concurrent="1" nextAc="seek">
              <p:cTn id="2032" restart="whenNotActive" fill="hold" evtFilter="cancelBubble" nodeType="interactiveSeq">
                <p:stCondLst>
                  <p:cond evt="onClick" delay="0">
                    <p:tgtEl>
                      <p:spTgt spid="101"/>
                    </p:tgtEl>
                  </p:cond>
                </p:stCondLst>
                <p:endSync evt="end" delay="0">
                  <p:rtn val="all"/>
                </p:endSync>
                <p:childTnLst>
                  <p:par>
                    <p:cTn id="2033" fill="hold">
                      <p:stCondLst>
                        <p:cond delay="0"/>
                      </p:stCondLst>
                      <p:childTnLst>
                        <p:par>
                          <p:cTn id="2034" fill="hold">
                            <p:stCondLst>
                              <p:cond delay="0"/>
                            </p:stCondLst>
                            <p:childTnLst>
                              <p:par>
                                <p:cTn id="2035" presetID="2" presetClass="entr" presetSubtype="3" fill="hold" nodeType="clickEffect">
                                  <p:stCondLst>
                                    <p:cond delay="0"/>
                                  </p:stCondLst>
                                  <p:childTnLst>
                                    <p:set>
                                      <p:cBhvr>
                                        <p:cTn id="2036" dur="1" fill="hold">
                                          <p:stCondLst>
                                            <p:cond delay="0"/>
                                          </p:stCondLst>
                                        </p:cTn>
                                        <p:tgtEl>
                                          <p:spTgt spid="100"/>
                                        </p:tgtEl>
                                        <p:attrNameLst>
                                          <p:attrName>style.visibility</p:attrName>
                                        </p:attrNameLst>
                                      </p:cBhvr>
                                      <p:to>
                                        <p:strVal val="visible"/>
                                      </p:to>
                                    </p:set>
                                    <p:anim calcmode="lin" valueType="num">
                                      <p:cBhvr additive="base">
                                        <p:cTn id="2037" dur="250" fill="hold"/>
                                        <p:tgtEl>
                                          <p:spTgt spid="100"/>
                                        </p:tgtEl>
                                        <p:attrNameLst>
                                          <p:attrName>ppt_x</p:attrName>
                                        </p:attrNameLst>
                                      </p:cBhvr>
                                      <p:tavLst>
                                        <p:tav tm="0">
                                          <p:val>
                                            <p:strVal val="1+#ppt_w/2"/>
                                          </p:val>
                                        </p:tav>
                                        <p:tav tm="100000">
                                          <p:val>
                                            <p:strVal val="#ppt_x"/>
                                          </p:val>
                                        </p:tav>
                                      </p:tavLst>
                                    </p:anim>
                                    <p:anim calcmode="lin" valueType="num">
                                      <p:cBhvr additive="base">
                                        <p:cTn id="2038" dur="250" fill="hold"/>
                                        <p:tgtEl>
                                          <p:spTgt spid="100"/>
                                        </p:tgtEl>
                                        <p:attrNameLst>
                                          <p:attrName>ppt_y</p:attrName>
                                        </p:attrNameLst>
                                      </p:cBhvr>
                                      <p:tavLst>
                                        <p:tav tm="0">
                                          <p:val>
                                            <p:strVal val="0-#ppt_h/2"/>
                                          </p:val>
                                        </p:tav>
                                        <p:tav tm="100000">
                                          <p:val>
                                            <p:strVal val="#ppt_y"/>
                                          </p:val>
                                        </p:tav>
                                      </p:tavLst>
                                    </p:anim>
                                  </p:childTnLst>
                                </p:cTn>
                              </p:par>
                              <p:par>
                                <p:cTn id="2039" presetID="1" presetClass="entr" presetSubtype="0" fill="hold" nodeType="withEffect">
                                  <p:stCondLst>
                                    <p:cond delay="0"/>
                                  </p:stCondLst>
                                  <p:childTnLst>
                                    <p:set>
                                      <p:cBhvr>
                                        <p:cTn id="2040" dur="1" fill="hold">
                                          <p:stCondLst>
                                            <p:cond delay="0"/>
                                          </p:stCondLst>
                                        </p:cTn>
                                        <p:tgtEl>
                                          <p:spTgt spid="302"/>
                                        </p:tgtEl>
                                        <p:attrNameLst>
                                          <p:attrName>style.visibility</p:attrName>
                                        </p:attrNameLst>
                                      </p:cBhvr>
                                      <p:to>
                                        <p:strVal val="visible"/>
                                      </p:to>
                                    </p:set>
                                  </p:childTnLst>
                                </p:cTn>
                              </p:par>
                            </p:childTnLst>
                          </p:cTn>
                        </p:par>
                      </p:childTnLst>
                    </p:cTn>
                  </p:par>
                </p:childTnLst>
              </p:cTn>
              <p:nextCondLst>
                <p:cond evt="onClick" delay="0">
                  <p:tgtEl>
                    <p:spTgt spid="101"/>
                  </p:tgtEl>
                </p:cond>
              </p:nextCondLst>
            </p:seq>
            <p:seq concurrent="1" nextAc="seek">
              <p:cTn id="2041" restart="whenNotActive" fill="hold" evtFilter="cancelBubble" nodeType="interactiveSeq">
                <p:stCondLst>
                  <p:cond evt="onClick" delay="0">
                    <p:tgtEl>
                      <p:spTgt spid="114"/>
                    </p:tgtEl>
                  </p:cond>
                </p:stCondLst>
                <p:endSync evt="end" delay="0">
                  <p:rtn val="all"/>
                </p:endSync>
                <p:childTnLst>
                  <p:par>
                    <p:cTn id="2042" fill="hold">
                      <p:stCondLst>
                        <p:cond delay="0"/>
                      </p:stCondLst>
                      <p:childTnLst>
                        <p:par>
                          <p:cTn id="2043" fill="hold">
                            <p:stCondLst>
                              <p:cond delay="0"/>
                            </p:stCondLst>
                            <p:childTnLst>
                              <p:par>
                                <p:cTn id="2044" presetID="2" presetClass="entr" presetSubtype="3" fill="hold" nodeType="clickEffect">
                                  <p:stCondLst>
                                    <p:cond delay="0"/>
                                  </p:stCondLst>
                                  <p:childTnLst>
                                    <p:set>
                                      <p:cBhvr>
                                        <p:cTn id="2045" dur="1" fill="hold">
                                          <p:stCondLst>
                                            <p:cond delay="0"/>
                                          </p:stCondLst>
                                        </p:cTn>
                                        <p:tgtEl>
                                          <p:spTgt spid="109"/>
                                        </p:tgtEl>
                                        <p:attrNameLst>
                                          <p:attrName>style.visibility</p:attrName>
                                        </p:attrNameLst>
                                      </p:cBhvr>
                                      <p:to>
                                        <p:strVal val="visible"/>
                                      </p:to>
                                    </p:set>
                                    <p:anim calcmode="lin" valueType="num">
                                      <p:cBhvr additive="base">
                                        <p:cTn id="2046" dur="250" fill="hold"/>
                                        <p:tgtEl>
                                          <p:spTgt spid="109"/>
                                        </p:tgtEl>
                                        <p:attrNameLst>
                                          <p:attrName>ppt_x</p:attrName>
                                        </p:attrNameLst>
                                      </p:cBhvr>
                                      <p:tavLst>
                                        <p:tav tm="0">
                                          <p:val>
                                            <p:strVal val="1+#ppt_w/2"/>
                                          </p:val>
                                        </p:tav>
                                        <p:tav tm="100000">
                                          <p:val>
                                            <p:strVal val="#ppt_x"/>
                                          </p:val>
                                        </p:tav>
                                      </p:tavLst>
                                    </p:anim>
                                    <p:anim calcmode="lin" valueType="num">
                                      <p:cBhvr additive="base">
                                        <p:cTn id="2047" dur="250" fill="hold"/>
                                        <p:tgtEl>
                                          <p:spTgt spid="109"/>
                                        </p:tgtEl>
                                        <p:attrNameLst>
                                          <p:attrName>ppt_y</p:attrName>
                                        </p:attrNameLst>
                                      </p:cBhvr>
                                      <p:tavLst>
                                        <p:tav tm="0">
                                          <p:val>
                                            <p:strVal val="0-#ppt_h/2"/>
                                          </p:val>
                                        </p:tav>
                                        <p:tav tm="100000">
                                          <p:val>
                                            <p:strVal val="#ppt_y"/>
                                          </p:val>
                                        </p:tav>
                                      </p:tavLst>
                                    </p:anim>
                                  </p:childTnLst>
                                </p:cTn>
                              </p:par>
                              <p:par>
                                <p:cTn id="2048" presetID="1" presetClass="entr" presetSubtype="0" fill="hold" nodeType="withEffect">
                                  <p:stCondLst>
                                    <p:cond delay="0"/>
                                  </p:stCondLst>
                                  <p:childTnLst>
                                    <p:set>
                                      <p:cBhvr>
                                        <p:cTn id="2049" dur="1" fill="hold">
                                          <p:stCondLst>
                                            <p:cond delay="0"/>
                                          </p:stCondLst>
                                        </p:cTn>
                                        <p:tgtEl>
                                          <p:spTgt spid="330"/>
                                        </p:tgtEl>
                                        <p:attrNameLst>
                                          <p:attrName>style.visibility</p:attrName>
                                        </p:attrNameLst>
                                      </p:cBhvr>
                                      <p:to>
                                        <p:strVal val="visible"/>
                                      </p:to>
                                    </p:set>
                                  </p:childTnLst>
                                </p:cTn>
                              </p:par>
                            </p:childTnLst>
                          </p:cTn>
                        </p:par>
                      </p:childTnLst>
                    </p:cTn>
                  </p:par>
                </p:childTnLst>
              </p:cTn>
              <p:nextCondLst>
                <p:cond evt="onClick" delay="0">
                  <p:tgtEl>
                    <p:spTgt spid="114"/>
                  </p:tgtEl>
                </p:cond>
              </p:nextCondLst>
            </p:seq>
            <p:seq concurrent="1" nextAc="seek">
              <p:cTn id="2050" restart="whenNotActive" fill="hold" evtFilter="cancelBubble" nodeType="interactiveSeq">
                <p:stCondLst>
                  <p:cond evt="onClick" delay="0">
                    <p:tgtEl>
                      <p:spTgt spid="117"/>
                    </p:tgtEl>
                  </p:cond>
                </p:stCondLst>
                <p:endSync evt="end" delay="0">
                  <p:rtn val="all"/>
                </p:endSync>
                <p:childTnLst>
                  <p:par>
                    <p:cTn id="2051" fill="hold">
                      <p:stCondLst>
                        <p:cond delay="0"/>
                      </p:stCondLst>
                      <p:childTnLst>
                        <p:par>
                          <p:cTn id="2052" fill="hold">
                            <p:stCondLst>
                              <p:cond delay="0"/>
                            </p:stCondLst>
                            <p:childTnLst>
                              <p:par>
                                <p:cTn id="2053" presetID="2" presetClass="entr" presetSubtype="3" fill="hold" nodeType="clickEffect">
                                  <p:stCondLst>
                                    <p:cond delay="0"/>
                                  </p:stCondLst>
                                  <p:childTnLst>
                                    <p:set>
                                      <p:cBhvr>
                                        <p:cTn id="2054" dur="1" fill="hold">
                                          <p:stCondLst>
                                            <p:cond delay="0"/>
                                          </p:stCondLst>
                                        </p:cTn>
                                        <p:tgtEl>
                                          <p:spTgt spid="112"/>
                                        </p:tgtEl>
                                        <p:attrNameLst>
                                          <p:attrName>style.visibility</p:attrName>
                                        </p:attrNameLst>
                                      </p:cBhvr>
                                      <p:to>
                                        <p:strVal val="visible"/>
                                      </p:to>
                                    </p:set>
                                    <p:anim calcmode="lin" valueType="num">
                                      <p:cBhvr additive="base">
                                        <p:cTn id="2055" dur="250" fill="hold"/>
                                        <p:tgtEl>
                                          <p:spTgt spid="112"/>
                                        </p:tgtEl>
                                        <p:attrNameLst>
                                          <p:attrName>ppt_x</p:attrName>
                                        </p:attrNameLst>
                                      </p:cBhvr>
                                      <p:tavLst>
                                        <p:tav tm="0">
                                          <p:val>
                                            <p:strVal val="1+#ppt_w/2"/>
                                          </p:val>
                                        </p:tav>
                                        <p:tav tm="100000">
                                          <p:val>
                                            <p:strVal val="#ppt_x"/>
                                          </p:val>
                                        </p:tav>
                                      </p:tavLst>
                                    </p:anim>
                                    <p:anim calcmode="lin" valueType="num">
                                      <p:cBhvr additive="base">
                                        <p:cTn id="2056" dur="250" fill="hold"/>
                                        <p:tgtEl>
                                          <p:spTgt spid="112"/>
                                        </p:tgtEl>
                                        <p:attrNameLst>
                                          <p:attrName>ppt_y</p:attrName>
                                        </p:attrNameLst>
                                      </p:cBhvr>
                                      <p:tavLst>
                                        <p:tav tm="0">
                                          <p:val>
                                            <p:strVal val="0-#ppt_h/2"/>
                                          </p:val>
                                        </p:tav>
                                        <p:tav tm="100000">
                                          <p:val>
                                            <p:strVal val="#ppt_y"/>
                                          </p:val>
                                        </p:tav>
                                      </p:tavLst>
                                    </p:anim>
                                  </p:childTnLst>
                                </p:cTn>
                              </p:par>
                              <p:par>
                                <p:cTn id="2057" presetID="1" presetClass="entr" presetSubtype="0" fill="hold" nodeType="withEffect">
                                  <p:stCondLst>
                                    <p:cond delay="0"/>
                                  </p:stCondLst>
                                  <p:childTnLst>
                                    <p:set>
                                      <p:cBhvr>
                                        <p:cTn id="2058" dur="1" fill="hold">
                                          <p:stCondLst>
                                            <p:cond delay="0"/>
                                          </p:stCondLst>
                                        </p:cTn>
                                        <p:tgtEl>
                                          <p:spTgt spid="330"/>
                                        </p:tgtEl>
                                        <p:attrNameLst>
                                          <p:attrName>style.visibility</p:attrName>
                                        </p:attrNameLst>
                                      </p:cBhvr>
                                      <p:to>
                                        <p:strVal val="visible"/>
                                      </p:to>
                                    </p:set>
                                  </p:childTnLst>
                                </p:cTn>
                              </p:par>
                            </p:childTnLst>
                          </p:cTn>
                        </p:par>
                      </p:childTnLst>
                    </p:cTn>
                  </p:par>
                </p:childTnLst>
              </p:cTn>
              <p:nextCondLst>
                <p:cond evt="onClick" delay="0">
                  <p:tgtEl>
                    <p:spTgt spid="117"/>
                  </p:tgtEl>
                </p:cond>
              </p:nextCondLst>
            </p:seq>
            <p:seq concurrent="1" nextAc="seek">
              <p:cTn id="2059" restart="whenNotActive" fill="hold" evtFilter="cancelBubble" nodeType="interactiveSeq">
                <p:stCondLst>
                  <p:cond evt="onClick" delay="0">
                    <p:tgtEl>
                      <p:spTgt spid="115"/>
                    </p:tgtEl>
                  </p:cond>
                </p:stCondLst>
                <p:endSync evt="end" delay="0">
                  <p:rtn val="all"/>
                </p:endSync>
                <p:childTnLst>
                  <p:par>
                    <p:cTn id="2060" fill="hold">
                      <p:stCondLst>
                        <p:cond delay="0"/>
                      </p:stCondLst>
                      <p:childTnLst>
                        <p:par>
                          <p:cTn id="2061" fill="hold">
                            <p:stCondLst>
                              <p:cond delay="0"/>
                            </p:stCondLst>
                            <p:childTnLst>
                              <p:par>
                                <p:cTn id="2062" presetID="2" presetClass="entr" presetSubtype="3" fill="hold" nodeType="clickEffect">
                                  <p:stCondLst>
                                    <p:cond delay="0"/>
                                  </p:stCondLst>
                                  <p:childTnLst>
                                    <p:set>
                                      <p:cBhvr>
                                        <p:cTn id="2063" dur="1" fill="hold">
                                          <p:stCondLst>
                                            <p:cond delay="0"/>
                                          </p:stCondLst>
                                        </p:cTn>
                                        <p:tgtEl>
                                          <p:spTgt spid="118"/>
                                        </p:tgtEl>
                                        <p:attrNameLst>
                                          <p:attrName>style.visibility</p:attrName>
                                        </p:attrNameLst>
                                      </p:cBhvr>
                                      <p:to>
                                        <p:strVal val="visible"/>
                                      </p:to>
                                    </p:set>
                                    <p:anim calcmode="lin" valueType="num">
                                      <p:cBhvr additive="base">
                                        <p:cTn id="2064" dur="250" fill="hold"/>
                                        <p:tgtEl>
                                          <p:spTgt spid="118"/>
                                        </p:tgtEl>
                                        <p:attrNameLst>
                                          <p:attrName>ppt_x</p:attrName>
                                        </p:attrNameLst>
                                      </p:cBhvr>
                                      <p:tavLst>
                                        <p:tav tm="0">
                                          <p:val>
                                            <p:strVal val="1+#ppt_w/2"/>
                                          </p:val>
                                        </p:tav>
                                        <p:tav tm="100000">
                                          <p:val>
                                            <p:strVal val="#ppt_x"/>
                                          </p:val>
                                        </p:tav>
                                      </p:tavLst>
                                    </p:anim>
                                    <p:anim calcmode="lin" valueType="num">
                                      <p:cBhvr additive="base">
                                        <p:cTn id="2065" dur="250" fill="hold"/>
                                        <p:tgtEl>
                                          <p:spTgt spid="118"/>
                                        </p:tgtEl>
                                        <p:attrNameLst>
                                          <p:attrName>ppt_y</p:attrName>
                                        </p:attrNameLst>
                                      </p:cBhvr>
                                      <p:tavLst>
                                        <p:tav tm="0">
                                          <p:val>
                                            <p:strVal val="0-#ppt_h/2"/>
                                          </p:val>
                                        </p:tav>
                                        <p:tav tm="100000">
                                          <p:val>
                                            <p:strVal val="#ppt_y"/>
                                          </p:val>
                                        </p:tav>
                                      </p:tavLst>
                                    </p:anim>
                                  </p:childTnLst>
                                </p:cTn>
                              </p:par>
                              <p:par>
                                <p:cTn id="2066" presetID="1" presetClass="entr" presetSubtype="0" fill="hold" nodeType="withEffect">
                                  <p:stCondLst>
                                    <p:cond delay="0"/>
                                  </p:stCondLst>
                                  <p:childTnLst>
                                    <p:set>
                                      <p:cBhvr>
                                        <p:cTn id="2067" dur="1" fill="hold">
                                          <p:stCondLst>
                                            <p:cond delay="0"/>
                                          </p:stCondLst>
                                        </p:cTn>
                                        <p:tgtEl>
                                          <p:spTgt spid="330"/>
                                        </p:tgtEl>
                                        <p:attrNameLst>
                                          <p:attrName>style.visibility</p:attrName>
                                        </p:attrNameLst>
                                      </p:cBhvr>
                                      <p:to>
                                        <p:strVal val="visible"/>
                                      </p:to>
                                    </p:set>
                                  </p:childTnLst>
                                </p:cTn>
                              </p:par>
                            </p:childTnLst>
                          </p:cTn>
                        </p:par>
                      </p:childTnLst>
                    </p:cTn>
                  </p:par>
                </p:childTnLst>
              </p:cTn>
              <p:nextCondLst>
                <p:cond evt="onClick" delay="0">
                  <p:tgtEl>
                    <p:spTgt spid="115"/>
                  </p:tgtEl>
                </p:cond>
              </p:nextCondLst>
            </p:seq>
            <p:seq concurrent="1" nextAc="seek">
              <p:cTn id="2068" restart="whenNotActive" fill="hold" evtFilter="cancelBubble" nodeType="interactiveSeq">
                <p:stCondLst>
                  <p:cond evt="onClick" delay="0">
                    <p:tgtEl>
                      <p:spTgt spid="116"/>
                    </p:tgtEl>
                  </p:cond>
                </p:stCondLst>
                <p:endSync evt="end" delay="0">
                  <p:rtn val="all"/>
                </p:endSync>
                <p:childTnLst>
                  <p:par>
                    <p:cTn id="2069" fill="hold">
                      <p:stCondLst>
                        <p:cond delay="0"/>
                      </p:stCondLst>
                      <p:childTnLst>
                        <p:par>
                          <p:cTn id="2070" fill="hold">
                            <p:stCondLst>
                              <p:cond delay="0"/>
                            </p:stCondLst>
                            <p:childTnLst>
                              <p:par>
                                <p:cTn id="2071" presetID="2" presetClass="entr" presetSubtype="3" fill="hold" nodeType="clickEffect">
                                  <p:stCondLst>
                                    <p:cond delay="0"/>
                                  </p:stCondLst>
                                  <p:childTnLst>
                                    <p:set>
                                      <p:cBhvr>
                                        <p:cTn id="2072" dur="1" fill="hold">
                                          <p:stCondLst>
                                            <p:cond delay="0"/>
                                          </p:stCondLst>
                                        </p:cTn>
                                        <p:tgtEl>
                                          <p:spTgt spid="113"/>
                                        </p:tgtEl>
                                        <p:attrNameLst>
                                          <p:attrName>style.visibility</p:attrName>
                                        </p:attrNameLst>
                                      </p:cBhvr>
                                      <p:to>
                                        <p:strVal val="visible"/>
                                      </p:to>
                                    </p:set>
                                    <p:anim calcmode="lin" valueType="num">
                                      <p:cBhvr additive="base">
                                        <p:cTn id="2073" dur="250" fill="hold"/>
                                        <p:tgtEl>
                                          <p:spTgt spid="113"/>
                                        </p:tgtEl>
                                        <p:attrNameLst>
                                          <p:attrName>ppt_x</p:attrName>
                                        </p:attrNameLst>
                                      </p:cBhvr>
                                      <p:tavLst>
                                        <p:tav tm="0">
                                          <p:val>
                                            <p:strVal val="1+#ppt_w/2"/>
                                          </p:val>
                                        </p:tav>
                                        <p:tav tm="100000">
                                          <p:val>
                                            <p:strVal val="#ppt_x"/>
                                          </p:val>
                                        </p:tav>
                                      </p:tavLst>
                                    </p:anim>
                                    <p:anim calcmode="lin" valueType="num">
                                      <p:cBhvr additive="base">
                                        <p:cTn id="2074" dur="250" fill="hold"/>
                                        <p:tgtEl>
                                          <p:spTgt spid="113"/>
                                        </p:tgtEl>
                                        <p:attrNameLst>
                                          <p:attrName>ppt_y</p:attrName>
                                        </p:attrNameLst>
                                      </p:cBhvr>
                                      <p:tavLst>
                                        <p:tav tm="0">
                                          <p:val>
                                            <p:strVal val="0-#ppt_h/2"/>
                                          </p:val>
                                        </p:tav>
                                        <p:tav tm="100000">
                                          <p:val>
                                            <p:strVal val="#ppt_y"/>
                                          </p:val>
                                        </p:tav>
                                      </p:tavLst>
                                    </p:anim>
                                  </p:childTnLst>
                                </p:cTn>
                              </p:par>
                              <p:par>
                                <p:cTn id="2075" presetID="1" presetClass="entr" presetSubtype="0" fill="hold" nodeType="withEffect">
                                  <p:stCondLst>
                                    <p:cond delay="0"/>
                                  </p:stCondLst>
                                  <p:childTnLst>
                                    <p:set>
                                      <p:cBhvr>
                                        <p:cTn id="2076" dur="1" fill="hold">
                                          <p:stCondLst>
                                            <p:cond delay="0"/>
                                          </p:stCondLst>
                                        </p:cTn>
                                        <p:tgtEl>
                                          <p:spTgt spid="330"/>
                                        </p:tgtEl>
                                        <p:attrNameLst>
                                          <p:attrName>style.visibility</p:attrName>
                                        </p:attrNameLst>
                                      </p:cBhvr>
                                      <p:to>
                                        <p:strVal val="visible"/>
                                      </p:to>
                                    </p:set>
                                  </p:childTnLst>
                                </p:cTn>
                              </p:par>
                            </p:childTnLst>
                          </p:cTn>
                        </p:par>
                      </p:childTnLst>
                    </p:cTn>
                  </p:par>
                </p:childTnLst>
              </p:cTn>
              <p:nextCondLst>
                <p:cond evt="onClick" delay="0">
                  <p:tgtEl>
                    <p:spTgt spid="116"/>
                  </p:tgtEl>
                </p:cond>
              </p:nextCondLst>
            </p:seq>
            <p:seq concurrent="1" nextAc="seek">
              <p:cTn id="2077" restart="whenNotActive" fill="hold" evtFilter="cancelBubble" nodeType="interactiveSeq">
                <p:stCondLst>
                  <p:cond evt="onClick" delay="0">
                    <p:tgtEl>
                      <p:spTgt spid="111"/>
                    </p:tgtEl>
                  </p:cond>
                </p:stCondLst>
                <p:endSync evt="end" delay="0">
                  <p:rtn val="all"/>
                </p:endSync>
                <p:childTnLst>
                  <p:par>
                    <p:cTn id="2078" fill="hold">
                      <p:stCondLst>
                        <p:cond delay="0"/>
                      </p:stCondLst>
                      <p:childTnLst>
                        <p:par>
                          <p:cTn id="2079" fill="hold">
                            <p:stCondLst>
                              <p:cond delay="0"/>
                            </p:stCondLst>
                            <p:childTnLst>
                              <p:par>
                                <p:cTn id="2080" presetID="2" presetClass="entr" presetSubtype="3" fill="hold" nodeType="clickEffect">
                                  <p:stCondLst>
                                    <p:cond delay="0"/>
                                  </p:stCondLst>
                                  <p:childTnLst>
                                    <p:set>
                                      <p:cBhvr>
                                        <p:cTn id="2081" dur="1" fill="hold">
                                          <p:stCondLst>
                                            <p:cond delay="0"/>
                                          </p:stCondLst>
                                        </p:cTn>
                                        <p:tgtEl>
                                          <p:spTgt spid="110"/>
                                        </p:tgtEl>
                                        <p:attrNameLst>
                                          <p:attrName>style.visibility</p:attrName>
                                        </p:attrNameLst>
                                      </p:cBhvr>
                                      <p:to>
                                        <p:strVal val="visible"/>
                                      </p:to>
                                    </p:set>
                                    <p:anim calcmode="lin" valueType="num">
                                      <p:cBhvr additive="base">
                                        <p:cTn id="2082" dur="250" fill="hold"/>
                                        <p:tgtEl>
                                          <p:spTgt spid="110"/>
                                        </p:tgtEl>
                                        <p:attrNameLst>
                                          <p:attrName>ppt_x</p:attrName>
                                        </p:attrNameLst>
                                      </p:cBhvr>
                                      <p:tavLst>
                                        <p:tav tm="0">
                                          <p:val>
                                            <p:strVal val="1+#ppt_w/2"/>
                                          </p:val>
                                        </p:tav>
                                        <p:tav tm="100000">
                                          <p:val>
                                            <p:strVal val="#ppt_x"/>
                                          </p:val>
                                        </p:tav>
                                      </p:tavLst>
                                    </p:anim>
                                    <p:anim calcmode="lin" valueType="num">
                                      <p:cBhvr additive="base">
                                        <p:cTn id="2083" dur="250" fill="hold"/>
                                        <p:tgtEl>
                                          <p:spTgt spid="110"/>
                                        </p:tgtEl>
                                        <p:attrNameLst>
                                          <p:attrName>ppt_y</p:attrName>
                                        </p:attrNameLst>
                                      </p:cBhvr>
                                      <p:tavLst>
                                        <p:tav tm="0">
                                          <p:val>
                                            <p:strVal val="0-#ppt_h/2"/>
                                          </p:val>
                                        </p:tav>
                                        <p:tav tm="100000">
                                          <p:val>
                                            <p:strVal val="#ppt_y"/>
                                          </p:val>
                                        </p:tav>
                                      </p:tavLst>
                                    </p:anim>
                                  </p:childTnLst>
                                </p:cTn>
                              </p:par>
                              <p:par>
                                <p:cTn id="2084" presetID="1" presetClass="entr" presetSubtype="0" fill="hold" nodeType="withEffect">
                                  <p:stCondLst>
                                    <p:cond delay="0"/>
                                  </p:stCondLst>
                                  <p:childTnLst>
                                    <p:set>
                                      <p:cBhvr>
                                        <p:cTn id="2085" dur="1" fill="hold">
                                          <p:stCondLst>
                                            <p:cond delay="0"/>
                                          </p:stCondLst>
                                        </p:cTn>
                                        <p:tgtEl>
                                          <p:spTgt spid="330"/>
                                        </p:tgtEl>
                                        <p:attrNameLst>
                                          <p:attrName>style.visibility</p:attrName>
                                        </p:attrNameLst>
                                      </p:cBhvr>
                                      <p:to>
                                        <p:strVal val="visible"/>
                                      </p:to>
                                    </p:set>
                                  </p:childTnLst>
                                </p:cTn>
                              </p:par>
                            </p:childTnLst>
                          </p:cTn>
                        </p:par>
                      </p:childTnLst>
                    </p:cTn>
                  </p:par>
                </p:childTnLst>
              </p:cTn>
              <p:nextCondLst>
                <p:cond evt="onClick" delay="0">
                  <p:tgtEl>
                    <p:spTgt spid="111"/>
                  </p:tgtEl>
                </p:cond>
              </p:nextCondLst>
            </p:seq>
            <p:seq concurrent="1" nextAc="seek">
              <p:cTn id="2086" restart="whenNotActive" fill="hold" evtFilter="cancelBubble" nodeType="interactiveSeq">
                <p:stCondLst>
                  <p:cond evt="onClick" delay="0">
                    <p:tgtEl>
                      <p:spTgt spid="122"/>
                    </p:tgtEl>
                  </p:cond>
                </p:stCondLst>
                <p:endSync evt="end" delay="0">
                  <p:rtn val="all"/>
                </p:endSync>
                <p:childTnLst>
                  <p:par>
                    <p:cTn id="2087" fill="hold">
                      <p:stCondLst>
                        <p:cond delay="0"/>
                      </p:stCondLst>
                      <p:childTnLst>
                        <p:par>
                          <p:cTn id="2088" fill="hold">
                            <p:stCondLst>
                              <p:cond delay="0"/>
                            </p:stCondLst>
                            <p:childTnLst>
                              <p:par>
                                <p:cTn id="2089" presetID="2" presetClass="entr" presetSubtype="3" fill="hold" nodeType="clickEffect">
                                  <p:stCondLst>
                                    <p:cond delay="0"/>
                                  </p:stCondLst>
                                  <p:childTnLst>
                                    <p:set>
                                      <p:cBhvr>
                                        <p:cTn id="2090" dur="1" fill="hold">
                                          <p:stCondLst>
                                            <p:cond delay="0"/>
                                          </p:stCondLst>
                                        </p:cTn>
                                        <p:tgtEl>
                                          <p:spTgt spid="125"/>
                                        </p:tgtEl>
                                        <p:attrNameLst>
                                          <p:attrName>style.visibility</p:attrName>
                                        </p:attrNameLst>
                                      </p:cBhvr>
                                      <p:to>
                                        <p:strVal val="visible"/>
                                      </p:to>
                                    </p:set>
                                    <p:anim calcmode="lin" valueType="num">
                                      <p:cBhvr additive="base">
                                        <p:cTn id="2091" dur="250" fill="hold"/>
                                        <p:tgtEl>
                                          <p:spTgt spid="125"/>
                                        </p:tgtEl>
                                        <p:attrNameLst>
                                          <p:attrName>ppt_x</p:attrName>
                                        </p:attrNameLst>
                                      </p:cBhvr>
                                      <p:tavLst>
                                        <p:tav tm="0">
                                          <p:val>
                                            <p:strVal val="1+#ppt_w/2"/>
                                          </p:val>
                                        </p:tav>
                                        <p:tav tm="100000">
                                          <p:val>
                                            <p:strVal val="#ppt_x"/>
                                          </p:val>
                                        </p:tav>
                                      </p:tavLst>
                                    </p:anim>
                                    <p:anim calcmode="lin" valueType="num">
                                      <p:cBhvr additive="base">
                                        <p:cTn id="2092" dur="250" fill="hold"/>
                                        <p:tgtEl>
                                          <p:spTgt spid="125"/>
                                        </p:tgtEl>
                                        <p:attrNameLst>
                                          <p:attrName>ppt_y</p:attrName>
                                        </p:attrNameLst>
                                      </p:cBhvr>
                                      <p:tavLst>
                                        <p:tav tm="0">
                                          <p:val>
                                            <p:strVal val="0-#ppt_h/2"/>
                                          </p:val>
                                        </p:tav>
                                        <p:tav tm="100000">
                                          <p:val>
                                            <p:strVal val="#ppt_y"/>
                                          </p:val>
                                        </p:tav>
                                      </p:tavLst>
                                    </p:anim>
                                  </p:childTnLst>
                                </p:cTn>
                              </p:par>
                              <p:par>
                                <p:cTn id="2093" presetID="1" presetClass="entr" presetSubtype="0" fill="hold" nodeType="withEffect">
                                  <p:stCondLst>
                                    <p:cond delay="0"/>
                                  </p:stCondLst>
                                  <p:childTnLst>
                                    <p:set>
                                      <p:cBhvr>
                                        <p:cTn id="2094" dur="1" fill="hold">
                                          <p:stCondLst>
                                            <p:cond delay="0"/>
                                          </p:stCondLst>
                                        </p:cTn>
                                        <p:tgtEl>
                                          <p:spTgt spid="331"/>
                                        </p:tgtEl>
                                        <p:attrNameLst>
                                          <p:attrName>style.visibility</p:attrName>
                                        </p:attrNameLst>
                                      </p:cBhvr>
                                      <p:to>
                                        <p:strVal val="visible"/>
                                      </p:to>
                                    </p:set>
                                  </p:childTnLst>
                                </p:cTn>
                              </p:par>
                            </p:childTnLst>
                          </p:cTn>
                        </p:par>
                      </p:childTnLst>
                    </p:cTn>
                  </p:par>
                </p:childTnLst>
              </p:cTn>
              <p:nextCondLst>
                <p:cond evt="onClick" delay="0">
                  <p:tgtEl>
                    <p:spTgt spid="122"/>
                  </p:tgtEl>
                </p:cond>
              </p:nextCondLst>
            </p:seq>
            <p:seq concurrent="1" nextAc="seek">
              <p:cTn id="2095" restart="whenNotActive" fill="hold" evtFilter="cancelBubble" nodeType="interactiveSeq">
                <p:stCondLst>
                  <p:cond evt="onClick" delay="0">
                    <p:tgtEl>
                      <p:spTgt spid="128"/>
                    </p:tgtEl>
                  </p:cond>
                </p:stCondLst>
                <p:endSync evt="end" delay="0">
                  <p:rtn val="all"/>
                </p:endSync>
                <p:childTnLst>
                  <p:par>
                    <p:cTn id="2096" fill="hold">
                      <p:stCondLst>
                        <p:cond delay="0"/>
                      </p:stCondLst>
                      <p:childTnLst>
                        <p:par>
                          <p:cTn id="2097" fill="hold">
                            <p:stCondLst>
                              <p:cond delay="0"/>
                            </p:stCondLst>
                            <p:childTnLst>
                              <p:par>
                                <p:cTn id="2098" presetID="2" presetClass="entr" presetSubtype="3" fill="hold" nodeType="clickEffect">
                                  <p:stCondLst>
                                    <p:cond delay="0"/>
                                  </p:stCondLst>
                                  <p:childTnLst>
                                    <p:set>
                                      <p:cBhvr>
                                        <p:cTn id="2099" dur="1" fill="hold">
                                          <p:stCondLst>
                                            <p:cond delay="0"/>
                                          </p:stCondLst>
                                        </p:cTn>
                                        <p:tgtEl>
                                          <p:spTgt spid="126"/>
                                        </p:tgtEl>
                                        <p:attrNameLst>
                                          <p:attrName>style.visibility</p:attrName>
                                        </p:attrNameLst>
                                      </p:cBhvr>
                                      <p:to>
                                        <p:strVal val="visible"/>
                                      </p:to>
                                    </p:set>
                                    <p:anim calcmode="lin" valueType="num">
                                      <p:cBhvr additive="base">
                                        <p:cTn id="2100" dur="250" fill="hold"/>
                                        <p:tgtEl>
                                          <p:spTgt spid="126"/>
                                        </p:tgtEl>
                                        <p:attrNameLst>
                                          <p:attrName>ppt_x</p:attrName>
                                        </p:attrNameLst>
                                      </p:cBhvr>
                                      <p:tavLst>
                                        <p:tav tm="0">
                                          <p:val>
                                            <p:strVal val="1+#ppt_w/2"/>
                                          </p:val>
                                        </p:tav>
                                        <p:tav tm="100000">
                                          <p:val>
                                            <p:strVal val="#ppt_x"/>
                                          </p:val>
                                        </p:tav>
                                      </p:tavLst>
                                    </p:anim>
                                    <p:anim calcmode="lin" valueType="num">
                                      <p:cBhvr additive="base">
                                        <p:cTn id="2101" dur="250" fill="hold"/>
                                        <p:tgtEl>
                                          <p:spTgt spid="126"/>
                                        </p:tgtEl>
                                        <p:attrNameLst>
                                          <p:attrName>ppt_y</p:attrName>
                                        </p:attrNameLst>
                                      </p:cBhvr>
                                      <p:tavLst>
                                        <p:tav tm="0">
                                          <p:val>
                                            <p:strVal val="0-#ppt_h/2"/>
                                          </p:val>
                                        </p:tav>
                                        <p:tav tm="100000">
                                          <p:val>
                                            <p:strVal val="#ppt_y"/>
                                          </p:val>
                                        </p:tav>
                                      </p:tavLst>
                                    </p:anim>
                                  </p:childTnLst>
                                </p:cTn>
                              </p:par>
                              <p:par>
                                <p:cTn id="2102" presetID="1" presetClass="entr" presetSubtype="0" fill="hold" nodeType="withEffect">
                                  <p:stCondLst>
                                    <p:cond delay="0"/>
                                  </p:stCondLst>
                                  <p:childTnLst>
                                    <p:set>
                                      <p:cBhvr>
                                        <p:cTn id="2103" dur="1" fill="hold">
                                          <p:stCondLst>
                                            <p:cond delay="0"/>
                                          </p:stCondLst>
                                        </p:cTn>
                                        <p:tgtEl>
                                          <p:spTgt spid="331"/>
                                        </p:tgtEl>
                                        <p:attrNameLst>
                                          <p:attrName>style.visibility</p:attrName>
                                        </p:attrNameLst>
                                      </p:cBhvr>
                                      <p:to>
                                        <p:strVal val="visible"/>
                                      </p:to>
                                    </p:set>
                                  </p:childTnLst>
                                </p:cTn>
                              </p:par>
                            </p:childTnLst>
                          </p:cTn>
                        </p:par>
                      </p:childTnLst>
                    </p:cTn>
                  </p:par>
                </p:childTnLst>
              </p:cTn>
              <p:nextCondLst>
                <p:cond evt="onClick" delay="0">
                  <p:tgtEl>
                    <p:spTgt spid="128"/>
                  </p:tgtEl>
                </p:cond>
              </p:nextCondLst>
            </p:seq>
            <p:seq concurrent="1" nextAc="seek">
              <p:cTn id="2104" restart="whenNotActive" fill="hold" evtFilter="cancelBubble" nodeType="interactiveSeq">
                <p:stCondLst>
                  <p:cond evt="onClick" delay="0">
                    <p:tgtEl>
                      <p:spTgt spid="123"/>
                    </p:tgtEl>
                  </p:cond>
                </p:stCondLst>
                <p:endSync evt="end" delay="0">
                  <p:rtn val="all"/>
                </p:endSync>
                <p:childTnLst>
                  <p:par>
                    <p:cTn id="2105" fill="hold">
                      <p:stCondLst>
                        <p:cond delay="0"/>
                      </p:stCondLst>
                      <p:childTnLst>
                        <p:par>
                          <p:cTn id="2106" fill="hold">
                            <p:stCondLst>
                              <p:cond delay="0"/>
                            </p:stCondLst>
                            <p:childTnLst>
                              <p:par>
                                <p:cTn id="2107" presetID="2" presetClass="entr" presetSubtype="3" fill="hold" nodeType="clickEffect">
                                  <p:stCondLst>
                                    <p:cond delay="0"/>
                                  </p:stCondLst>
                                  <p:childTnLst>
                                    <p:set>
                                      <p:cBhvr>
                                        <p:cTn id="2108" dur="1" fill="hold">
                                          <p:stCondLst>
                                            <p:cond delay="0"/>
                                          </p:stCondLst>
                                        </p:cTn>
                                        <p:tgtEl>
                                          <p:spTgt spid="127"/>
                                        </p:tgtEl>
                                        <p:attrNameLst>
                                          <p:attrName>style.visibility</p:attrName>
                                        </p:attrNameLst>
                                      </p:cBhvr>
                                      <p:to>
                                        <p:strVal val="visible"/>
                                      </p:to>
                                    </p:set>
                                    <p:anim calcmode="lin" valueType="num">
                                      <p:cBhvr additive="base">
                                        <p:cTn id="2109" dur="250" fill="hold"/>
                                        <p:tgtEl>
                                          <p:spTgt spid="127"/>
                                        </p:tgtEl>
                                        <p:attrNameLst>
                                          <p:attrName>ppt_x</p:attrName>
                                        </p:attrNameLst>
                                      </p:cBhvr>
                                      <p:tavLst>
                                        <p:tav tm="0">
                                          <p:val>
                                            <p:strVal val="1+#ppt_w/2"/>
                                          </p:val>
                                        </p:tav>
                                        <p:tav tm="100000">
                                          <p:val>
                                            <p:strVal val="#ppt_x"/>
                                          </p:val>
                                        </p:tav>
                                      </p:tavLst>
                                    </p:anim>
                                    <p:anim calcmode="lin" valueType="num">
                                      <p:cBhvr additive="base">
                                        <p:cTn id="2110" dur="250" fill="hold"/>
                                        <p:tgtEl>
                                          <p:spTgt spid="127"/>
                                        </p:tgtEl>
                                        <p:attrNameLst>
                                          <p:attrName>ppt_y</p:attrName>
                                        </p:attrNameLst>
                                      </p:cBhvr>
                                      <p:tavLst>
                                        <p:tav tm="0">
                                          <p:val>
                                            <p:strVal val="0-#ppt_h/2"/>
                                          </p:val>
                                        </p:tav>
                                        <p:tav tm="100000">
                                          <p:val>
                                            <p:strVal val="#ppt_y"/>
                                          </p:val>
                                        </p:tav>
                                      </p:tavLst>
                                    </p:anim>
                                  </p:childTnLst>
                                </p:cTn>
                              </p:par>
                              <p:par>
                                <p:cTn id="2111" presetID="1" presetClass="entr" presetSubtype="0" fill="hold" nodeType="withEffect">
                                  <p:stCondLst>
                                    <p:cond delay="0"/>
                                  </p:stCondLst>
                                  <p:childTnLst>
                                    <p:set>
                                      <p:cBhvr>
                                        <p:cTn id="2112" dur="1" fill="hold">
                                          <p:stCondLst>
                                            <p:cond delay="0"/>
                                          </p:stCondLst>
                                        </p:cTn>
                                        <p:tgtEl>
                                          <p:spTgt spid="331"/>
                                        </p:tgtEl>
                                        <p:attrNameLst>
                                          <p:attrName>style.visibility</p:attrName>
                                        </p:attrNameLst>
                                      </p:cBhvr>
                                      <p:to>
                                        <p:strVal val="visible"/>
                                      </p:to>
                                    </p:set>
                                  </p:childTnLst>
                                </p:cTn>
                              </p:par>
                            </p:childTnLst>
                          </p:cTn>
                        </p:par>
                      </p:childTnLst>
                    </p:cTn>
                  </p:par>
                </p:childTnLst>
              </p:cTn>
              <p:nextCondLst>
                <p:cond evt="onClick" delay="0">
                  <p:tgtEl>
                    <p:spTgt spid="123"/>
                  </p:tgtEl>
                </p:cond>
              </p:nextCondLst>
            </p:seq>
            <p:seq concurrent="1" nextAc="seek">
              <p:cTn id="2113" restart="whenNotActive" fill="hold" evtFilter="cancelBubble" nodeType="interactiveSeq">
                <p:stCondLst>
                  <p:cond evt="onClick" delay="0">
                    <p:tgtEl>
                      <p:spTgt spid="124"/>
                    </p:tgtEl>
                  </p:cond>
                </p:stCondLst>
                <p:endSync evt="end" delay="0">
                  <p:rtn val="all"/>
                </p:endSync>
                <p:childTnLst>
                  <p:par>
                    <p:cTn id="2114" fill="hold">
                      <p:stCondLst>
                        <p:cond delay="0"/>
                      </p:stCondLst>
                      <p:childTnLst>
                        <p:par>
                          <p:cTn id="2115" fill="hold">
                            <p:stCondLst>
                              <p:cond delay="0"/>
                            </p:stCondLst>
                            <p:childTnLst>
                              <p:par>
                                <p:cTn id="2116" presetID="2" presetClass="entr" presetSubtype="3" fill="hold" nodeType="clickEffect">
                                  <p:stCondLst>
                                    <p:cond delay="0"/>
                                  </p:stCondLst>
                                  <p:childTnLst>
                                    <p:set>
                                      <p:cBhvr>
                                        <p:cTn id="2117" dur="1" fill="hold">
                                          <p:stCondLst>
                                            <p:cond delay="0"/>
                                          </p:stCondLst>
                                        </p:cTn>
                                        <p:tgtEl>
                                          <p:spTgt spid="121"/>
                                        </p:tgtEl>
                                        <p:attrNameLst>
                                          <p:attrName>style.visibility</p:attrName>
                                        </p:attrNameLst>
                                      </p:cBhvr>
                                      <p:to>
                                        <p:strVal val="visible"/>
                                      </p:to>
                                    </p:set>
                                    <p:anim calcmode="lin" valueType="num">
                                      <p:cBhvr additive="base">
                                        <p:cTn id="2118" dur="250" fill="hold"/>
                                        <p:tgtEl>
                                          <p:spTgt spid="121"/>
                                        </p:tgtEl>
                                        <p:attrNameLst>
                                          <p:attrName>ppt_x</p:attrName>
                                        </p:attrNameLst>
                                      </p:cBhvr>
                                      <p:tavLst>
                                        <p:tav tm="0">
                                          <p:val>
                                            <p:strVal val="1+#ppt_w/2"/>
                                          </p:val>
                                        </p:tav>
                                        <p:tav tm="100000">
                                          <p:val>
                                            <p:strVal val="#ppt_x"/>
                                          </p:val>
                                        </p:tav>
                                      </p:tavLst>
                                    </p:anim>
                                    <p:anim calcmode="lin" valueType="num">
                                      <p:cBhvr additive="base">
                                        <p:cTn id="2119" dur="250" fill="hold"/>
                                        <p:tgtEl>
                                          <p:spTgt spid="121"/>
                                        </p:tgtEl>
                                        <p:attrNameLst>
                                          <p:attrName>ppt_y</p:attrName>
                                        </p:attrNameLst>
                                      </p:cBhvr>
                                      <p:tavLst>
                                        <p:tav tm="0">
                                          <p:val>
                                            <p:strVal val="0-#ppt_h/2"/>
                                          </p:val>
                                        </p:tav>
                                        <p:tav tm="100000">
                                          <p:val>
                                            <p:strVal val="#ppt_y"/>
                                          </p:val>
                                        </p:tav>
                                      </p:tavLst>
                                    </p:anim>
                                  </p:childTnLst>
                                </p:cTn>
                              </p:par>
                              <p:par>
                                <p:cTn id="2120" presetID="1" presetClass="entr" presetSubtype="0" fill="hold" nodeType="withEffect">
                                  <p:stCondLst>
                                    <p:cond delay="0"/>
                                  </p:stCondLst>
                                  <p:childTnLst>
                                    <p:set>
                                      <p:cBhvr>
                                        <p:cTn id="2121" dur="1" fill="hold">
                                          <p:stCondLst>
                                            <p:cond delay="0"/>
                                          </p:stCondLst>
                                        </p:cTn>
                                        <p:tgtEl>
                                          <p:spTgt spid="331"/>
                                        </p:tgtEl>
                                        <p:attrNameLst>
                                          <p:attrName>style.visibility</p:attrName>
                                        </p:attrNameLst>
                                      </p:cBhvr>
                                      <p:to>
                                        <p:strVal val="visible"/>
                                      </p:to>
                                    </p:set>
                                  </p:childTnLst>
                                </p:cTn>
                              </p:par>
                            </p:childTnLst>
                          </p:cTn>
                        </p:par>
                      </p:childTnLst>
                    </p:cTn>
                  </p:par>
                </p:childTnLst>
              </p:cTn>
              <p:nextCondLst>
                <p:cond evt="onClick" delay="0">
                  <p:tgtEl>
                    <p:spTgt spid="124"/>
                  </p:tgtEl>
                </p:cond>
              </p:nextCondLst>
            </p:seq>
            <p:seq concurrent="1" nextAc="seek">
              <p:cTn id="2122" restart="whenNotActive" fill="hold" evtFilter="cancelBubble" nodeType="interactiveSeq">
                <p:stCondLst>
                  <p:cond evt="onClick" delay="0">
                    <p:tgtEl>
                      <p:spTgt spid="120"/>
                    </p:tgtEl>
                  </p:cond>
                </p:stCondLst>
                <p:endSync evt="end" delay="0">
                  <p:rtn val="all"/>
                </p:endSync>
                <p:childTnLst>
                  <p:par>
                    <p:cTn id="2123" fill="hold">
                      <p:stCondLst>
                        <p:cond delay="0"/>
                      </p:stCondLst>
                      <p:childTnLst>
                        <p:par>
                          <p:cTn id="2124" fill="hold">
                            <p:stCondLst>
                              <p:cond delay="0"/>
                            </p:stCondLst>
                            <p:childTnLst>
                              <p:par>
                                <p:cTn id="2125" presetID="2" presetClass="entr" presetSubtype="3" fill="hold" nodeType="clickEffect">
                                  <p:stCondLst>
                                    <p:cond delay="0"/>
                                  </p:stCondLst>
                                  <p:childTnLst>
                                    <p:set>
                                      <p:cBhvr>
                                        <p:cTn id="2126" dur="1" fill="hold">
                                          <p:stCondLst>
                                            <p:cond delay="0"/>
                                          </p:stCondLst>
                                        </p:cTn>
                                        <p:tgtEl>
                                          <p:spTgt spid="119"/>
                                        </p:tgtEl>
                                        <p:attrNameLst>
                                          <p:attrName>style.visibility</p:attrName>
                                        </p:attrNameLst>
                                      </p:cBhvr>
                                      <p:to>
                                        <p:strVal val="visible"/>
                                      </p:to>
                                    </p:set>
                                    <p:anim calcmode="lin" valueType="num">
                                      <p:cBhvr additive="base">
                                        <p:cTn id="2127" dur="250" fill="hold"/>
                                        <p:tgtEl>
                                          <p:spTgt spid="119"/>
                                        </p:tgtEl>
                                        <p:attrNameLst>
                                          <p:attrName>ppt_x</p:attrName>
                                        </p:attrNameLst>
                                      </p:cBhvr>
                                      <p:tavLst>
                                        <p:tav tm="0">
                                          <p:val>
                                            <p:strVal val="1+#ppt_w/2"/>
                                          </p:val>
                                        </p:tav>
                                        <p:tav tm="100000">
                                          <p:val>
                                            <p:strVal val="#ppt_x"/>
                                          </p:val>
                                        </p:tav>
                                      </p:tavLst>
                                    </p:anim>
                                    <p:anim calcmode="lin" valueType="num">
                                      <p:cBhvr additive="base">
                                        <p:cTn id="2128" dur="250" fill="hold"/>
                                        <p:tgtEl>
                                          <p:spTgt spid="119"/>
                                        </p:tgtEl>
                                        <p:attrNameLst>
                                          <p:attrName>ppt_y</p:attrName>
                                        </p:attrNameLst>
                                      </p:cBhvr>
                                      <p:tavLst>
                                        <p:tav tm="0">
                                          <p:val>
                                            <p:strVal val="0-#ppt_h/2"/>
                                          </p:val>
                                        </p:tav>
                                        <p:tav tm="100000">
                                          <p:val>
                                            <p:strVal val="#ppt_y"/>
                                          </p:val>
                                        </p:tav>
                                      </p:tavLst>
                                    </p:anim>
                                  </p:childTnLst>
                                </p:cTn>
                              </p:par>
                              <p:par>
                                <p:cTn id="2129" presetID="1" presetClass="entr" presetSubtype="0" fill="hold" nodeType="withEffect">
                                  <p:stCondLst>
                                    <p:cond delay="0"/>
                                  </p:stCondLst>
                                  <p:childTnLst>
                                    <p:set>
                                      <p:cBhvr>
                                        <p:cTn id="2130" dur="1" fill="hold">
                                          <p:stCondLst>
                                            <p:cond delay="0"/>
                                          </p:stCondLst>
                                        </p:cTn>
                                        <p:tgtEl>
                                          <p:spTgt spid="331"/>
                                        </p:tgtEl>
                                        <p:attrNameLst>
                                          <p:attrName>style.visibility</p:attrName>
                                        </p:attrNameLst>
                                      </p:cBhvr>
                                      <p:to>
                                        <p:strVal val="visible"/>
                                      </p:to>
                                    </p:set>
                                  </p:childTnLst>
                                </p:cTn>
                              </p:par>
                            </p:childTnLst>
                          </p:cTn>
                        </p:par>
                      </p:childTnLst>
                    </p:cTn>
                  </p:par>
                </p:childTnLst>
              </p:cTn>
              <p:nextCondLst>
                <p:cond evt="onClick" delay="0">
                  <p:tgtEl>
                    <p:spTgt spid="120"/>
                  </p:tgtEl>
                </p:cond>
              </p:nextCondLst>
            </p:seq>
            <p:seq concurrent="1" nextAc="seek">
              <p:cTn id="2131" restart="whenNotActive" fill="hold" evtFilter="cancelBubble" nodeType="interactiveSeq">
                <p:stCondLst>
                  <p:cond evt="onClick" delay="0">
                    <p:tgtEl>
                      <p:spTgt spid="135"/>
                    </p:tgtEl>
                  </p:cond>
                </p:stCondLst>
                <p:endSync evt="end" delay="0">
                  <p:rtn val="all"/>
                </p:endSync>
                <p:childTnLst>
                  <p:par>
                    <p:cTn id="2132" fill="hold">
                      <p:stCondLst>
                        <p:cond delay="0"/>
                      </p:stCondLst>
                      <p:childTnLst>
                        <p:par>
                          <p:cTn id="2133" fill="hold">
                            <p:stCondLst>
                              <p:cond delay="0"/>
                            </p:stCondLst>
                            <p:childTnLst>
                              <p:par>
                                <p:cTn id="2134" presetID="2" presetClass="entr" presetSubtype="3" fill="hold" nodeType="clickEffect">
                                  <p:stCondLst>
                                    <p:cond delay="0"/>
                                  </p:stCondLst>
                                  <p:childTnLst>
                                    <p:set>
                                      <p:cBhvr>
                                        <p:cTn id="2135" dur="1" fill="hold">
                                          <p:stCondLst>
                                            <p:cond delay="0"/>
                                          </p:stCondLst>
                                        </p:cTn>
                                        <p:tgtEl>
                                          <p:spTgt spid="129"/>
                                        </p:tgtEl>
                                        <p:attrNameLst>
                                          <p:attrName>style.visibility</p:attrName>
                                        </p:attrNameLst>
                                      </p:cBhvr>
                                      <p:to>
                                        <p:strVal val="visible"/>
                                      </p:to>
                                    </p:set>
                                    <p:anim calcmode="lin" valueType="num">
                                      <p:cBhvr additive="base">
                                        <p:cTn id="2136" dur="250" fill="hold"/>
                                        <p:tgtEl>
                                          <p:spTgt spid="129"/>
                                        </p:tgtEl>
                                        <p:attrNameLst>
                                          <p:attrName>ppt_x</p:attrName>
                                        </p:attrNameLst>
                                      </p:cBhvr>
                                      <p:tavLst>
                                        <p:tav tm="0">
                                          <p:val>
                                            <p:strVal val="1+#ppt_w/2"/>
                                          </p:val>
                                        </p:tav>
                                        <p:tav tm="100000">
                                          <p:val>
                                            <p:strVal val="#ppt_x"/>
                                          </p:val>
                                        </p:tav>
                                      </p:tavLst>
                                    </p:anim>
                                    <p:anim calcmode="lin" valueType="num">
                                      <p:cBhvr additive="base">
                                        <p:cTn id="2137" dur="250" fill="hold"/>
                                        <p:tgtEl>
                                          <p:spTgt spid="129"/>
                                        </p:tgtEl>
                                        <p:attrNameLst>
                                          <p:attrName>ppt_y</p:attrName>
                                        </p:attrNameLst>
                                      </p:cBhvr>
                                      <p:tavLst>
                                        <p:tav tm="0">
                                          <p:val>
                                            <p:strVal val="0-#ppt_h/2"/>
                                          </p:val>
                                        </p:tav>
                                        <p:tav tm="100000">
                                          <p:val>
                                            <p:strVal val="#ppt_y"/>
                                          </p:val>
                                        </p:tav>
                                      </p:tavLst>
                                    </p:anim>
                                  </p:childTnLst>
                                </p:cTn>
                              </p:par>
                              <p:par>
                                <p:cTn id="2138" presetID="1" presetClass="entr" presetSubtype="0" fill="hold" nodeType="withEffect">
                                  <p:stCondLst>
                                    <p:cond delay="0"/>
                                  </p:stCondLst>
                                  <p:childTnLst>
                                    <p:set>
                                      <p:cBhvr>
                                        <p:cTn id="2139" dur="1" fill="hold">
                                          <p:stCondLst>
                                            <p:cond delay="0"/>
                                          </p:stCondLst>
                                        </p:cTn>
                                        <p:tgtEl>
                                          <p:spTgt spid="332"/>
                                        </p:tgtEl>
                                        <p:attrNameLst>
                                          <p:attrName>style.visibility</p:attrName>
                                        </p:attrNameLst>
                                      </p:cBhvr>
                                      <p:to>
                                        <p:strVal val="visible"/>
                                      </p:to>
                                    </p:set>
                                  </p:childTnLst>
                                </p:cTn>
                              </p:par>
                            </p:childTnLst>
                          </p:cTn>
                        </p:par>
                      </p:childTnLst>
                    </p:cTn>
                  </p:par>
                </p:childTnLst>
              </p:cTn>
              <p:nextCondLst>
                <p:cond evt="onClick" delay="0">
                  <p:tgtEl>
                    <p:spTgt spid="135"/>
                  </p:tgtEl>
                </p:cond>
              </p:nextCondLst>
            </p:seq>
            <p:seq concurrent="1" nextAc="seek">
              <p:cTn id="2140" restart="whenNotActive" fill="hold" evtFilter="cancelBubble" nodeType="interactiveSeq">
                <p:stCondLst>
                  <p:cond evt="onClick" delay="0">
                    <p:tgtEl>
                      <p:spTgt spid="133"/>
                    </p:tgtEl>
                  </p:cond>
                </p:stCondLst>
                <p:endSync evt="end" delay="0">
                  <p:rtn val="all"/>
                </p:endSync>
                <p:childTnLst>
                  <p:par>
                    <p:cTn id="2141" fill="hold">
                      <p:stCondLst>
                        <p:cond delay="0"/>
                      </p:stCondLst>
                      <p:childTnLst>
                        <p:par>
                          <p:cTn id="2142" fill="hold">
                            <p:stCondLst>
                              <p:cond delay="0"/>
                            </p:stCondLst>
                            <p:childTnLst>
                              <p:par>
                                <p:cTn id="2143" presetID="2" presetClass="entr" presetSubtype="3" fill="hold" nodeType="clickEffect">
                                  <p:stCondLst>
                                    <p:cond delay="0"/>
                                  </p:stCondLst>
                                  <p:childTnLst>
                                    <p:set>
                                      <p:cBhvr>
                                        <p:cTn id="2144" dur="1" fill="hold">
                                          <p:stCondLst>
                                            <p:cond delay="0"/>
                                          </p:stCondLst>
                                        </p:cTn>
                                        <p:tgtEl>
                                          <p:spTgt spid="132"/>
                                        </p:tgtEl>
                                        <p:attrNameLst>
                                          <p:attrName>style.visibility</p:attrName>
                                        </p:attrNameLst>
                                      </p:cBhvr>
                                      <p:to>
                                        <p:strVal val="visible"/>
                                      </p:to>
                                    </p:set>
                                    <p:anim calcmode="lin" valueType="num">
                                      <p:cBhvr additive="base">
                                        <p:cTn id="2145" dur="250" fill="hold"/>
                                        <p:tgtEl>
                                          <p:spTgt spid="132"/>
                                        </p:tgtEl>
                                        <p:attrNameLst>
                                          <p:attrName>ppt_x</p:attrName>
                                        </p:attrNameLst>
                                      </p:cBhvr>
                                      <p:tavLst>
                                        <p:tav tm="0">
                                          <p:val>
                                            <p:strVal val="1+#ppt_w/2"/>
                                          </p:val>
                                        </p:tav>
                                        <p:tav tm="100000">
                                          <p:val>
                                            <p:strVal val="#ppt_x"/>
                                          </p:val>
                                        </p:tav>
                                      </p:tavLst>
                                    </p:anim>
                                    <p:anim calcmode="lin" valueType="num">
                                      <p:cBhvr additive="base">
                                        <p:cTn id="2146" dur="250" fill="hold"/>
                                        <p:tgtEl>
                                          <p:spTgt spid="132"/>
                                        </p:tgtEl>
                                        <p:attrNameLst>
                                          <p:attrName>ppt_y</p:attrName>
                                        </p:attrNameLst>
                                      </p:cBhvr>
                                      <p:tavLst>
                                        <p:tav tm="0">
                                          <p:val>
                                            <p:strVal val="0-#ppt_h/2"/>
                                          </p:val>
                                        </p:tav>
                                        <p:tav tm="100000">
                                          <p:val>
                                            <p:strVal val="#ppt_y"/>
                                          </p:val>
                                        </p:tav>
                                      </p:tavLst>
                                    </p:anim>
                                  </p:childTnLst>
                                </p:cTn>
                              </p:par>
                              <p:par>
                                <p:cTn id="2147" presetID="1" presetClass="entr" presetSubtype="0" fill="hold" nodeType="withEffect">
                                  <p:stCondLst>
                                    <p:cond delay="0"/>
                                  </p:stCondLst>
                                  <p:childTnLst>
                                    <p:set>
                                      <p:cBhvr>
                                        <p:cTn id="2148" dur="1" fill="hold">
                                          <p:stCondLst>
                                            <p:cond delay="0"/>
                                          </p:stCondLst>
                                        </p:cTn>
                                        <p:tgtEl>
                                          <p:spTgt spid="332"/>
                                        </p:tgtEl>
                                        <p:attrNameLst>
                                          <p:attrName>style.visibility</p:attrName>
                                        </p:attrNameLst>
                                      </p:cBhvr>
                                      <p:to>
                                        <p:strVal val="visible"/>
                                      </p:to>
                                    </p:set>
                                  </p:childTnLst>
                                </p:cTn>
                              </p:par>
                            </p:childTnLst>
                          </p:cTn>
                        </p:par>
                      </p:childTnLst>
                    </p:cTn>
                  </p:par>
                </p:childTnLst>
              </p:cTn>
              <p:nextCondLst>
                <p:cond evt="onClick" delay="0">
                  <p:tgtEl>
                    <p:spTgt spid="133"/>
                  </p:tgtEl>
                </p:cond>
              </p:nextCondLst>
            </p:seq>
            <p:seq concurrent="1" nextAc="seek">
              <p:cTn id="2149" restart="whenNotActive" fill="hold" evtFilter="cancelBubble" nodeType="interactiveSeq">
                <p:stCondLst>
                  <p:cond evt="onClick" delay="0">
                    <p:tgtEl>
                      <p:spTgt spid="136"/>
                    </p:tgtEl>
                  </p:cond>
                </p:stCondLst>
                <p:endSync evt="end" delay="0">
                  <p:rtn val="all"/>
                </p:endSync>
                <p:childTnLst>
                  <p:par>
                    <p:cTn id="2150" fill="hold">
                      <p:stCondLst>
                        <p:cond delay="0"/>
                      </p:stCondLst>
                      <p:childTnLst>
                        <p:par>
                          <p:cTn id="2151" fill="hold">
                            <p:stCondLst>
                              <p:cond delay="0"/>
                            </p:stCondLst>
                            <p:childTnLst>
                              <p:par>
                                <p:cTn id="2152" presetID="2" presetClass="entr" presetSubtype="3" fill="hold" nodeType="clickEffect">
                                  <p:stCondLst>
                                    <p:cond delay="0"/>
                                  </p:stCondLst>
                                  <p:childTnLst>
                                    <p:set>
                                      <p:cBhvr>
                                        <p:cTn id="2153" dur="1" fill="hold">
                                          <p:stCondLst>
                                            <p:cond delay="0"/>
                                          </p:stCondLst>
                                        </p:cTn>
                                        <p:tgtEl>
                                          <p:spTgt spid="138"/>
                                        </p:tgtEl>
                                        <p:attrNameLst>
                                          <p:attrName>style.visibility</p:attrName>
                                        </p:attrNameLst>
                                      </p:cBhvr>
                                      <p:to>
                                        <p:strVal val="visible"/>
                                      </p:to>
                                    </p:set>
                                    <p:anim calcmode="lin" valueType="num">
                                      <p:cBhvr additive="base">
                                        <p:cTn id="2154" dur="250" fill="hold"/>
                                        <p:tgtEl>
                                          <p:spTgt spid="138"/>
                                        </p:tgtEl>
                                        <p:attrNameLst>
                                          <p:attrName>ppt_x</p:attrName>
                                        </p:attrNameLst>
                                      </p:cBhvr>
                                      <p:tavLst>
                                        <p:tav tm="0">
                                          <p:val>
                                            <p:strVal val="1+#ppt_w/2"/>
                                          </p:val>
                                        </p:tav>
                                        <p:tav tm="100000">
                                          <p:val>
                                            <p:strVal val="#ppt_x"/>
                                          </p:val>
                                        </p:tav>
                                      </p:tavLst>
                                    </p:anim>
                                    <p:anim calcmode="lin" valueType="num">
                                      <p:cBhvr additive="base">
                                        <p:cTn id="2155" dur="250" fill="hold"/>
                                        <p:tgtEl>
                                          <p:spTgt spid="138"/>
                                        </p:tgtEl>
                                        <p:attrNameLst>
                                          <p:attrName>ppt_y</p:attrName>
                                        </p:attrNameLst>
                                      </p:cBhvr>
                                      <p:tavLst>
                                        <p:tav tm="0">
                                          <p:val>
                                            <p:strVal val="0-#ppt_h/2"/>
                                          </p:val>
                                        </p:tav>
                                        <p:tav tm="100000">
                                          <p:val>
                                            <p:strVal val="#ppt_y"/>
                                          </p:val>
                                        </p:tav>
                                      </p:tavLst>
                                    </p:anim>
                                  </p:childTnLst>
                                </p:cTn>
                              </p:par>
                              <p:par>
                                <p:cTn id="2156" presetID="1" presetClass="entr" presetSubtype="0" fill="hold" nodeType="withEffect">
                                  <p:stCondLst>
                                    <p:cond delay="0"/>
                                  </p:stCondLst>
                                  <p:childTnLst>
                                    <p:set>
                                      <p:cBhvr>
                                        <p:cTn id="2157" dur="1" fill="hold">
                                          <p:stCondLst>
                                            <p:cond delay="0"/>
                                          </p:stCondLst>
                                        </p:cTn>
                                        <p:tgtEl>
                                          <p:spTgt spid="332"/>
                                        </p:tgtEl>
                                        <p:attrNameLst>
                                          <p:attrName>style.visibility</p:attrName>
                                        </p:attrNameLst>
                                      </p:cBhvr>
                                      <p:to>
                                        <p:strVal val="visible"/>
                                      </p:to>
                                    </p:set>
                                  </p:childTnLst>
                                </p:cTn>
                              </p:par>
                            </p:childTnLst>
                          </p:cTn>
                        </p:par>
                      </p:childTnLst>
                    </p:cTn>
                  </p:par>
                </p:childTnLst>
              </p:cTn>
              <p:nextCondLst>
                <p:cond evt="onClick" delay="0">
                  <p:tgtEl>
                    <p:spTgt spid="136"/>
                  </p:tgtEl>
                </p:cond>
              </p:nextCondLst>
            </p:seq>
            <p:seq concurrent="1" nextAc="seek">
              <p:cTn id="2158" restart="whenNotActive" fill="hold" evtFilter="cancelBubble" nodeType="interactiveSeq">
                <p:stCondLst>
                  <p:cond evt="onClick" delay="0">
                    <p:tgtEl>
                      <p:spTgt spid="137"/>
                    </p:tgtEl>
                  </p:cond>
                </p:stCondLst>
                <p:endSync evt="end" delay="0">
                  <p:rtn val="all"/>
                </p:endSync>
                <p:childTnLst>
                  <p:par>
                    <p:cTn id="2159" fill="hold">
                      <p:stCondLst>
                        <p:cond delay="0"/>
                      </p:stCondLst>
                      <p:childTnLst>
                        <p:par>
                          <p:cTn id="2160" fill="hold">
                            <p:stCondLst>
                              <p:cond delay="0"/>
                            </p:stCondLst>
                            <p:childTnLst>
                              <p:par>
                                <p:cTn id="2161" presetID="2" presetClass="entr" presetSubtype="3" fill="hold" nodeType="clickEffect">
                                  <p:stCondLst>
                                    <p:cond delay="0"/>
                                  </p:stCondLst>
                                  <p:childTnLst>
                                    <p:set>
                                      <p:cBhvr>
                                        <p:cTn id="2162" dur="1" fill="hold">
                                          <p:stCondLst>
                                            <p:cond delay="0"/>
                                          </p:stCondLst>
                                        </p:cTn>
                                        <p:tgtEl>
                                          <p:spTgt spid="134"/>
                                        </p:tgtEl>
                                        <p:attrNameLst>
                                          <p:attrName>style.visibility</p:attrName>
                                        </p:attrNameLst>
                                      </p:cBhvr>
                                      <p:to>
                                        <p:strVal val="visible"/>
                                      </p:to>
                                    </p:set>
                                    <p:anim calcmode="lin" valueType="num">
                                      <p:cBhvr additive="base">
                                        <p:cTn id="2163" dur="250" fill="hold"/>
                                        <p:tgtEl>
                                          <p:spTgt spid="134"/>
                                        </p:tgtEl>
                                        <p:attrNameLst>
                                          <p:attrName>ppt_x</p:attrName>
                                        </p:attrNameLst>
                                      </p:cBhvr>
                                      <p:tavLst>
                                        <p:tav tm="0">
                                          <p:val>
                                            <p:strVal val="1+#ppt_w/2"/>
                                          </p:val>
                                        </p:tav>
                                        <p:tav tm="100000">
                                          <p:val>
                                            <p:strVal val="#ppt_x"/>
                                          </p:val>
                                        </p:tav>
                                      </p:tavLst>
                                    </p:anim>
                                    <p:anim calcmode="lin" valueType="num">
                                      <p:cBhvr additive="base">
                                        <p:cTn id="2164" dur="250" fill="hold"/>
                                        <p:tgtEl>
                                          <p:spTgt spid="134"/>
                                        </p:tgtEl>
                                        <p:attrNameLst>
                                          <p:attrName>ppt_y</p:attrName>
                                        </p:attrNameLst>
                                      </p:cBhvr>
                                      <p:tavLst>
                                        <p:tav tm="0">
                                          <p:val>
                                            <p:strVal val="0-#ppt_h/2"/>
                                          </p:val>
                                        </p:tav>
                                        <p:tav tm="100000">
                                          <p:val>
                                            <p:strVal val="#ppt_y"/>
                                          </p:val>
                                        </p:tav>
                                      </p:tavLst>
                                    </p:anim>
                                  </p:childTnLst>
                                </p:cTn>
                              </p:par>
                              <p:par>
                                <p:cTn id="2165" presetID="1" presetClass="entr" presetSubtype="0" fill="hold" nodeType="withEffect">
                                  <p:stCondLst>
                                    <p:cond delay="0"/>
                                  </p:stCondLst>
                                  <p:childTnLst>
                                    <p:set>
                                      <p:cBhvr>
                                        <p:cTn id="2166" dur="1" fill="hold">
                                          <p:stCondLst>
                                            <p:cond delay="0"/>
                                          </p:stCondLst>
                                        </p:cTn>
                                        <p:tgtEl>
                                          <p:spTgt spid="332"/>
                                        </p:tgtEl>
                                        <p:attrNameLst>
                                          <p:attrName>style.visibility</p:attrName>
                                        </p:attrNameLst>
                                      </p:cBhvr>
                                      <p:to>
                                        <p:strVal val="visible"/>
                                      </p:to>
                                    </p:set>
                                  </p:childTnLst>
                                </p:cTn>
                              </p:par>
                            </p:childTnLst>
                          </p:cTn>
                        </p:par>
                      </p:childTnLst>
                    </p:cTn>
                  </p:par>
                </p:childTnLst>
              </p:cTn>
              <p:nextCondLst>
                <p:cond evt="onClick" delay="0">
                  <p:tgtEl>
                    <p:spTgt spid="137"/>
                  </p:tgtEl>
                </p:cond>
              </p:nextCondLst>
            </p:seq>
            <p:seq concurrent="1" nextAc="seek">
              <p:cTn id="2167" restart="whenNotActive" fill="hold" evtFilter="cancelBubble" nodeType="interactiveSeq">
                <p:stCondLst>
                  <p:cond evt="onClick" delay="0">
                    <p:tgtEl>
                      <p:spTgt spid="131"/>
                    </p:tgtEl>
                  </p:cond>
                </p:stCondLst>
                <p:endSync evt="end" delay="0">
                  <p:rtn val="all"/>
                </p:endSync>
                <p:childTnLst>
                  <p:par>
                    <p:cTn id="2168" fill="hold">
                      <p:stCondLst>
                        <p:cond delay="0"/>
                      </p:stCondLst>
                      <p:childTnLst>
                        <p:par>
                          <p:cTn id="2169" fill="hold">
                            <p:stCondLst>
                              <p:cond delay="0"/>
                            </p:stCondLst>
                            <p:childTnLst>
                              <p:par>
                                <p:cTn id="2170" presetID="2" presetClass="entr" presetSubtype="3" fill="hold" nodeType="clickEffect">
                                  <p:stCondLst>
                                    <p:cond delay="0"/>
                                  </p:stCondLst>
                                  <p:childTnLst>
                                    <p:set>
                                      <p:cBhvr>
                                        <p:cTn id="2171" dur="1" fill="hold">
                                          <p:stCondLst>
                                            <p:cond delay="0"/>
                                          </p:stCondLst>
                                        </p:cTn>
                                        <p:tgtEl>
                                          <p:spTgt spid="130"/>
                                        </p:tgtEl>
                                        <p:attrNameLst>
                                          <p:attrName>style.visibility</p:attrName>
                                        </p:attrNameLst>
                                      </p:cBhvr>
                                      <p:to>
                                        <p:strVal val="visible"/>
                                      </p:to>
                                    </p:set>
                                    <p:anim calcmode="lin" valueType="num">
                                      <p:cBhvr additive="base">
                                        <p:cTn id="2172" dur="250" fill="hold"/>
                                        <p:tgtEl>
                                          <p:spTgt spid="130"/>
                                        </p:tgtEl>
                                        <p:attrNameLst>
                                          <p:attrName>ppt_x</p:attrName>
                                        </p:attrNameLst>
                                      </p:cBhvr>
                                      <p:tavLst>
                                        <p:tav tm="0">
                                          <p:val>
                                            <p:strVal val="1+#ppt_w/2"/>
                                          </p:val>
                                        </p:tav>
                                        <p:tav tm="100000">
                                          <p:val>
                                            <p:strVal val="#ppt_x"/>
                                          </p:val>
                                        </p:tav>
                                      </p:tavLst>
                                    </p:anim>
                                    <p:anim calcmode="lin" valueType="num">
                                      <p:cBhvr additive="base">
                                        <p:cTn id="2173" dur="250" fill="hold"/>
                                        <p:tgtEl>
                                          <p:spTgt spid="130"/>
                                        </p:tgtEl>
                                        <p:attrNameLst>
                                          <p:attrName>ppt_y</p:attrName>
                                        </p:attrNameLst>
                                      </p:cBhvr>
                                      <p:tavLst>
                                        <p:tav tm="0">
                                          <p:val>
                                            <p:strVal val="0-#ppt_h/2"/>
                                          </p:val>
                                        </p:tav>
                                        <p:tav tm="100000">
                                          <p:val>
                                            <p:strVal val="#ppt_y"/>
                                          </p:val>
                                        </p:tav>
                                      </p:tavLst>
                                    </p:anim>
                                  </p:childTnLst>
                                </p:cTn>
                              </p:par>
                              <p:par>
                                <p:cTn id="2174" presetID="1" presetClass="entr" presetSubtype="0" fill="hold" nodeType="withEffect">
                                  <p:stCondLst>
                                    <p:cond delay="0"/>
                                  </p:stCondLst>
                                  <p:childTnLst>
                                    <p:set>
                                      <p:cBhvr>
                                        <p:cTn id="2175" dur="1" fill="hold">
                                          <p:stCondLst>
                                            <p:cond delay="0"/>
                                          </p:stCondLst>
                                        </p:cTn>
                                        <p:tgtEl>
                                          <p:spTgt spid="332"/>
                                        </p:tgtEl>
                                        <p:attrNameLst>
                                          <p:attrName>style.visibility</p:attrName>
                                        </p:attrNameLst>
                                      </p:cBhvr>
                                      <p:to>
                                        <p:strVal val="visible"/>
                                      </p:to>
                                    </p:set>
                                  </p:childTnLst>
                                </p:cTn>
                              </p:par>
                            </p:childTnLst>
                          </p:cTn>
                        </p:par>
                      </p:childTnLst>
                    </p:cTn>
                  </p:par>
                </p:childTnLst>
              </p:cTn>
              <p:nextCondLst>
                <p:cond evt="onClick" delay="0">
                  <p:tgtEl>
                    <p:spTgt spid="131"/>
                  </p:tgtEl>
                </p:cond>
              </p:nextCondLst>
            </p:seq>
            <p:seq concurrent="1" nextAc="seek">
              <p:cTn id="2176" restart="whenNotActive" fill="hold" evtFilter="cancelBubble" nodeType="interactiveSeq">
                <p:stCondLst>
                  <p:cond evt="onClick" delay="0">
                    <p:tgtEl>
                      <p:spTgt spid="146"/>
                    </p:tgtEl>
                  </p:cond>
                </p:stCondLst>
                <p:endSync evt="end" delay="0">
                  <p:rtn val="all"/>
                </p:endSync>
                <p:childTnLst>
                  <p:par>
                    <p:cTn id="2177" fill="hold">
                      <p:stCondLst>
                        <p:cond delay="0"/>
                      </p:stCondLst>
                      <p:childTnLst>
                        <p:par>
                          <p:cTn id="2178" fill="hold">
                            <p:stCondLst>
                              <p:cond delay="0"/>
                            </p:stCondLst>
                            <p:childTnLst>
                              <p:par>
                                <p:cTn id="2179" presetID="2" presetClass="entr" presetSubtype="3" fill="hold" nodeType="clickEffect">
                                  <p:stCondLst>
                                    <p:cond delay="0"/>
                                  </p:stCondLst>
                                  <p:childTnLst>
                                    <p:set>
                                      <p:cBhvr>
                                        <p:cTn id="2180" dur="1" fill="hold">
                                          <p:stCondLst>
                                            <p:cond delay="0"/>
                                          </p:stCondLst>
                                        </p:cTn>
                                        <p:tgtEl>
                                          <p:spTgt spid="140"/>
                                        </p:tgtEl>
                                        <p:attrNameLst>
                                          <p:attrName>style.visibility</p:attrName>
                                        </p:attrNameLst>
                                      </p:cBhvr>
                                      <p:to>
                                        <p:strVal val="visible"/>
                                      </p:to>
                                    </p:set>
                                    <p:anim calcmode="lin" valueType="num">
                                      <p:cBhvr additive="base">
                                        <p:cTn id="2181" dur="250" fill="hold"/>
                                        <p:tgtEl>
                                          <p:spTgt spid="140"/>
                                        </p:tgtEl>
                                        <p:attrNameLst>
                                          <p:attrName>ppt_x</p:attrName>
                                        </p:attrNameLst>
                                      </p:cBhvr>
                                      <p:tavLst>
                                        <p:tav tm="0">
                                          <p:val>
                                            <p:strVal val="1+#ppt_w/2"/>
                                          </p:val>
                                        </p:tav>
                                        <p:tav tm="100000">
                                          <p:val>
                                            <p:strVal val="#ppt_x"/>
                                          </p:val>
                                        </p:tav>
                                      </p:tavLst>
                                    </p:anim>
                                    <p:anim calcmode="lin" valueType="num">
                                      <p:cBhvr additive="base">
                                        <p:cTn id="2182" dur="250" fill="hold"/>
                                        <p:tgtEl>
                                          <p:spTgt spid="140"/>
                                        </p:tgtEl>
                                        <p:attrNameLst>
                                          <p:attrName>ppt_y</p:attrName>
                                        </p:attrNameLst>
                                      </p:cBhvr>
                                      <p:tavLst>
                                        <p:tav tm="0">
                                          <p:val>
                                            <p:strVal val="0-#ppt_h/2"/>
                                          </p:val>
                                        </p:tav>
                                        <p:tav tm="100000">
                                          <p:val>
                                            <p:strVal val="#ppt_y"/>
                                          </p:val>
                                        </p:tav>
                                      </p:tavLst>
                                    </p:anim>
                                  </p:childTnLst>
                                </p:cTn>
                              </p:par>
                              <p:par>
                                <p:cTn id="2183" presetID="1" presetClass="entr" presetSubtype="0" fill="hold" nodeType="withEffect">
                                  <p:stCondLst>
                                    <p:cond delay="0"/>
                                  </p:stCondLst>
                                  <p:childTnLst>
                                    <p:set>
                                      <p:cBhvr>
                                        <p:cTn id="2184" dur="1" fill="hold">
                                          <p:stCondLst>
                                            <p:cond delay="0"/>
                                          </p:stCondLst>
                                        </p:cTn>
                                        <p:tgtEl>
                                          <p:spTgt spid="333"/>
                                        </p:tgtEl>
                                        <p:attrNameLst>
                                          <p:attrName>style.visibility</p:attrName>
                                        </p:attrNameLst>
                                      </p:cBhvr>
                                      <p:to>
                                        <p:strVal val="visible"/>
                                      </p:to>
                                    </p:set>
                                  </p:childTnLst>
                                </p:cTn>
                              </p:par>
                            </p:childTnLst>
                          </p:cTn>
                        </p:par>
                      </p:childTnLst>
                    </p:cTn>
                  </p:par>
                </p:childTnLst>
              </p:cTn>
              <p:nextCondLst>
                <p:cond evt="onClick" delay="0">
                  <p:tgtEl>
                    <p:spTgt spid="146"/>
                  </p:tgtEl>
                </p:cond>
              </p:nextCondLst>
            </p:seq>
            <p:seq concurrent="1" nextAc="seek">
              <p:cTn id="2185" restart="whenNotActive" fill="hold" evtFilter="cancelBubble" nodeType="interactiveSeq">
                <p:stCondLst>
                  <p:cond evt="onClick" delay="0">
                    <p:tgtEl>
                      <p:spTgt spid="144"/>
                    </p:tgtEl>
                  </p:cond>
                </p:stCondLst>
                <p:endSync evt="end" delay="0">
                  <p:rtn val="all"/>
                </p:endSync>
                <p:childTnLst>
                  <p:par>
                    <p:cTn id="2186" fill="hold">
                      <p:stCondLst>
                        <p:cond delay="0"/>
                      </p:stCondLst>
                      <p:childTnLst>
                        <p:par>
                          <p:cTn id="2187" fill="hold">
                            <p:stCondLst>
                              <p:cond delay="0"/>
                            </p:stCondLst>
                            <p:childTnLst>
                              <p:par>
                                <p:cTn id="2188" presetID="2" presetClass="entr" presetSubtype="3" fill="hold" nodeType="clickEffect">
                                  <p:stCondLst>
                                    <p:cond delay="0"/>
                                  </p:stCondLst>
                                  <p:childTnLst>
                                    <p:set>
                                      <p:cBhvr>
                                        <p:cTn id="2189" dur="1" fill="hold">
                                          <p:stCondLst>
                                            <p:cond delay="0"/>
                                          </p:stCondLst>
                                        </p:cTn>
                                        <p:tgtEl>
                                          <p:spTgt spid="139"/>
                                        </p:tgtEl>
                                        <p:attrNameLst>
                                          <p:attrName>style.visibility</p:attrName>
                                        </p:attrNameLst>
                                      </p:cBhvr>
                                      <p:to>
                                        <p:strVal val="visible"/>
                                      </p:to>
                                    </p:set>
                                    <p:anim calcmode="lin" valueType="num">
                                      <p:cBhvr additive="base">
                                        <p:cTn id="2190" dur="250" fill="hold"/>
                                        <p:tgtEl>
                                          <p:spTgt spid="139"/>
                                        </p:tgtEl>
                                        <p:attrNameLst>
                                          <p:attrName>ppt_x</p:attrName>
                                        </p:attrNameLst>
                                      </p:cBhvr>
                                      <p:tavLst>
                                        <p:tav tm="0">
                                          <p:val>
                                            <p:strVal val="1+#ppt_w/2"/>
                                          </p:val>
                                        </p:tav>
                                        <p:tav tm="100000">
                                          <p:val>
                                            <p:strVal val="#ppt_x"/>
                                          </p:val>
                                        </p:tav>
                                      </p:tavLst>
                                    </p:anim>
                                    <p:anim calcmode="lin" valueType="num">
                                      <p:cBhvr additive="base">
                                        <p:cTn id="2191" dur="250" fill="hold"/>
                                        <p:tgtEl>
                                          <p:spTgt spid="139"/>
                                        </p:tgtEl>
                                        <p:attrNameLst>
                                          <p:attrName>ppt_y</p:attrName>
                                        </p:attrNameLst>
                                      </p:cBhvr>
                                      <p:tavLst>
                                        <p:tav tm="0">
                                          <p:val>
                                            <p:strVal val="0-#ppt_h/2"/>
                                          </p:val>
                                        </p:tav>
                                        <p:tav tm="100000">
                                          <p:val>
                                            <p:strVal val="#ppt_y"/>
                                          </p:val>
                                        </p:tav>
                                      </p:tavLst>
                                    </p:anim>
                                  </p:childTnLst>
                                </p:cTn>
                              </p:par>
                              <p:par>
                                <p:cTn id="2192" presetID="1" presetClass="entr" presetSubtype="0" fill="hold" nodeType="withEffect">
                                  <p:stCondLst>
                                    <p:cond delay="0"/>
                                  </p:stCondLst>
                                  <p:childTnLst>
                                    <p:set>
                                      <p:cBhvr>
                                        <p:cTn id="2193" dur="1" fill="hold">
                                          <p:stCondLst>
                                            <p:cond delay="0"/>
                                          </p:stCondLst>
                                        </p:cTn>
                                        <p:tgtEl>
                                          <p:spTgt spid="333"/>
                                        </p:tgtEl>
                                        <p:attrNameLst>
                                          <p:attrName>style.visibility</p:attrName>
                                        </p:attrNameLst>
                                      </p:cBhvr>
                                      <p:to>
                                        <p:strVal val="visible"/>
                                      </p:to>
                                    </p:set>
                                  </p:childTnLst>
                                </p:cTn>
                              </p:par>
                            </p:childTnLst>
                          </p:cTn>
                        </p:par>
                      </p:childTnLst>
                    </p:cTn>
                  </p:par>
                </p:childTnLst>
              </p:cTn>
              <p:nextCondLst>
                <p:cond evt="onClick" delay="0">
                  <p:tgtEl>
                    <p:spTgt spid="144"/>
                  </p:tgtEl>
                </p:cond>
              </p:nextCondLst>
            </p:seq>
            <p:seq concurrent="1" nextAc="seek">
              <p:cTn id="2194" restart="whenNotActive" fill="hold" evtFilter="cancelBubble" nodeType="interactiveSeq">
                <p:stCondLst>
                  <p:cond evt="onClick" delay="0">
                    <p:tgtEl>
                      <p:spTgt spid="147"/>
                    </p:tgtEl>
                  </p:cond>
                </p:stCondLst>
                <p:endSync evt="end" delay="0">
                  <p:rtn val="all"/>
                </p:endSync>
                <p:childTnLst>
                  <p:par>
                    <p:cTn id="2195" fill="hold">
                      <p:stCondLst>
                        <p:cond delay="0"/>
                      </p:stCondLst>
                      <p:childTnLst>
                        <p:par>
                          <p:cTn id="2196" fill="hold">
                            <p:stCondLst>
                              <p:cond delay="0"/>
                            </p:stCondLst>
                            <p:childTnLst>
                              <p:par>
                                <p:cTn id="2197" presetID="2" presetClass="entr" presetSubtype="3" fill="hold" nodeType="clickEffect">
                                  <p:stCondLst>
                                    <p:cond delay="0"/>
                                  </p:stCondLst>
                                  <p:childTnLst>
                                    <p:set>
                                      <p:cBhvr>
                                        <p:cTn id="2198" dur="1" fill="hold">
                                          <p:stCondLst>
                                            <p:cond delay="0"/>
                                          </p:stCondLst>
                                        </p:cTn>
                                        <p:tgtEl>
                                          <p:spTgt spid="143"/>
                                        </p:tgtEl>
                                        <p:attrNameLst>
                                          <p:attrName>style.visibility</p:attrName>
                                        </p:attrNameLst>
                                      </p:cBhvr>
                                      <p:to>
                                        <p:strVal val="visible"/>
                                      </p:to>
                                    </p:set>
                                    <p:anim calcmode="lin" valueType="num">
                                      <p:cBhvr additive="base">
                                        <p:cTn id="2199" dur="250" fill="hold"/>
                                        <p:tgtEl>
                                          <p:spTgt spid="143"/>
                                        </p:tgtEl>
                                        <p:attrNameLst>
                                          <p:attrName>ppt_x</p:attrName>
                                        </p:attrNameLst>
                                      </p:cBhvr>
                                      <p:tavLst>
                                        <p:tav tm="0">
                                          <p:val>
                                            <p:strVal val="1+#ppt_w/2"/>
                                          </p:val>
                                        </p:tav>
                                        <p:tav tm="100000">
                                          <p:val>
                                            <p:strVal val="#ppt_x"/>
                                          </p:val>
                                        </p:tav>
                                      </p:tavLst>
                                    </p:anim>
                                    <p:anim calcmode="lin" valueType="num">
                                      <p:cBhvr additive="base">
                                        <p:cTn id="2200" dur="250" fill="hold"/>
                                        <p:tgtEl>
                                          <p:spTgt spid="143"/>
                                        </p:tgtEl>
                                        <p:attrNameLst>
                                          <p:attrName>ppt_y</p:attrName>
                                        </p:attrNameLst>
                                      </p:cBhvr>
                                      <p:tavLst>
                                        <p:tav tm="0">
                                          <p:val>
                                            <p:strVal val="0-#ppt_h/2"/>
                                          </p:val>
                                        </p:tav>
                                        <p:tav tm="100000">
                                          <p:val>
                                            <p:strVal val="#ppt_y"/>
                                          </p:val>
                                        </p:tav>
                                      </p:tavLst>
                                    </p:anim>
                                  </p:childTnLst>
                                </p:cTn>
                              </p:par>
                              <p:par>
                                <p:cTn id="2201" presetID="1" presetClass="entr" presetSubtype="0" fill="hold" nodeType="withEffect">
                                  <p:stCondLst>
                                    <p:cond delay="0"/>
                                  </p:stCondLst>
                                  <p:childTnLst>
                                    <p:set>
                                      <p:cBhvr>
                                        <p:cTn id="2202" dur="1" fill="hold">
                                          <p:stCondLst>
                                            <p:cond delay="0"/>
                                          </p:stCondLst>
                                        </p:cTn>
                                        <p:tgtEl>
                                          <p:spTgt spid="333"/>
                                        </p:tgtEl>
                                        <p:attrNameLst>
                                          <p:attrName>style.visibility</p:attrName>
                                        </p:attrNameLst>
                                      </p:cBhvr>
                                      <p:to>
                                        <p:strVal val="visible"/>
                                      </p:to>
                                    </p:set>
                                  </p:childTnLst>
                                </p:cTn>
                              </p:par>
                            </p:childTnLst>
                          </p:cTn>
                        </p:par>
                      </p:childTnLst>
                    </p:cTn>
                  </p:par>
                </p:childTnLst>
              </p:cTn>
              <p:nextCondLst>
                <p:cond evt="onClick" delay="0">
                  <p:tgtEl>
                    <p:spTgt spid="147"/>
                  </p:tgtEl>
                </p:cond>
              </p:nextCondLst>
            </p:seq>
            <p:seq concurrent="1" nextAc="seek">
              <p:cTn id="2203" restart="whenNotActive" fill="hold" evtFilter="cancelBubble" nodeType="interactiveSeq">
                <p:stCondLst>
                  <p:cond evt="onClick" delay="0">
                    <p:tgtEl>
                      <p:spTgt spid="148"/>
                    </p:tgtEl>
                  </p:cond>
                </p:stCondLst>
                <p:endSync evt="end" delay="0">
                  <p:rtn val="all"/>
                </p:endSync>
                <p:childTnLst>
                  <p:par>
                    <p:cTn id="2204" fill="hold">
                      <p:stCondLst>
                        <p:cond delay="0"/>
                      </p:stCondLst>
                      <p:childTnLst>
                        <p:par>
                          <p:cTn id="2205" fill="hold">
                            <p:stCondLst>
                              <p:cond delay="0"/>
                            </p:stCondLst>
                            <p:childTnLst>
                              <p:par>
                                <p:cTn id="2206" presetID="2" presetClass="entr" presetSubtype="3" fill="hold" nodeType="clickEffect">
                                  <p:stCondLst>
                                    <p:cond delay="0"/>
                                  </p:stCondLst>
                                  <p:childTnLst>
                                    <p:set>
                                      <p:cBhvr>
                                        <p:cTn id="2207" dur="1" fill="hold">
                                          <p:stCondLst>
                                            <p:cond delay="0"/>
                                          </p:stCondLst>
                                        </p:cTn>
                                        <p:tgtEl>
                                          <p:spTgt spid="145"/>
                                        </p:tgtEl>
                                        <p:attrNameLst>
                                          <p:attrName>style.visibility</p:attrName>
                                        </p:attrNameLst>
                                      </p:cBhvr>
                                      <p:to>
                                        <p:strVal val="visible"/>
                                      </p:to>
                                    </p:set>
                                    <p:anim calcmode="lin" valueType="num">
                                      <p:cBhvr additive="base">
                                        <p:cTn id="2208" dur="250" fill="hold"/>
                                        <p:tgtEl>
                                          <p:spTgt spid="145"/>
                                        </p:tgtEl>
                                        <p:attrNameLst>
                                          <p:attrName>ppt_x</p:attrName>
                                        </p:attrNameLst>
                                      </p:cBhvr>
                                      <p:tavLst>
                                        <p:tav tm="0">
                                          <p:val>
                                            <p:strVal val="1+#ppt_w/2"/>
                                          </p:val>
                                        </p:tav>
                                        <p:tav tm="100000">
                                          <p:val>
                                            <p:strVal val="#ppt_x"/>
                                          </p:val>
                                        </p:tav>
                                      </p:tavLst>
                                    </p:anim>
                                    <p:anim calcmode="lin" valueType="num">
                                      <p:cBhvr additive="base">
                                        <p:cTn id="2209" dur="250" fill="hold"/>
                                        <p:tgtEl>
                                          <p:spTgt spid="145"/>
                                        </p:tgtEl>
                                        <p:attrNameLst>
                                          <p:attrName>ppt_y</p:attrName>
                                        </p:attrNameLst>
                                      </p:cBhvr>
                                      <p:tavLst>
                                        <p:tav tm="0">
                                          <p:val>
                                            <p:strVal val="0-#ppt_h/2"/>
                                          </p:val>
                                        </p:tav>
                                        <p:tav tm="100000">
                                          <p:val>
                                            <p:strVal val="#ppt_y"/>
                                          </p:val>
                                        </p:tav>
                                      </p:tavLst>
                                    </p:anim>
                                  </p:childTnLst>
                                </p:cTn>
                              </p:par>
                              <p:par>
                                <p:cTn id="2210" presetID="1" presetClass="entr" presetSubtype="0" fill="hold" nodeType="withEffect">
                                  <p:stCondLst>
                                    <p:cond delay="0"/>
                                  </p:stCondLst>
                                  <p:childTnLst>
                                    <p:set>
                                      <p:cBhvr>
                                        <p:cTn id="2211" dur="1" fill="hold">
                                          <p:stCondLst>
                                            <p:cond delay="0"/>
                                          </p:stCondLst>
                                        </p:cTn>
                                        <p:tgtEl>
                                          <p:spTgt spid="333"/>
                                        </p:tgtEl>
                                        <p:attrNameLst>
                                          <p:attrName>style.visibility</p:attrName>
                                        </p:attrNameLst>
                                      </p:cBhvr>
                                      <p:to>
                                        <p:strVal val="visible"/>
                                      </p:to>
                                    </p:set>
                                  </p:childTnLst>
                                </p:cTn>
                              </p:par>
                            </p:childTnLst>
                          </p:cTn>
                        </p:par>
                      </p:childTnLst>
                    </p:cTn>
                  </p:par>
                </p:childTnLst>
              </p:cTn>
              <p:nextCondLst>
                <p:cond evt="onClick" delay="0">
                  <p:tgtEl>
                    <p:spTgt spid="148"/>
                  </p:tgtEl>
                </p:cond>
              </p:nextCondLst>
            </p:seq>
            <p:seq concurrent="1" nextAc="seek">
              <p:cTn id="2212" restart="whenNotActive" fill="hold" evtFilter="cancelBubble" nodeType="interactiveSeq">
                <p:stCondLst>
                  <p:cond evt="onClick" delay="0">
                    <p:tgtEl>
                      <p:spTgt spid="142"/>
                    </p:tgtEl>
                  </p:cond>
                </p:stCondLst>
                <p:endSync evt="end" delay="0">
                  <p:rtn val="all"/>
                </p:endSync>
                <p:childTnLst>
                  <p:par>
                    <p:cTn id="2213" fill="hold">
                      <p:stCondLst>
                        <p:cond delay="0"/>
                      </p:stCondLst>
                      <p:childTnLst>
                        <p:par>
                          <p:cTn id="2214" fill="hold">
                            <p:stCondLst>
                              <p:cond delay="0"/>
                            </p:stCondLst>
                            <p:childTnLst>
                              <p:par>
                                <p:cTn id="2215" presetID="2" presetClass="entr" presetSubtype="3" fill="hold" nodeType="clickEffect">
                                  <p:stCondLst>
                                    <p:cond delay="0"/>
                                  </p:stCondLst>
                                  <p:childTnLst>
                                    <p:set>
                                      <p:cBhvr>
                                        <p:cTn id="2216" dur="1" fill="hold">
                                          <p:stCondLst>
                                            <p:cond delay="0"/>
                                          </p:stCondLst>
                                        </p:cTn>
                                        <p:tgtEl>
                                          <p:spTgt spid="141"/>
                                        </p:tgtEl>
                                        <p:attrNameLst>
                                          <p:attrName>style.visibility</p:attrName>
                                        </p:attrNameLst>
                                      </p:cBhvr>
                                      <p:to>
                                        <p:strVal val="visible"/>
                                      </p:to>
                                    </p:set>
                                    <p:anim calcmode="lin" valueType="num">
                                      <p:cBhvr additive="base">
                                        <p:cTn id="2217" dur="250" fill="hold"/>
                                        <p:tgtEl>
                                          <p:spTgt spid="141"/>
                                        </p:tgtEl>
                                        <p:attrNameLst>
                                          <p:attrName>ppt_x</p:attrName>
                                        </p:attrNameLst>
                                      </p:cBhvr>
                                      <p:tavLst>
                                        <p:tav tm="0">
                                          <p:val>
                                            <p:strVal val="1+#ppt_w/2"/>
                                          </p:val>
                                        </p:tav>
                                        <p:tav tm="100000">
                                          <p:val>
                                            <p:strVal val="#ppt_x"/>
                                          </p:val>
                                        </p:tav>
                                      </p:tavLst>
                                    </p:anim>
                                    <p:anim calcmode="lin" valueType="num">
                                      <p:cBhvr additive="base">
                                        <p:cTn id="2218" dur="250" fill="hold"/>
                                        <p:tgtEl>
                                          <p:spTgt spid="141"/>
                                        </p:tgtEl>
                                        <p:attrNameLst>
                                          <p:attrName>ppt_y</p:attrName>
                                        </p:attrNameLst>
                                      </p:cBhvr>
                                      <p:tavLst>
                                        <p:tav tm="0">
                                          <p:val>
                                            <p:strVal val="0-#ppt_h/2"/>
                                          </p:val>
                                        </p:tav>
                                        <p:tav tm="100000">
                                          <p:val>
                                            <p:strVal val="#ppt_y"/>
                                          </p:val>
                                        </p:tav>
                                      </p:tavLst>
                                    </p:anim>
                                  </p:childTnLst>
                                </p:cTn>
                              </p:par>
                              <p:par>
                                <p:cTn id="2219" presetID="1" presetClass="entr" presetSubtype="0" fill="hold" nodeType="withEffect">
                                  <p:stCondLst>
                                    <p:cond delay="0"/>
                                  </p:stCondLst>
                                  <p:childTnLst>
                                    <p:set>
                                      <p:cBhvr>
                                        <p:cTn id="2220" dur="1" fill="hold">
                                          <p:stCondLst>
                                            <p:cond delay="0"/>
                                          </p:stCondLst>
                                        </p:cTn>
                                        <p:tgtEl>
                                          <p:spTgt spid="333"/>
                                        </p:tgtEl>
                                        <p:attrNameLst>
                                          <p:attrName>style.visibility</p:attrName>
                                        </p:attrNameLst>
                                      </p:cBhvr>
                                      <p:to>
                                        <p:strVal val="visible"/>
                                      </p:to>
                                    </p:set>
                                  </p:childTnLst>
                                </p:cTn>
                              </p:par>
                            </p:childTnLst>
                          </p:cTn>
                        </p:par>
                      </p:childTnLst>
                    </p:cTn>
                  </p:par>
                </p:childTnLst>
              </p:cTn>
              <p:nextCondLst>
                <p:cond evt="onClick" delay="0">
                  <p:tgtEl>
                    <p:spTgt spid="142"/>
                  </p:tgtEl>
                </p:cond>
              </p:nextCondLst>
            </p:seq>
            <p:seq concurrent="1" nextAc="seek">
              <p:cTn id="2221" restart="whenNotActive" fill="hold" evtFilter="cancelBubble" nodeType="interactiveSeq">
                <p:stCondLst>
                  <p:cond evt="onClick" delay="0">
                    <p:tgtEl>
                      <p:spTgt spid="155"/>
                    </p:tgtEl>
                  </p:cond>
                </p:stCondLst>
                <p:endSync evt="end" delay="0">
                  <p:rtn val="all"/>
                </p:endSync>
                <p:childTnLst>
                  <p:par>
                    <p:cTn id="2222" fill="hold">
                      <p:stCondLst>
                        <p:cond delay="0"/>
                      </p:stCondLst>
                      <p:childTnLst>
                        <p:par>
                          <p:cTn id="2223" fill="hold">
                            <p:stCondLst>
                              <p:cond delay="0"/>
                            </p:stCondLst>
                            <p:childTnLst>
                              <p:par>
                                <p:cTn id="2224" presetID="2" presetClass="entr" presetSubtype="3" fill="hold" nodeType="clickEffect">
                                  <p:stCondLst>
                                    <p:cond delay="0"/>
                                  </p:stCondLst>
                                  <p:childTnLst>
                                    <p:set>
                                      <p:cBhvr>
                                        <p:cTn id="2225" dur="1" fill="hold">
                                          <p:stCondLst>
                                            <p:cond delay="0"/>
                                          </p:stCondLst>
                                        </p:cTn>
                                        <p:tgtEl>
                                          <p:spTgt spid="150"/>
                                        </p:tgtEl>
                                        <p:attrNameLst>
                                          <p:attrName>style.visibility</p:attrName>
                                        </p:attrNameLst>
                                      </p:cBhvr>
                                      <p:to>
                                        <p:strVal val="visible"/>
                                      </p:to>
                                    </p:set>
                                    <p:anim calcmode="lin" valueType="num">
                                      <p:cBhvr additive="base">
                                        <p:cTn id="2226" dur="250" fill="hold"/>
                                        <p:tgtEl>
                                          <p:spTgt spid="150"/>
                                        </p:tgtEl>
                                        <p:attrNameLst>
                                          <p:attrName>ppt_x</p:attrName>
                                        </p:attrNameLst>
                                      </p:cBhvr>
                                      <p:tavLst>
                                        <p:tav tm="0">
                                          <p:val>
                                            <p:strVal val="1+#ppt_w/2"/>
                                          </p:val>
                                        </p:tav>
                                        <p:tav tm="100000">
                                          <p:val>
                                            <p:strVal val="#ppt_x"/>
                                          </p:val>
                                        </p:tav>
                                      </p:tavLst>
                                    </p:anim>
                                    <p:anim calcmode="lin" valueType="num">
                                      <p:cBhvr additive="base">
                                        <p:cTn id="2227" dur="250" fill="hold"/>
                                        <p:tgtEl>
                                          <p:spTgt spid="150"/>
                                        </p:tgtEl>
                                        <p:attrNameLst>
                                          <p:attrName>ppt_y</p:attrName>
                                        </p:attrNameLst>
                                      </p:cBhvr>
                                      <p:tavLst>
                                        <p:tav tm="0">
                                          <p:val>
                                            <p:strVal val="0-#ppt_h/2"/>
                                          </p:val>
                                        </p:tav>
                                        <p:tav tm="100000">
                                          <p:val>
                                            <p:strVal val="#ppt_y"/>
                                          </p:val>
                                        </p:tav>
                                      </p:tavLst>
                                    </p:anim>
                                  </p:childTnLst>
                                </p:cTn>
                              </p:par>
                              <p:par>
                                <p:cTn id="2228" presetID="1" presetClass="entr" presetSubtype="0" fill="hold" nodeType="withEffect">
                                  <p:stCondLst>
                                    <p:cond delay="0"/>
                                  </p:stCondLst>
                                  <p:childTnLst>
                                    <p:set>
                                      <p:cBhvr>
                                        <p:cTn id="2229" dur="1" fill="hold">
                                          <p:stCondLst>
                                            <p:cond delay="0"/>
                                          </p:stCondLst>
                                        </p:cTn>
                                        <p:tgtEl>
                                          <p:spTgt spid="334"/>
                                        </p:tgtEl>
                                        <p:attrNameLst>
                                          <p:attrName>style.visibility</p:attrName>
                                        </p:attrNameLst>
                                      </p:cBhvr>
                                      <p:to>
                                        <p:strVal val="visible"/>
                                      </p:to>
                                    </p:set>
                                  </p:childTnLst>
                                </p:cTn>
                              </p:par>
                            </p:childTnLst>
                          </p:cTn>
                        </p:par>
                      </p:childTnLst>
                    </p:cTn>
                  </p:par>
                </p:childTnLst>
              </p:cTn>
              <p:nextCondLst>
                <p:cond evt="onClick" delay="0">
                  <p:tgtEl>
                    <p:spTgt spid="155"/>
                  </p:tgtEl>
                </p:cond>
              </p:nextCondLst>
            </p:seq>
            <p:seq concurrent="1" nextAc="seek">
              <p:cTn id="2230" restart="whenNotActive" fill="hold" evtFilter="cancelBubble" nodeType="interactiveSeq">
                <p:stCondLst>
                  <p:cond evt="onClick" delay="0">
                    <p:tgtEl>
                      <p:spTgt spid="158"/>
                    </p:tgtEl>
                  </p:cond>
                </p:stCondLst>
                <p:endSync evt="end" delay="0">
                  <p:rtn val="all"/>
                </p:endSync>
                <p:childTnLst>
                  <p:par>
                    <p:cTn id="2231" fill="hold">
                      <p:stCondLst>
                        <p:cond delay="0"/>
                      </p:stCondLst>
                      <p:childTnLst>
                        <p:par>
                          <p:cTn id="2232" fill="hold">
                            <p:stCondLst>
                              <p:cond delay="0"/>
                            </p:stCondLst>
                            <p:childTnLst>
                              <p:par>
                                <p:cTn id="2233" presetID="2" presetClass="entr" presetSubtype="3" fill="hold" nodeType="clickEffect">
                                  <p:stCondLst>
                                    <p:cond delay="0"/>
                                  </p:stCondLst>
                                  <p:childTnLst>
                                    <p:set>
                                      <p:cBhvr>
                                        <p:cTn id="2234" dur="1" fill="hold">
                                          <p:stCondLst>
                                            <p:cond delay="0"/>
                                          </p:stCondLst>
                                        </p:cTn>
                                        <p:tgtEl>
                                          <p:spTgt spid="149"/>
                                        </p:tgtEl>
                                        <p:attrNameLst>
                                          <p:attrName>style.visibility</p:attrName>
                                        </p:attrNameLst>
                                      </p:cBhvr>
                                      <p:to>
                                        <p:strVal val="visible"/>
                                      </p:to>
                                    </p:set>
                                    <p:anim calcmode="lin" valueType="num">
                                      <p:cBhvr additive="base">
                                        <p:cTn id="2235" dur="250" fill="hold"/>
                                        <p:tgtEl>
                                          <p:spTgt spid="149"/>
                                        </p:tgtEl>
                                        <p:attrNameLst>
                                          <p:attrName>ppt_x</p:attrName>
                                        </p:attrNameLst>
                                      </p:cBhvr>
                                      <p:tavLst>
                                        <p:tav tm="0">
                                          <p:val>
                                            <p:strVal val="1+#ppt_w/2"/>
                                          </p:val>
                                        </p:tav>
                                        <p:tav tm="100000">
                                          <p:val>
                                            <p:strVal val="#ppt_x"/>
                                          </p:val>
                                        </p:tav>
                                      </p:tavLst>
                                    </p:anim>
                                    <p:anim calcmode="lin" valueType="num">
                                      <p:cBhvr additive="base">
                                        <p:cTn id="2236" dur="250" fill="hold"/>
                                        <p:tgtEl>
                                          <p:spTgt spid="149"/>
                                        </p:tgtEl>
                                        <p:attrNameLst>
                                          <p:attrName>ppt_y</p:attrName>
                                        </p:attrNameLst>
                                      </p:cBhvr>
                                      <p:tavLst>
                                        <p:tav tm="0">
                                          <p:val>
                                            <p:strVal val="0-#ppt_h/2"/>
                                          </p:val>
                                        </p:tav>
                                        <p:tav tm="100000">
                                          <p:val>
                                            <p:strVal val="#ppt_y"/>
                                          </p:val>
                                        </p:tav>
                                      </p:tavLst>
                                    </p:anim>
                                  </p:childTnLst>
                                </p:cTn>
                              </p:par>
                              <p:par>
                                <p:cTn id="2237" presetID="1" presetClass="entr" presetSubtype="0" fill="hold" nodeType="withEffect">
                                  <p:stCondLst>
                                    <p:cond delay="0"/>
                                  </p:stCondLst>
                                  <p:childTnLst>
                                    <p:set>
                                      <p:cBhvr>
                                        <p:cTn id="2238" dur="1" fill="hold">
                                          <p:stCondLst>
                                            <p:cond delay="0"/>
                                          </p:stCondLst>
                                        </p:cTn>
                                        <p:tgtEl>
                                          <p:spTgt spid="334"/>
                                        </p:tgtEl>
                                        <p:attrNameLst>
                                          <p:attrName>style.visibility</p:attrName>
                                        </p:attrNameLst>
                                      </p:cBhvr>
                                      <p:to>
                                        <p:strVal val="visible"/>
                                      </p:to>
                                    </p:set>
                                  </p:childTnLst>
                                </p:cTn>
                              </p:par>
                            </p:childTnLst>
                          </p:cTn>
                        </p:par>
                      </p:childTnLst>
                    </p:cTn>
                  </p:par>
                </p:childTnLst>
              </p:cTn>
              <p:nextCondLst>
                <p:cond evt="onClick" delay="0">
                  <p:tgtEl>
                    <p:spTgt spid="158"/>
                  </p:tgtEl>
                </p:cond>
              </p:nextCondLst>
            </p:seq>
            <p:seq concurrent="1" nextAc="seek">
              <p:cTn id="2239" restart="whenNotActive" fill="hold" evtFilter="cancelBubble" nodeType="interactiveSeq">
                <p:stCondLst>
                  <p:cond evt="onClick" delay="0">
                    <p:tgtEl>
                      <p:spTgt spid="156"/>
                    </p:tgtEl>
                  </p:cond>
                </p:stCondLst>
                <p:endSync evt="end" delay="0">
                  <p:rtn val="all"/>
                </p:endSync>
                <p:childTnLst>
                  <p:par>
                    <p:cTn id="2240" fill="hold">
                      <p:stCondLst>
                        <p:cond delay="0"/>
                      </p:stCondLst>
                      <p:childTnLst>
                        <p:par>
                          <p:cTn id="2241" fill="hold">
                            <p:stCondLst>
                              <p:cond delay="0"/>
                            </p:stCondLst>
                            <p:childTnLst>
                              <p:par>
                                <p:cTn id="2242" presetID="2" presetClass="entr" presetSubtype="3" fill="hold" nodeType="clickEffect">
                                  <p:stCondLst>
                                    <p:cond delay="0"/>
                                  </p:stCondLst>
                                  <p:childTnLst>
                                    <p:set>
                                      <p:cBhvr>
                                        <p:cTn id="2243" dur="1" fill="hold">
                                          <p:stCondLst>
                                            <p:cond delay="0"/>
                                          </p:stCondLst>
                                        </p:cTn>
                                        <p:tgtEl>
                                          <p:spTgt spid="153"/>
                                        </p:tgtEl>
                                        <p:attrNameLst>
                                          <p:attrName>style.visibility</p:attrName>
                                        </p:attrNameLst>
                                      </p:cBhvr>
                                      <p:to>
                                        <p:strVal val="visible"/>
                                      </p:to>
                                    </p:set>
                                    <p:anim calcmode="lin" valueType="num">
                                      <p:cBhvr additive="base">
                                        <p:cTn id="2244" dur="250" fill="hold"/>
                                        <p:tgtEl>
                                          <p:spTgt spid="153"/>
                                        </p:tgtEl>
                                        <p:attrNameLst>
                                          <p:attrName>ppt_x</p:attrName>
                                        </p:attrNameLst>
                                      </p:cBhvr>
                                      <p:tavLst>
                                        <p:tav tm="0">
                                          <p:val>
                                            <p:strVal val="1+#ppt_w/2"/>
                                          </p:val>
                                        </p:tav>
                                        <p:tav tm="100000">
                                          <p:val>
                                            <p:strVal val="#ppt_x"/>
                                          </p:val>
                                        </p:tav>
                                      </p:tavLst>
                                    </p:anim>
                                    <p:anim calcmode="lin" valueType="num">
                                      <p:cBhvr additive="base">
                                        <p:cTn id="2245" dur="250" fill="hold"/>
                                        <p:tgtEl>
                                          <p:spTgt spid="153"/>
                                        </p:tgtEl>
                                        <p:attrNameLst>
                                          <p:attrName>ppt_y</p:attrName>
                                        </p:attrNameLst>
                                      </p:cBhvr>
                                      <p:tavLst>
                                        <p:tav tm="0">
                                          <p:val>
                                            <p:strVal val="0-#ppt_h/2"/>
                                          </p:val>
                                        </p:tav>
                                        <p:tav tm="100000">
                                          <p:val>
                                            <p:strVal val="#ppt_y"/>
                                          </p:val>
                                        </p:tav>
                                      </p:tavLst>
                                    </p:anim>
                                  </p:childTnLst>
                                </p:cTn>
                              </p:par>
                              <p:par>
                                <p:cTn id="2246" presetID="1" presetClass="entr" presetSubtype="0" fill="hold" nodeType="withEffect">
                                  <p:stCondLst>
                                    <p:cond delay="0"/>
                                  </p:stCondLst>
                                  <p:childTnLst>
                                    <p:set>
                                      <p:cBhvr>
                                        <p:cTn id="2247" dur="1" fill="hold">
                                          <p:stCondLst>
                                            <p:cond delay="0"/>
                                          </p:stCondLst>
                                        </p:cTn>
                                        <p:tgtEl>
                                          <p:spTgt spid="334"/>
                                        </p:tgtEl>
                                        <p:attrNameLst>
                                          <p:attrName>style.visibility</p:attrName>
                                        </p:attrNameLst>
                                      </p:cBhvr>
                                      <p:to>
                                        <p:strVal val="visible"/>
                                      </p:to>
                                    </p:set>
                                  </p:childTnLst>
                                </p:cTn>
                              </p:par>
                            </p:childTnLst>
                          </p:cTn>
                        </p:par>
                      </p:childTnLst>
                    </p:cTn>
                  </p:par>
                </p:childTnLst>
              </p:cTn>
              <p:nextCondLst>
                <p:cond evt="onClick" delay="0">
                  <p:tgtEl>
                    <p:spTgt spid="156"/>
                  </p:tgtEl>
                </p:cond>
              </p:nextCondLst>
            </p:seq>
            <p:seq concurrent="1" nextAc="seek">
              <p:cTn id="2248" restart="whenNotActive" fill="hold" evtFilter="cancelBubble" nodeType="interactiveSeq">
                <p:stCondLst>
                  <p:cond evt="onClick" delay="0">
                    <p:tgtEl>
                      <p:spTgt spid="157"/>
                    </p:tgtEl>
                  </p:cond>
                </p:stCondLst>
                <p:endSync evt="end" delay="0">
                  <p:rtn val="all"/>
                </p:endSync>
                <p:childTnLst>
                  <p:par>
                    <p:cTn id="2249" fill="hold">
                      <p:stCondLst>
                        <p:cond delay="0"/>
                      </p:stCondLst>
                      <p:childTnLst>
                        <p:par>
                          <p:cTn id="2250" fill="hold">
                            <p:stCondLst>
                              <p:cond delay="0"/>
                            </p:stCondLst>
                            <p:childTnLst>
                              <p:par>
                                <p:cTn id="2251" presetID="2" presetClass="entr" presetSubtype="3" fill="hold" nodeType="clickEffect">
                                  <p:stCondLst>
                                    <p:cond delay="0"/>
                                  </p:stCondLst>
                                  <p:childTnLst>
                                    <p:set>
                                      <p:cBhvr>
                                        <p:cTn id="2252" dur="1" fill="hold">
                                          <p:stCondLst>
                                            <p:cond delay="0"/>
                                          </p:stCondLst>
                                        </p:cTn>
                                        <p:tgtEl>
                                          <p:spTgt spid="154"/>
                                        </p:tgtEl>
                                        <p:attrNameLst>
                                          <p:attrName>style.visibility</p:attrName>
                                        </p:attrNameLst>
                                      </p:cBhvr>
                                      <p:to>
                                        <p:strVal val="visible"/>
                                      </p:to>
                                    </p:set>
                                    <p:anim calcmode="lin" valueType="num">
                                      <p:cBhvr additive="base">
                                        <p:cTn id="2253" dur="250" fill="hold"/>
                                        <p:tgtEl>
                                          <p:spTgt spid="154"/>
                                        </p:tgtEl>
                                        <p:attrNameLst>
                                          <p:attrName>ppt_x</p:attrName>
                                        </p:attrNameLst>
                                      </p:cBhvr>
                                      <p:tavLst>
                                        <p:tav tm="0">
                                          <p:val>
                                            <p:strVal val="1+#ppt_w/2"/>
                                          </p:val>
                                        </p:tav>
                                        <p:tav tm="100000">
                                          <p:val>
                                            <p:strVal val="#ppt_x"/>
                                          </p:val>
                                        </p:tav>
                                      </p:tavLst>
                                    </p:anim>
                                    <p:anim calcmode="lin" valueType="num">
                                      <p:cBhvr additive="base">
                                        <p:cTn id="2254" dur="250" fill="hold"/>
                                        <p:tgtEl>
                                          <p:spTgt spid="154"/>
                                        </p:tgtEl>
                                        <p:attrNameLst>
                                          <p:attrName>ppt_y</p:attrName>
                                        </p:attrNameLst>
                                      </p:cBhvr>
                                      <p:tavLst>
                                        <p:tav tm="0">
                                          <p:val>
                                            <p:strVal val="0-#ppt_h/2"/>
                                          </p:val>
                                        </p:tav>
                                        <p:tav tm="100000">
                                          <p:val>
                                            <p:strVal val="#ppt_y"/>
                                          </p:val>
                                        </p:tav>
                                      </p:tavLst>
                                    </p:anim>
                                  </p:childTnLst>
                                </p:cTn>
                              </p:par>
                              <p:par>
                                <p:cTn id="2255" presetID="1" presetClass="entr" presetSubtype="0" fill="hold" nodeType="withEffect">
                                  <p:stCondLst>
                                    <p:cond delay="0"/>
                                  </p:stCondLst>
                                  <p:childTnLst>
                                    <p:set>
                                      <p:cBhvr>
                                        <p:cTn id="2256" dur="1" fill="hold">
                                          <p:stCondLst>
                                            <p:cond delay="0"/>
                                          </p:stCondLst>
                                        </p:cTn>
                                        <p:tgtEl>
                                          <p:spTgt spid="334"/>
                                        </p:tgtEl>
                                        <p:attrNameLst>
                                          <p:attrName>style.visibility</p:attrName>
                                        </p:attrNameLst>
                                      </p:cBhvr>
                                      <p:to>
                                        <p:strVal val="visible"/>
                                      </p:to>
                                    </p:set>
                                  </p:childTnLst>
                                </p:cTn>
                              </p:par>
                            </p:childTnLst>
                          </p:cTn>
                        </p:par>
                      </p:childTnLst>
                    </p:cTn>
                  </p:par>
                </p:childTnLst>
              </p:cTn>
              <p:nextCondLst>
                <p:cond evt="onClick" delay="0">
                  <p:tgtEl>
                    <p:spTgt spid="157"/>
                  </p:tgtEl>
                </p:cond>
              </p:nextCondLst>
            </p:seq>
            <p:seq concurrent="1" nextAc="seek">
              <p:cTn id="2257" restart="whenNotActive" fill="hold" evtFilter="cancelBubble" nodeType="interactiveSeq">
                <p:stCondLst>
                  <p:cond evt="onClick" delay="0">
                    <p:tgtEl>
                      <p:spTgt spid="152"/>
                    </p:tgtEl>
                  </p:cond>
                </p:stCondLst>
                <p:endSync evt="end" delay="0">
                  <p:rtn val="all"/>
                </p:endSync>
                <p:childTnLst>
                  <p:par>
                    <p:cTn id="2258" fill="hold">
                      <p:stCondLst>
                        <p:cond delay="0"/>
                      </p:stCondLst>
                      <p:childTnLst>
                        <p:par>
                          <p:cTn id="2259" fill="hold">
                            <p:stCondLst>
                              <p:cond delay="0"/>
                            </p:stCondLst>
                            <p:childTnLst>
                              <p:par>
                                <p:cTn id="2260" presetID="2" presetClass="entr" presetSubtype="3" fill="hold" nodeType="clickEffect">
                                  <p:stCondLst>
                                    <p:cond delay="0"/>
                                  </p:stCondLst>
                                  <p:childTnLst>
                                    <p:set>
                                      <p:cBhvr>
                                        <p:cTn id="2261" dur="1" fill="hold">
                                          <p:stCondLst>
                                            <p:cond delay="0"/>
                                          </p:stCondLst>
                                        </p:cTn>
                                        <p:tgtEl>
                                          <p:spTgt spid="151"/>
                                        </p:tgtEl>
                                        <p:attrNameLst>
                                          <p:attrName>style.visibility</p:attrName>
                                        </p:attrNameLst>
                                      </p:cBhvr>
                                      <p:to>
                                        <p:strVal val="visible"/>
                                      </p:to>
                                    </p:set>
                                    <p:anim calcmode="lin" valueType="num">
                                      <p:cBhvr additive="base">
                                        <p:cTn id="2262" dur="250" fill="hold"/>
                                        <p:tgtEl>
                                          <p:spTgt spid="151"/>
                                        </p:tgtEl>
                                        <p:attrNameLst>
                                          <p:attrName>ppt_x</p:attrName>
                                        </p:attrNameLst>
                                      </p:cBhvr>
                                      <p:tavLst>
                                        <p:tav tm="0">
                                          <p:val>
                                            <p:strVal val="1+#ppt_w/2"/>
                                          </p:val>
                                        </p:tav>
                                        <p:tav tm="100000">
                                          <p:val>
                                            <p:strVal val="#ppt_x"/>
                                          </p:val>
                                        </p:tav>
                                      </p:tavLst>
                                    </p:anim>
                                    <p:anim calcmode="lin" valueType="num">
                                      <p:cBhvr additive="base">
                                        <p:cTn id="2263" dur="250" fill="hold"/>
                                        <p:tgtEl>
                                          <p:spTgt spid="151"/>
                                        </p:tgtEl>
                                        <p:attrNameLst>
                                          <p:attrName>ppt_y</p:attrName>
                                        </p:attrNameLst>
                                      </p:cBhvr>
                                      <p:tavLst>
                                        <p:tav tm="0">
                                          <p:val>
                                            <p:strVal val="0-#ppt_h/2"/>
                                          </p:val>
                                        </p:tav>
                                        <p:tav tm="100000">
                                          <p:val>
                                            <p:strVal val="#ppt_y"/>
                                          </p:val>
                                        </p:tav>
                                      </p:tavLst>
                                    </p:anim>
                                  </p:childTnLst>
                                </p:cTn>
                              </p:par>
                              <p:par>
                                <p:cTn id="2264" presetID="1" presetClass="entr" presetSubtype="0" fill="hold" nodeType="withEffect">
                                  <p:stCondLst>
                                    <p:cond delay="0"/>
                                  </p:stCondLst>
                                  <p:childTnLst>
                                    <p:set>
                                      <p:cBhvr>
                                        <p:cTn id="2265" dur="1" fill="hold">
                                          <p:stCondLst>
                                            <p:cond delay="0"/>
                                          </p:stCondLst>
                                        </p:cTn>
                                        <p:tgtEl>
                                          <p:spTgt spid="334"/>
                                        </p:tgtEl>
                                        <p:attrNameLst>
                                          <p:attrName>style.visibility</p:attrName>
                                        </p:attrNameLst>
                                      </p:cBhvr>
                                      <p:to>
                                        <p:strVal val="visible"/>
                                      </p:to>
                                    </p:set>
                                  </p:childTnLst>
                                </p:cTn>
                              </p:par>
                            </p:childTnLst>
                          </p:cTn>
                        </p:par>
                      </p:childTnLst>
                    </p:cTn>
                  </p:par>
                </p:childTnLst>
              </p:cTn>
              <p:nextCondLst>
                <p:cond evt="onClick" delay="0">
                  <p:tgtEl>
                    <p:spTgt spid="152"/>
                  </p:tgtEl>
                </p:cond>
              </p:nextCondLst>
            </p:seq>
            <p:seq concurrent="1" nextAc="seek">
              <p:cTn id="2266" restart="whenNotActive" fill="hold" evtFilter="cancelBubble" nodeType="interactiveSeq">
                <p:stCondLst>
                  <p:cond evt="onClick" delay="0">
                    <p:tgtEl>
                      <p:spTgt spid="165"/>
                    </p:tgtEl>
                  </p:cond>
                </p:stCondLst>
                <p:endSync evt="end" delay="0">
                  <p:rtn val="all"/>
                </p:endSync>
                <p:childTnLst>
                  <p:par>
                    <p:cTn id="2267" fill="hold">
                      <p:stCondLst>
                        <p:cond delay="0"/>
                      </p:stCondLst>
                      <p:childTnLst>
                        <p:par>
                          <p:cTn id="2268" fill="hold">
                            <p:stCondLst>
                              <p:cond delay="0"/>
                            </p:stCondLst>
                            <p:childTnLst>
                              <p:par>
                                <p:cTn id="2269" presetID="2" presetClass="entr" presetSubtype="3" fill="hold" nodeType="clickEffect">
                                  <p:stCondLst>
                                    <p:cond delay="0"/>
                                  </p:stCondLst>
                                  <p:childTnLst>
                                    <p:set>
                                      <p:cBhvr>
                                        <p:cTn id="2270" dur="1" fill="hold">
                                          <p:stCondLst>
                                            <p:cond delay="0"/>
                                          </p:stCondLst>
                                        </p:cTn>
                                        <p:tgtEl>
                                          <p:spTgt spid="160"/>
                                        </p:tgtEl>
                                        <p:attrNameLst>
                                          <p:attrName>style.visibility</p:attrName>
                                        </p:attrNameLst>
                                      </p:cBhvr>
                                      <p:to>
                                        <p:strVal val="visible"/>
                                      </p:to>
                                    </p:set>
                                    <p:anim calcmode="lin" valueType="num">
                                      <p:cBhvr additive="base">
                                        <p:cTn id="2271" dur="250" fill="hold"/>
                                        <p:tgtEl>
                                          <p:spTgt spid="160"/>
                                        </p:tgtEl>
                                        <p:attrNameLst>
                                          <p:attrName>ppt_x</p:attrName>
                                        </p:attrNameLst>
                                      </p:cBhvr>
                                      <p:tavLst>
                                        <p:tav tm="0">
                                          <p:val>
                                            <p:strVal val="1+#ppt_w/2"/>
                                          </p:val>
                                        </p:tav>
                                        <p:tav tm="100000">
                                          <p:val>
                                            <p:strVal val="#ppt_x"/>
                                          </p:val>
                                        </p:tav>
                                      </p:tavLst>
                                    </p:anim>
                                    <p:anim calcmode="lin" valueType="num">
                                      <p:cBhvr additive="base">
                                        <p:cTn id="2272" dur="250" fill="hold"/>
                                        <p:tgtEl>
                                          <p:spTgt spid="160"/>
                                        </p:tgtEl>
                                        <p:attrNameLst>
                                          <p:attrName>ppt_y</p:attrName>
                                        </p:attrNameLst>
                                      </p:cBhvr>
                                      <p:tavLst>
                                        <p:tav tm="0">
                                          <p:val>
                                            <p:strVal val="0-#ppt_h/2"/>
                                          </p:val>
                                        </p:tav>
                                        <p:tav tm="100000">
                                          <p:val>
                                            <p:strVal val="#ppt_y"/>
                                          </p:val>
                                        </p:tav>
                                      </p:tavLst>
                                    </p:anim>
                                  </p:childTnLst>
                                </p:cTn>
                              </p:par>
                              <p:par>
                                <p:cTn id="2273" presetID="1" presetClass="entr" presetSubtype="0" fill="hold" nodeType="withEffect">
                                  <p:stCondLst>
                                    <p:cond delay="0"/>
                                  </p:stCondLst>
                                  <p:childTnLst>
                                    <p:set>
                                      <p:cBhvr>
                                        <p:cTn id="2274" dur="1" fill="hold">
                                          <p:stCondLst>
                                            <p:cond delay="0"/>
                                          </p:stCondLst>
                                        </p:cTn>
                                        <p:tgtEl>
                                          <p:spTgt spid="335"/>
                                        </p:tgtEl>
                                        <p:attrNameLst>
                                          <p:attrName>style.visibility</p:attrName>
                                        </p:attrNameLst>
                                      </p:cBhvr>
                                      <p:to>
                                        <p:strVal val="visible"/>
                                      </p:to>
                                    </p:set>
                                  </p:childTnLst>
                                </p:cTn>
                              </p:par>
                            </p:childTnLst>
                          </p:cTn>
                        </p:par>
                      </p:childTnLst>
                    </p:cTn>
                  </p:par>
                </p:childTnLst>
              </p:cTn>
              <p:nextCondLst>
                <p:cond evt="onClick" delay="0">
                  <p:tgtEl>
                    <p:spTgt spid="165"/>
                  </p:tgtEl>
                </p:cond>
              </p:nextCondLst>
            </p:seq>
            <p:seq concurrent="1" nextAc="seek">
              <p:cTn id="2275" restart="whenNotActive" fill="hold" evtFilter="cancelBubble" nodeType="interactiveSeq">
                <p:stCondLst>
                  <p:cond evt="onClick" delay="0">
                    <p:tgtEl>
                      <p:spTgt spid="168"/>
                    </p:tgtEl>
                  </p:cond>
                </p:stCondLst>
                <p:endSync evt="end" delay="0">
                  <p:rtn val="all"/>
                </p:endSync>
                <p:childTnLst>
                  <p:par>
                    <p:cTn id="2276" fill="hold">
                      <p:stCondLst>
                        <p:cond delay="0"/>
                      </p:stCondLst>
                      <p:childTnLst>
                        <p:par>
                          <p:cTn id="2277" fill="hold">
                            <p:stCondLst>
                              <p:cond delay="0"/>
                            </p:stCondLst>
                            <p:childTnLst>
                              <p:par>
                                <p:cTn id="2278" presetID="2" presetClass="entr" presetSubtype="3" fill="hold" nodeType="clickEffect">
                                  <p:stCondLst>
                                    <p:cond delay="0"/>
                                  </p:stCondLst>
                                  <p:childTnLst>
                                    <p:set>
                                      <p:cBhvr>
                                        <p:cTn id="2279" dur="1" fill="hold">
                                          <p:stCondLst>
                                            <p:cond delay="0"/>
                                          </p:stCondLst>
                                        </p:cTn>
                                        <p:tgtEl>
                                          <p:spTgt spid="159"/>
                                        </p:tgtEl>
                                        <p:attrNameLst>
                                          <p:attrName>style.visibility</p:attrName>
                                        </p:attrNameLst>
                                      </p:cBhvr>
                                      <p:to>
                                        <p:strVal val="visible"/>
                                      </p:to>
                                    </p:set>
                                    <p:anim calcmode="lin" valueType="num">
                                      <p:cBhvr additive="base">
                                        <p:cTn id="2280" dur="250" fill="hold"/>
                                        <p:tgtEl>
                                          <p:spTgt spid="159"/>
                                        </p:tgtEl>
                                        <p:attrNameLst>
                                          <p:attrName>ppt_x</p:attrName>
                                        </p:attrNameLst>
                                      </p:cBhvr>
                                      <p:tavLst>
                                        <p:tav tm="0">
                                          <p:val>
                                            <p:strVal val="1+#ppt_w/2"/>
                                          </p:val>
                                        </p:tav>
                                        <p:tav tm="100000">
                                          <p:val>
                                            <p:strVal val="#ppt_x"/>
                                          </p:val>
                                        </p:tav>
                                      </p:tavLst>
                                    </p:anim>
                                    <p:anim calcmode="lin" valueType="num">
                                      <p:cBhvr additive="base">
                                        <p:cTn id="2281" dur="250" fill="hold"/>
                                        <p:tgtEl>
                                          <p:spTgt spid="159"/>
                                        </p:tgtEl>
                                        <p:attrNameLst>
                                          <p:attrName>ppt_y</p:attrName>
                                        </p:attrNameLst>
                                      </p:cBhvr>
                                      <p:tavLst>
                                        <p:tav tm="0">
                                          <p:val>
                                            <p:strVal val="0-#ppt_h/2"/>
                                          </p:val>
                                        </p:tav>
                                        <p:tav tm="100000">
                                          <p:val>
                                            <p:strVal val="#ppt_y"/>
                                          </p:val>
                                        </p:tav>
                                      </p:tavLst>
                                    </p:anim>
                                  </p:childTnLst>
                                </p:cTn>
                              </p:par>
                              <p:par>
                                <p:cTn id="2282" presetID="1" presetClass="entr" presetSubtype="0" fill="hold" nodeType="withEffect">
                                  <p:stCondLst>
                                    <p:cond delay="0"/>
                                  </p:stCondLst>
                                  <p:childTnLst>
                                    <p:set>
                                      <p:cBhvr>
                                        <p:cTn id="2283" dur="1" fill="hold">
                                          <p:stCondLst>
                                            <p:cond delay="0"/>
                                          </p:stCondLst>
                                        </p:cTn>
                                        <p:tgtEl>
                                          <p:spTgt spid="335"/>
                                        </p:tgtEl>
                                        <p:attrNameLst>
                                          <p:attrName>style.visibility</p:attrName>
                                        </p:attrNameLst>
                                      </p:cBhvr>
                                      <p:to>
                                        <p:strVal val="visible"/>
                                      </p:to>
                                    </p:set>
                                  </p:childTnLst>
                                </p:cTn>
                              </p:par>
                            </p:childTnLst>
                          </p:cTn>
                        </p:par>
                      </p:childTnLst>
                    </p:cTn>
                  </p:par>
                </p:childTnLst>
              </p:cTn>
              <p:nextCondLst>
                <p:cond evt="onClick" delay="0">
                  <p:tgtEl>
                    <p:spTgt spid="168"/>
                  </p:tgtEl>
                </p:cond>
              </p:nextCondLst>
            </p:seq>
            <p:seq concurrent="1" nextAc="seek">
              <p:cTn id="2284" restart="whenNotActive" fill="hold" evtFilter="cancelBubble" nodeType="interactiveSeq">
                <p:stCondLst>
                  <p:cond evt="onClick" delay="0">
                    <p:tgtEl>
                      <p:spTgt spid="166"/>
                    </p:tgtEl>
                  </p:cond>
                </p:stCondLst>
                <p:endSync evt="end" delay="0">
                  <p:rtn val="all"/>
                </p:endSync>
                <p:childTnLst>
                  <p:par>
                    <p:cTn id="2285" fill="hold">
                      <p:stCondLst>
                        <p:cond delay="0"/>
                      </p:stCondLst>
                      <p:childTnLst>
                        <p:par>
                          <p:cTn id="2286" fill="hold">
                            <p:stCondLst>
                              <p:cond delay="0"/>
                            </p:stCondLst>
                            <p:childTnLst>
                              <p:par>
                                <p:cTn id="2287" presetID="2" presetClass="entr" presetSubtype="3" fill="hold" nodeType="clickEffect">
                                  <p:stCondLst>
                                    <p:cond delay="0"/>
                                  </p:stCondLst>
                                  <p:childTnLst>
                                    <p:set>
                                      <p:cBhvr>
                                        <p:cTn id="2288" dur="1" fill="hold">
                                          <p:stCondLst>
                                            <p:cond delay="0"/>
                                          </p:stCondLst>
                                        </p:cTn>
                                        <p:tgtEl>
                                          <p:spTgt spid="163"/>
                                        </p:tgtEl>
                                        <p:attrNameLst>
                                          <p:attrName>style.visibility</p:attrName>
                                        </p:attrNameLst>
                                      </p:cBhvr>
                                      <p:to>
                                        <p:strVal val="visible"/>
                                      </p:to>
                                    </p:set>
                                    <p:anim calcmode="lin" valueType="num">
                                      <p:cBhvr additive="base">
                                        <p:cTn id="2289" dur="250" fill="hold"/>
                                        <p:tgtEl>
                                          <p:spTgt spid="163"/>
                                        </p:tgtEl>
                                        <p:attrNameLst>
                                          <p:attrName>ppt_x</p:attrName>
                                        </p:attrNameLst>
                                      </p:cBhvr>
                                      <p:tavLst>
                                        <p:tav tm="0">
                                          <p:val>
                                            <p:strVal val="1+#ppt_w/2"/>
                                          </p:val>
                                        </p:tav>
                                        <p:tav tm="100000">
                                          <p:val>
                                            <p:strVal val="#ppt_x"/>
                                          </p:val>
                                        </p:tav>
                                      </p:tavLst>
                                    </p:anim>
                                    <p:anim calcmode="lin" valueType="num">
                                      <p:cBhvr additive="base">
                                        <p:cTn id="2290" dur="250" fill="hold"/>
                                        <p:tgtEl>
                                          <p:spTgt spid="163"/>
                                        </p:tgtEl>
                                        <p:attrNameLst>
                                          <p:attrName>ppt_y</p:attrName>
                                        </p:attrNameLst>
                                      </p:cBhvr>
                                      <p:tavLst>
                                        <p:tav tm="0">
                                          <p:val>
                                            <p:strVal val="0-#ppt_h/2"/>
                                          </p:val>
                                        </p:tav>
                                        <p:tav tm="100000">
                                          <p:val>
                                            <p:strVal val="#ppt_y"/>
                                          </p:val>
                                        </p:tav>
                                      </p:tavLst>
                                    </p:anim>
                                  </p:childTnLst>
                                </p:cTn>
                              </p:par>
                              <p:par>
                                <p:cTn id="2291" presetID="1" presetClass="entr" presetSubtype="0" fill="hold" nodeType="withEffect">
                                  <p:stCondLst>
                                    <p:cond delay="0"/>
                                  </p:stCondLst>
                                  <p:childTnLst>
                                    <p:set>
                                      <p:cBhvr>
                                        <p:cTn id="2292" dur="1" fill="hold">
                                          <p:stCondLst>
                                            <p:cond delay="0"/>
                                          </p:stCondLst>
                                        </p:cTn>
                                        <p:tgtEl>
                                          <p:spTgt spid="335"/>
                                        </p:tgtEl>
                                        <p:attrNameLst>
                                          <p:attrName>style.visibility</p:attrName>
                                        </p:attrNameLst>
                                      </p:cBhvr>
                                      <p:to>
                                        <p:strVal val="visible"/>
                                      </p:to>
                                    </p:set>
                                  </p:childTnLst>
                                </p:cTn>
                              </p:par>
                            </p:childTnLst>
                          </p:cTn>
                        </p:par>
                      </p:childTnLst>
                    </p:cTn>
                  </p:par>
                </p:childTnLst>
              </p:cTn>
              <p:nextCondLst>
                <p:cond evt="onClick" delay="0">
                  <p:tgtEl>
                    <p:spTgt spid="166"/>
                  </p:tgtEl>
                </p:cond>
              </p:nextCondLst>
            </p:seq>
            <p:seq concurrent="1" nextAc="seek">
              <p:cTn id="2293" restart="whenNotActive" fill="hold" evtFilter="cancelBubble" nodeType="interactiveSeq">
                <p:stCondLst>
                  <p:cond evt="onClick" delay="0">
                    <p:tgtEl>
                      <p:spTgt spid="167"/>
                    </p:tgtEl>
                  </p:cond>
                </p:stCondLst>
                <p:endSync evt="end" delay="0">
                  <p:rtn val="all"/>
                </p:endSync>
                <p:childTnLst>
                  <p:par>
                    <p:cTn id="2294" fill="hold">
                      <p:stCondLst>
                        <p:cond delay="0"/>
                      </p:stCondLst>
                      <p:childTnLst>
                        <p:par>
                          <p:cTn id="2295" fill="hold">
                            <p:stCondLst>
                              <p:cond delay="0"/>
                            </p:stCondLst>
                            <p:childTnLst>
                              <p:par>
                                <p:cTn id="2296" presetID="2" presetClass="entr" presetSubtype="3" fill="hold" nodeType="clickEffect">
                                  <p:stCondLst>
                                    <p:cond delay="0"/>
                                  </p:stCondLst>
                                  <p:childTnLst>
                                    <p:set>
                                      <p:cBhvr>
                                        <p:cTn id="2297" dur="1" fill="hold">
                                          <p:stCondLst>
                                            <p:cond delay="0"/>
                                          </p:stCondLst>
                                        </p:cTn>
                                        <p:tgtEl>
                                          <p:spTgt spid="164"/>
                                        </p:tgtEl>
                                        <p:attrNameLst>
                                          <p:attrName>style.visibility</p:attrName>
                                        </p:attrNameLst>
                                      </p:cBhvr>
                                      <p:to>
                                        <p:strVal val="visible"/>
                                      </p:to>
                                    </p:set>
                                    <p:anim calcmode="lin" valueType="num">
                                      <p:cBhvr additive="base">
                                        <p:cTn id="2298" dur="250" fill="hold"/>
                                        <p:tgtEl>
                                          <p:spTgt spid="164"/>
                                        </p:tgtEl>
                                        <p:attrNameLst>
                                          <p:attrName>ppt_x</p:attrName>
                                        </p:attrNameLst>
                                      </p:cBhvr>
                                      <p:tavLst>
                                        <p:tav tm="0">
                                          <p:val>
                                            <p:strVal val="1+#ppt_w/2"/>
                                          </p:val>
                                        </p:tav>
                                        <p:tav tm="100000">
                                          <p:val>
                                            <p:strVal val="#ppt_x"/>
                                          </p:val>
                                        </p:tav>
                                      </p:tavLst>
                                    </p:anim>
                                    <p:anim calcmode="lin" valueType="num">
                                      <p:cBhvr additive="base">
                                        <p:cTn id="2299" dur="250" fill="hold"/>
                                        <p:tgtEl>
                                          <p:spTgt spid="164"/>
                                        </p:tgtEl>
                                        <p:attrNameLst>
                                          <p:attrName>ppt_y</p:attrName>
                                        </p:attrNameLst>
                                      </p:cBhvr>
                                      <p:tavLst>
                                        <p:tav tm="0">
                                          <p:val>
                                            <p:strVal val="0-#ppt_h/2"/>
                                          </p:val>
                                        </p:tav>
                                        <p:tav tm="100000">
                                          <p:val>
                                            <p:strVal val="#ppt_y"/>
                                          </p:val>
                                        </p:tav>
                                      </p:tavLst>
                                    </p:anim>
                                  </p:childTnLst>
                                </p:cTn>
                              </p:par>
                              <p:par>
                                <p:cTn id="2300" presetID="1" presetClass="entr" presetSubtype="0" fill="hold" nodeType="withEffect">
                                  <p:stCondLst>
                                    <p:cond delay="0"/>
                                  </p:stCondLst>
                                  <p:childTnLst>
                                    <p:set>
                                      <p:cBhvr>
                                        <p:cTn id="2301" dur="1" fill="hold">
                                          <p:stCondLst>
                                            <p:cond delay="0"/>
                                          </p:stCondLst>
                                        </p:cTn>
                                        <p:tgtEl>
                                          <p:spTgt spid="335"/>
                                        </p:tgtEl>
                                        <p:attrNameLst>
                                          <p:attrName>style.visibility</p:attrName>
                                        </p:attrNameLst>
                                      </p:cBhvr>
                                      <p:to>
                                        <p:strVal val="visible"/>
                                      </p:to>
                                    </p:set>
                                  </p:childTnLst>
                                </p:cTn>
                              </p:par>
                            </p:childTnLst>
                          </p:cTn>
                        </p:par>
                      </p:childTnLst>
                    </p:cTn>
                  </p:par>
                </p:childTnLst>
              </p:cTn>
              <p:nextCondLst>
                <p:cond evt="onClick" delay="0">
                  <p:tgtEl>
                    <p:spTgt spid="167"/>
                  </p:tgtEl>
                </p:cond>
              </p:nextCondLst>
            </p:seq>
            <p:seq concurrent="1" nextAc="seek">
              <p:cTn id="2302" restart="whenNotActive" fill="hold" evtFilter="cancelBubble" nodeType="interactiveSeq">
                <p:stCondLst>
                  <p:cond evt="onClick" delay="0">
                    <p:tgtEl>
                      <p:spTgt spid="162"/>
                    </p:tgtEl>
                  </p:cond>
                </p:stCondLst>
                <p:endSync evt="end" delay="0">
                  <p:rtn val="all"/>
                </p:endSync>
                <p:childTnLst>
                  <p:par>
                    <p:cTn id="2303" fill="hold">
                      <p:stCondLst>
                        <p:cond delay="0"/>
                      </p:stCondLst>
                      <p:childTnLst>
                        <p:par>
                          <p:cTn id="2304" fill="hold">
                            <p:stCondLst>
                              <p:cond delay="0"/>
                            </p:stCondLst>
                            <p:childTnLst>
                              <p:par>
                                <p:cTn id="2305" presetID="2" presetClass="entr" presetSubtype="3" fill="hold" nodeType="clickEffect">
                                  <p:stCondLst>
                                    <p:cond delay="0"/>
                                  </p:stCondLst>
                                  <p:childTnLst>
                                    <p:set>
                                      <p:cBhvr>
                                        <p:cTn id="2306" dur="1" fill="hold">
                                          <p:stCondLst>
                                            <p:cond delay="0"/>
                                          </p:stCondLst>
                                        </p:cTn>
                                        <p:tgtEl>
                                          <p:spTgt spid="161"/>
                                        </p:tgtEl>
                                        <p:attrNameLst>
                                          <p:attrName>style.visibility</p:attrName>
                                        </p:attrNameLst>
                                      </p:cBhvr>
                                      <p:to>
                                        <p:strVal val="visible"/>
                                      </p:to>
                                    </p:set>
                                    <p:anim calcmode="lin" valueType="num">
                                      <p:cBhvr additive="base">
                                        <p:cTn id="2307" dur="250" fill="hold"/>
                                        <p:tgtEl>
                                          <p:spTgt spid="161"/>
                                        </p:tgtEl>
                                        <p:attrNameLst>
                                          <p:attrName>ppt_x</p:attrName>
                                        </p:attrNameLst>
                                      </p:cBhvr>
                                      <p:tavLst>
                                        <p:tav tm="0">
                                          <p:val>
                                            <p:strVal val="1+#ppt_w/2"/>
                                          </p:val>
                                        </p:tav>
                                        <p:tav tm="100000">
                                          <p:val>
                                            <p:strVal val="#ppt_x"/>
                                          </p:val>
                                        </p:tav>
                                      </p:tavLst>
                                    </p:anim>
                                    <p:anim calcmode="lin" valueType="num">
                                      <p:cBhvr additive="base">
                                        <p:cTn id="2308" dur="250" fill="hold"/>
                                        <p:tgtEl>
                                          <p:spTgt spid="161"/>
                                        </p:tgtEl>
                                        <p:attrNameLst>
                                          <p:attrName>ppt_y</p:attrName>
                                        </p:attrNameLst>
                                      </p:cBhvr>
                                      <p:tavLst>
                                        <p:tav tm="0">
                                          <p:val>
                                            <p:strVal val="0-#ppt_h/2"/>
                                          </p:val>
                                        </p:tav>
                                        <p:tav tm="100000">
                                          <p:val>
                                            <p:strVal val="#ppt_y"/>
                                          </p:val>
                                        </p:tav>
                                      </p:tavLst>
                                    </p:anim>
                                  </p:childTnLst>
                                </p:cTn>
                              </p:par>
                              <p:par>
                                <p:cTn id="2309" presetID="1" presetClass="entr" presetSubtype="0" fill="hold" nodeType="withEffect">
                                  <p:stCondLst>
                                    <p:cond delay="0"/>
                                  </p:stCondLst>
                                  <p:childTnLst>
                                    <p:set>
                                      <p:cBhvr>
                                        <p:cTn id="2310" dur="1" fill="hold">
                                          <p:stCondLst>
                                            <p:cond delay="0"/>
                                          </p:stCondLst>
                                        </p:cTn>
                                        <p:tgtEl>
                                          <p:spTgt spid="335"/>
                                        </p:tgtEl>
                                        <p:attrNameLst>
                                          <p:attrName>style.visibility</p:attrName>
                                        </p:attrNameLst>
                                      </p:cBhvr>
                                      <p:to>
                                        <p:strVal val="visible"/>
                                      </p:to>
                                    </p:set>
                                  </p:childTnLst>
                                </p:cTn>
                              </p:par>
                            </p:childTnLst>
                          </p:cTn>
                        </p:par>
                      </p:childTnLst>
                    </p:cTn>
                  </p:par>
                </p:childTnLst>
              </p:cTn>
              <p:nextCondLst>
                <p:cond evt="onClick" delay="0">
                  <p:tgtEl>
                    <p:spTgt spid="162"/>
                  </p:tgtEl>
                </p:cond>
              </p:nextCondLst>
            </p:seq>
            <p:seq concurrent="1" nextAc="seek">
              <p:cTn id="2311" restart="whenNotActive" fill="hold" evtFilter="cancelBubble" nodeType="interactiveSeq">
                <p:stCondLst>
                  <p:cond evt="onClick" delay="0">
                    <p:tgtEl>
                      <p:spTgt spid="175"/>
                    </p:tgtEl>
                  </p:cond>
                </p:stCondLst>
                <p:endSync evt="end" delay="0">
                  <p:rtn val="all"/>
                </p:endSync>
                <p:childTnLst>
                  <p:par>
                    <p:cTn id="2312" fill="hold">
                      <p:stCondLst>
                        <p:cond delay="0"/>
                      </p:stCondLst>
                      <p:childTnLst>
                        <p:par>
                          <p:cTn id="2313" fill="hold">
                            <p:stCondLst>
                              <p:cond delay="0"/>
                            </p:stCondLst>
                            <p:childTnLst>
                              <p:par>
                                <p:cTn id="2314" presetID="2" presetClass="entr" presetSubtype="3" fill="hold" nodeType="clickEffect">
                                  <p:stCondLst>
                                    <p:cond delay="0"/>
                                  </p:stCondLst>
                                  <p:childTnLst>
                                    <p:set>
                                      <p:cBhvr>
                                        <p:cTn id="2315" dur="1" fill="hold">
                                          <p:stCondLst>
                                            <p:cond delay="0"/>
                                          </p:stCondLst>
                                        </p:cTn>
                                        <p:tgtEl>
                                          <p:spTgt spid="170"/>
                                        </p:tgtEl>
                                        <p:attrNameLst>
                                          <p:attrName>style.visibility</p:attrName>
                                        </p:attrNameLst>
                                      </p:cBhvr>
                                      <p:to>
                                        <p:strVal val="visible"/>
                                      </p:to>
                                    </p:set>
                                    <p:anim calcmode="lin" valueType="num">
                                      <p:cBhvr additive="base">
                                        <p:cTn id="2316" dur="250" fill="hold"/>
                                        <p:tgtEl>
                                          <p:spTgt spid="170"/>
                                        </p:tgtEl>
                                        <p:attrNameLst>
                                          <p:attrName>ppt_x</p:attrName>
                                        </p:attrNameLst>
                                      </p:cBhvr>
                                      <p:tavLst>
                                        <p:tav tm="0">
                                          <p:val>
                                            <p:strVal val="1+#ppt_w/2"/>
                                          </p:val>
                                        </p:tav>
                                        <p:tav tm="100000">
                                          <p:val>
                                            <p:strVal val="#ppt_x"/>
                                          </p:val>
                                        </p:tav>
                                      </p:tavLst>
                                    </p:anim>
                                    <p:anim calcmode="lin" valueType="num">
                                      <p:cBhvr additive="base">
                                        <p:cTn id="2317" dur="250" fill="hold"/>
                                        <p:tgtEl>
                                          <p:spTgt spid="170"/>
                                        </p:tgtEl>
                                        <p:attrNameLst>
                                          <p:attrName>ppt_y</p:attrName>
                                        </p:attrNameLst>
                                      </p:cBhvr>
                                      <p:tavLst>
                                        <p:tav tm="0">
                                          <p:val>
                                            <p:strVal val="0-#ppt_h/2"/>
                                          </p:val>
                                        </p:tav>
                                        <p:tav tm="100000">
                                          <p:val>
                                            <p:strVal val="#ppt_y"/>
                                          </p:val>
                                        </p:tav>
                                      </p:tavLst>
                                    </p:anim>
                                  </p:childTnLst>
                                </p:cTn>
                              </p:par>
                              <p:par>
                                <p:cTn id="2318" presetID="1" presetClass="entr" presetSubtype="0" fill="hold" nodeType="withEffect">
                                  <p:stCondLst>
                                    <p:cond delay="0"/>
                                  </p:stCondLst>
                                  <p:childTnLst>
                                    <p:set>
                                      <p:cBhvr>
                                        <p:cTn id="2319" dur="1" fill="hold">
                                          <p:stCondLst>
                                            <p:cond delay="0"/>
                                          </p:stCondLst>
                                        </p:cTn>
                                        <p:tgtEl>
                                          <p:spTgt spid="336"/>
                                        </p:tgtEl>
                                        <p:attrNameLst>
                                          <p:attrName>style.visibility</p:attrName>
                                        </p:attrNameLst>
                                      </p:cBhvr>
                                      <p:to>
                                        <p:strVal val="visible"/>
                                      </p:to>
                                    </p:set>
                                  </p:childTnLst>
                                </p:cTn>
                              </p:par>
                            </p:childTnLst>
                          </p:cTn>
                        </p:par>
                      </p:childTnLst>
                    </p:cTn>
                  </p:par>
                </p:childTnLst>
              </p:cTn>
              <p:nextCondLst>
                <p:cond evt="onClick" delay="0">
                  <p:tgtEl>
                    <p:spTgt spid="175"/>
                  </p:tgtEl>
                </p:cond>
              </p:nextCondLst>
            </p:seq>
            <p:seq concurrent="1" nextAc="seek">
              <p:cTn id="2320" restart="whenNotActive" fill="hold" evtFilter="cancelBubble" nodeType="interactiveSeq">
                <p:stCondLst>
                  <p:cond evt="onClick" delay="0">
                    <p:tgtEl>
                      <p:spTgt spid="178"/>
                    </p:tgtEl>
                  </p:cond>
                </p:stCondLst>
                <p:endSync evt="end" delay="0">
                  <p:rtn val="all"/>
                </p:endSync>
                <p:childTnLst>
                  <p:par>
                    <p:cTn id="2321" fill="hold">
                      <p:stCondLst>
                        <p:cond delay="0"/>
                      </p:stCondLst>
                      <p:childTnLst>
                        <p:par>
                          <p:cTn id="2322" fill="hold">
                            <p:stCondLst>
                              <p:cond delay="0"/>
                            </p:stCondLst>
                            <p:childTnLst>
                              <p:par>
                                <p:cTn id="2323" presetID="2" presetClass="entr" presetSubtype="3" fill="hold" nodeType="clickEffect">
                                  <p:stCondLst>
                                    <p:cond delay="0"/>
                                  </p:stCondLst>
                                  <p:childTnLst>
                                    <p:set>
                                      <p:cBhvr>
                                        <p:cTn id="2324" dur="1" fill="hold">
                                          <p:stCondLst>
                                            <p:cond delay="0"/>
                                          </p:stCondLst>
                                        </p:cTn>
                                        <p:tgtEl>
                                          <p:spTgt spid="169"/>
                                        </p:tgtEl>
                                        <p:attrNameLst>
                                          <p:attrName>style.visibility</p:attrName>
                                        </p:attrNameLst>
                                      </p:cBhvr>
                                      <p:to>
                                        <p:strVal val="visible"/>
                                      </p:to>
                                    </p:set>
                                    <p:anim calcmode="lin" valueType="num">
                                      <p:cBhvr additive="base">
                                        <p:cTn id="2325" dur="250" fill="hold"/>
                                        <p:tgtEl>
                                          <p:spTgt spid="169"/>
                                        </p:tgtEl>
                                        <p:attrNameLst>
                                          <p:attrName>ppt_x</p:attrName>
                                        </p:attrNameLst>
                                      </p:cBhvr>
                                      <p:tavLst>
                                        <p:tav tm="0">
                                          <p:val>
                                            <p:strVal val="1+#ppt_w/2"/>
                                          </p:val>
                                        </p:tav>
                                        <p:tav tm="100000">
                                          <p:val>
                                            <p:strVal val="#ppt_x"/>
                                          </p:val>
                                        </p:tav>
                                      </p:tavLst>
                                    </p:anim>
                                    <p:anim calcmode="lin" valueType="num">
                                      <p:cBhvr additive="base">
                                        <p:cTn id="2326" dur="250" fill="hold"/>
                                        <p:tgtEl>
                                          <p:spTgt spid="169"/>
                                        </p:tgtEl>
                                        <p:attrNameLst>
                                          <p:attrName>ppt_y</p:attrName>
                                        </p:attrNameLst>
                                      </p:cBhvr>
                                      <p:tavLst>
                                        <p:tav tm="0">
                                          <p:val>
                                            <p:strVal val="0-#ppt_h/2"/>
                                          </p:val>
                                        </p:tav>
                                        <p:tav tm="100000">
                                          <p:val>
                                            <p:strVal val="#ppt_y"/>
                                          </p:val>
                                        </p:tav>
                                      </p:tavLst>
                                    </p:anim>
                                  </p:childTnLst>
                                </p:cTn>
                              </p:par>
                              <p:par>
                                <p:cTn id="2327" presetID="1" presetClass="entr" presetSubtype="0" fill="hold" nodeType="withEffect">
                                  <p:stCondLst>
                                    <p:cond delay="0"/>
                                  </p:stCondLst>
                                  <p:childTnLst>
                                    <p:set>
                                      <p:cBhvr>
                                        <p:cTn id="2328" dur="1" fill="hold">
                                          <p:stCondLst>
                                            <p:cond delay="0"/>
                                          </p:stCondLst>
                                        </p:cTn>
                                        <p:tgtEl>
                                          <p:spTgt spid="336"/>
                                        </p:tgtEl>
                                        <p:attrNameLst>
                                          <p:attrName>style.visibility</p:attrName>
                                        </p:attrNameLst>
                                      </p:cBhvr>
                                      <p:to>
                                        <p:strVal val="visible"/>
                                      </p:to>
                                    </p:set>
                                  </p:childTnLst>
                                </p:cTn>
                              </p:par>
                            </p:childTnLst>
                          </p:cTn>
                        </p:par>
                      </p:childTnLst>
                    </p:cTn>
                  </p:par>
                </p:childTnLst>
              </p:cTn>
              <p:nextCondLst>
                <p:cond evt="onClick" delay="0">
                  <p:tgtEl>
                    <p:spTgt spid="178"/>
                  </p:tgtEl>
                </p:cond>
              </p:nextCondLst>
            </p:seq>
            <p:seq concurrent="1" nextAc="seek">
              <p:cTn id="2329" restart="whenNotActive" fill="hold" evtFilter="cancelBubble" nodeType="interactiveSeq">
                <p:stCondLst>
                  <p:cond evt="onClick" delay="0">
                    <p:tgtEl>
                      <p:spTgt spid="176"/>
                    </p:tgtEl>
                  </p:cond>
                </p:stCondLst>
                <p:endSync evt="end" delay="0">
                  <p:rtn val="all"/>
                </p:endSync>
                <p:childTnLst>
                  <p:par>
                    <p:cTn id="2330" fill="hold">
                      <p:stCondLst>
                        <p:cond delay="0"/>
                      </p:stCondLst>
                      <p:childTnLst>
                        <p:par>
                          <p:cTn id="2331" fill="hold">
                            <p:stCondLst>
                              <p:cond delay="0"/>
                            </p:stCondLst>
                            <p:childTnLst>
                              <p:par>
                                <p:cTn id="2332" presetID="2" presetClass="entr" presetSubtype="3" fill="hold" nodeType="clickEffect">
                                  <p:stCondLst>
                                    <p:cond delay="0"/>
                                  </p:stCondLst>
                                  <p:childTnLst>
                                    <p:set>
                                      <p:cBhvr>
                                        <p:cTn id="2333" dur="1" fill="hold">
                                          <p:stCondLst>
                                            <p:cond delay="0"/>
                                          </p:stCondLst>
                                        </p:cTn>
                                        <p:tgtEl>
                                          <p:spTgt spid="173"/>
                                        </p:tgtEl>
                                        <p:attrNameLst>
                                          <p:attrName>style.visibility</p:attrName>
                                        </p:attrNameLst>
                                      </p:cBhvr>
                                      <p:to>
                                        <p:strVal val="visible"/>
                                      </p:to>
                                    </p:set>
                                    <p:anim calcmode="lin" valueType="num">
                                      <p:cBhvr additive="base">
                                        <p:cTn id="2334" dur="250" fill="hold"/>
                                        <p:tgtEl>
                                          <p:spTgt spid="173"/>
                                        </p:tgtEl>
                                        <p:attrNameLst>
                                          <p:attrName>ppt_x</p:attrName>
                                        </p:attrNameLst>
                                      </p:cBhvr>
                                      <p:tavLst>
                                        <p:tav tm="0">
                                          <p:val>
                                            <p:strVal val="1+#ppt_w/2"/>
                                          </p:val>
                                        </p:tav>
                                        <p:tav tm="100000">
                                          <p:val>
                                            <p:strVal val="#ppt_x"/>
                                          </p:val>
                                        </p:tav>
                                      </p:tavLst>
                                    </p:anim>
                                    <p:anim calcmode="lin" valueType="num">
                                      <p:cBhvr additive="base">
                                        <p:cTn id="2335" dur="250" fill="hold"/>
                                        <p:tgtEl>
                                          <p:spTgt spid="173"/>
                                        </p:tgtEl>
                                        <p:attrNameLst>
                                          <p:attrName>ppt_y</p:attrName>
                                        </p:attrNameLst>
                                      </p:cBhvr>
                                      <p:tavLst>
                                        <p:tav tm="0">
                                          <p:val>
                                            <p:strVal val="0-#ppt_h/2"/>
                                          </p:val>
                                        </p:tav>
                                        <p:tav tm="100000">
                                          <p:val>
                                            <p:strVal val="#ppt_y"/>
                                          </p:val>
                                        </p:tav>
                                      </p:tavLst>
                                    </p:anim>
                                  </p:childTnLst>
                                </p:cTn>
                              </p:par>
                              <p:par>
                                <p:cTn id="2336" presetID="1" presetClass="entr" presetSubtype="0" fill="hold" nodeType="withEffect">
                                  <p:stCondLst>
                                    <p:cond delay="0"/>
                                  </p:stCondLst>
                                  <p:childTnLst>
                                    <p:set>
                                      <p:cBhvr>
                                        <p:cTn id="2337" dur="1" fill="hold">
                                          <p:stCondLst>
                                            <p:cond delay="0"/>
                                          </p:stCondLst>
                                        </p:cTn>
                                        <p:tgtEl>
                                          <p:spTgt spid="336"/>
                                        </p:tgtEl>
                                        <p:attrNameLst>
                                          <p:attrName>style.visibility</p:attrName>
                                        </p:attrNameLst>
                                      </p:cBhvr>
                                      <p:to>
                                        <p:strVal val="visible"/>
                                      </p:to>
                                    </p:set>
                                  </p:childTnLst>
                                </p:cTn>
                              </p:par>
                            </p:childTnLst>
                          </p:cTn>
                        </p:par>
                      </p:childTnLst>
                    </p:cTn>
                  </p:par>
                </p:childTnLst>
              </p:cTn>
              <p:nextCondLst>
                <p:cond evt="onClick" delay="0">
                  <p:tgtEl>
                    <p:spTgt spid="176"/>
                  </p:tgtEl>
                </p:cond>
              </p:nextCondLst>
            </p:seq>
            <p:seq concurrent="1" nextAc="seek">
              <p:cTn id="2338" restart="whenNotActive" fill="hold" evtFilter="cancelBubble" nodeType="interactiveSeq">
                <p:stCondLst>
                  <p:cond evt="onClick" delay="0">
                    <p:tgtEl>
                      <p:spTgt spid="177"/>
                    </p:tgtEl>
                  </p:cond>
                </p:stCondLst>
                <p:endSync evt="end" delay="0">
                  <p:rtn val="all"/>
                </p:endSync>
                <p:childTnLst>
                  <p:par>
                    <p:cTn id="2339" fill="hold">
                      <p:stCondLst>
                        <p:cond delay="0"/>
                      </p:stCondLst>
                      <p:childTnLst>
                        <p:par>
                          <p:cTn id="2340" fill="hold">
                            <p:stCondLst>
                              <p:cond delay="0"/>
                            </p:stCondLst>
                            <p:childTnLst>
                              <p:par>
                                <p:cTn id="2341" presetID="2" presetClass="entr" presetSubtype="3" fill="hold" nodeType="clickEffect">
                                  <p:stCondLst>
                                    <p:cond delay="0"/>
                                  </p:stCondLst>
                                  <p:childTnLst>
                                    <p:set>
                                      <p:cBhvr>
                                        <p:cTn id="2342" dur="1" fill="hold">
                                          <p:stCondLst>
                                            <p:cond delay="0"/>
                                          </p:stCondLst>
                                        </p:cTn>
                                        <p:tgtEl>
                                          <p:spTgt spid="174"/>
                                        </p:tgtEl>
                                        <p:attrNameLst>
                                          <p:attrName>style.visibility</p:attrName>
                                        </p:attrNameLst>
                                      </p:cBhvr>
                                      <p:to>
                                        <p:strVal val="visible"/>
                                      </p:to>
                                    </p:set>
                                    <p:anim calcmode="lin" valueType="num">
                                      <p:cBhvr additive="base">
                                        <p:cTn id="2343" dur="250" fill="hold"/>
                                        <p:tgtEl>
                                          <p:spTgt spid="174"/>
                                        </p:tgtEl>
                                        <p:attrNameLst>
                                          <p:attrName>ppt_x</p:attrName>
                                        </p:attrNameLst>
                                      </p:cBhvr>
                                      <p:tavLst>
                                        <p:tav tm="0">
                                          <p:val>
                                            <p:strVal val="1+#ppt_w/2"/>
                                          </p:val>
                                        </p:tav>
                                        <p:tav tm="100000">
                                          <p:val>
                                            <p:strVal val="#ppt_x"/>
                                          </p:val>
                                        </p:tav>
                                      </p:tavLst>
                                    </p:anim>
                                    <p:anim calcmode="lin" valueType="num">
                                      <p:cBhvr additive="base">
                                        <p:cTn id="2344" dur="250" fill="hold"/>
                                        <p:tgtEl>
                                          <p:spTgt spid="174"/>
                                        </p:tgtEl>
                                        <p:attrNameLst>
                                          <p:attrName>ppt_y</p:attrName>
                                        </p:attrNameLst>
                                      </p:cBhvr>
                                      <p:tavLst>
                                        <p:tav tm="0">
                                          <p:val>
                                            <p:strVal val="0-#ppt_h/2"/>
                                          </p:val>
                                        </p:tav>
                                        <p:tav tm="100000">
                                          <p:val>
                                            <p:strVal val="#ppt_y"/>
                                          </p:val>
                                        </p:tav>
                                      </p:tavLst>
                                    </p:anim>
                                  </p:childTnLst>
                                </p:cTn>
                              </p:par>
                              <p:par>
                                <p:cTn id="2345" presetID="1" presetClass="entr" presetSubtype="0" fill="hold" nodeType="withEffect">
                                  <p:stCondLst>
                                    <p:cond delay="0"/>
                                  </p:stCondLst>
                                  <p:childTnLst>
                                    <p:set>
                                      <p:cBhvr>
                                        <p:cTn id="2346" dur="1" fill="hold">
                                          <p:stCondLst>
                                            <p:cond delay="0"/>
                                          </p:stCondLst>
                                        </p:cTn>
                                        <p:tgtEl>
                                          <p:spTgt spid="336"/>
                                        </p:tgtEl>
                                        <p:attrNameLst>
                                          <p:attrName>style.visibility</p:attrName>
                                        </p:attrNameLst>
                                      </p:cBhvr>
                                      <p:to>
                                        <p:strVal val="visible"/>
                                      </p:to>
                                    </p:set>
                                  </p:childTnLst>
                                </p:cTn>
                              </p:par>
                            </p:childTnLst>
                          </p:cTn>
                        </p:par>
                      </p:childTnLst>
                    </p:cTn>
                  </p:par>
                </p:childTnLst>
              </p:cTn>
              <p:nextCondLst>
                <p:cond evt="onClick" delay="0">
                  <p:tgtEl>
                    <p:spTgt spid="177"/>
                  </p:tgtEl>
                </p:cond>
              </p:nextCondLst>
            </p:seq>
            <p:seq concurrent="1" nextAc="seek">
              <p:cTn id="2347" restart="whenNotActive" fill="hold" evtFilter="cancelBubble" nodeType="interactiveSeq">
                <p:stCondLst>
                  <p:cond evt="onClick" delay="0">
                    <p:tgtEl>
                      <p:spTgt spid="172"/>
                    </p:tgtEl>
                  </p:cond>
                </p:stCondLst>
                <p:endSync evt="end" delay="0">
                  <p:rtn val="all"/>
                </p:endSync>
                <p:childTnLst>
                  <p:par>
                    <p:cTn id="2348" fill="hold">
                      <p:stCondLst>
                        <p:cond delay="0"/>
                      </p:stCondLst>
                      <p:childTnLst>
                        <p:par>
                          <p:cTn id="2349" fill="hold">
                            <p:stCondLst>
                              <p:cond delay="0"/>
                            </p:stCondLst>
                            <p:childTnLst>
                              <p:par>
                                <p:cTn id="2350" presetID="2" presetClass="entr" presetSubtype="3" fill="hold" nodeType="clickEffect">
                                  <p:stCondLst>
                                    <p:cond delay="0"/>
                                  </p:stCondLst>
                                  <p:childTnLst>
                                    <p:set>
                                      <p:cBhvr>
                                        <p:cTn id="2351" dur="1" fill="hold">
                                          <p:stCondLst>
                                            <p:cond delay="0"/>
                                          </p:stCondLst>
                                        </p:cTn>
                                        <p:tgtEl>
                                          <p:spTgt spid="171"/>
                                        </p:tgtEl>
                                        <p:attrNameLst>
                                          <p:attrName>style.visibility</p:attrName>
                                        </p:attrNameLst>
                                      </p:cBhvr>
                                      <p:to>
                                        <p:strVal val="visible"/>
                                      </p:to>
                                    </p:set>
                                    <p:anim calcmode="lin" valueType="num">
                                      <p:cBhvr additive="base">
                                        <p:cTn id="2352" dur="250" fill="hold"/>
                                        <p:tgtEl>
                                          <p:spTgt spid="171"/>
                                        </p:tgtEl>
                                        <p:attrNameLst>
                                          <p:attrName>ppt_x</p:attrName>
                                        </p:attrNameLst>
                                      </p:cBhvr>
                                      <p:tavLst>
                                        <p:tav tm="0">
                                          <p:val>
                                            <p:strVal val="1+#ppt_w/2"/>
                                          </p:val>
                                        </p:tav>
                                        <p:tav tm="100000">
                                          <p:val>
                                            <p:strVal val="#ppt_x"/>
                                          </p:val>
                                        </p:tav>
                                      </p:tavLst>
                                    </p:anim>
                                    <p:anim calcmode="lin" valueType="num">
                                      <p:cBhvr additive="base">
                                        <p:cTn id="2353" dur="250" fill="hold"/>
                                        <p:tgtEl>
                                          <p:spTgt spid="171"/>
                                        </p:tgtEl>
                                        <p:attrNameLst>
                                          <p:attrName>ppt_y</p:attrName>
                                        </p:attrNameLst>
                                      </p:cBhvr>
                                      <p:tavLst>
                                        <p:tav tm="0">
                                          <p:val>
                                            <p:strVal val="0-#ppt_h/2"/>
                                          </p:val>
                                        </p:tav>
                                        <p:tav tm="100000">
                                          <p:val>
                                            <p:strVal val="#ppt_y"/>
                                          </p:val>
                                        </p:tav>
                                      </p:tavLst>
                                    </p:anim>
                                  </p:childTnLst>
                                </p:cTn>
                              </p:par>
                              <p:par>
                                <p:cTn id="2354" presetID="1" presetClass="entr" presetSubtype="0" fill="hold" nodeType="withEffect">
                                  <p:stCondLst>
                                    <p:cond delay="0"/>
                                  </p:stCondLst>
                                  <p:childTnLst>
                                    <p:set>
                                      <p:cBhvr>
                                        <p:cTn id="2355" dur="1" fill="hold">
                                          <p:stCondLst>
                                            <p:cond delay="0"/>
                                          </p:stCondLst>
                                        </p:cTn>
                                        <p:tgtEl>
                                          <p:spTgt spid="336"/>
                                        </p:tgtEl>
                                        <p:attrNameLst>
                                          <p:attrName>style.visibility</p:attrName>
                                        </p:attrNameLst>
                                      </p:cBhvr>
                                      <p:to>
                                        <p:strVal val="visible"/>
                                      </p:to>
                                    </p:set>
                                  </p:childTnLst>
                                </p:cTn>
                              </p:par>
                            </p:childTnLst>
                          </p:cTn>
                        </p:par>
                      </p:childTnLst>
                    </p:cTn>
                  </p:par>
                </p:childTnLst>
              </p:cTn>
              <p:nextCondLst>
                <p:cond evt="onClick" delay="0">
                  <p:tgtEl>
                    <p:spTgt spid="172"/>
                  </p:tgtEl>
                </p:cond>
              </p:nextCondLst>
            </p:seq>
            <p:seq concurrent="1" nextAc="seek">
              <p:cTn id="2356" restart="whenNotActive" fill="hold" evtFilter="cancelBubble" nodeType="interactiveSeq">
                <p:stCondLst>
                  <p:cond evt="onClick" delay="0">
                    <p:tgtEl>
                      <p:spTgt spid="185"/>
                    </p:tgtEl>
                  </p:cond>
                </p:stCondLst>
                <p:endSync evt="end" delay="0">
                  <p:rtn val="all"/>
                </p:endSync>
                <p:childTnLst>
                  <p:par>
                    <p:cTn id="2357" fill="hold">
                      <p:stCondLst>
                        <p:cond delay="0"/>
                      </p:stCondLst>
                      <p:childTnLst>
                        <p:par>
                          <p:cTn id="2358" fill="hold">
                            <p:stCondLst>
                              <p:cond delay="0"/>
                            </p:stCondLst>
                            <p:childTnLst>
                              <p:par>
                                <p:cTn id="2359" presetID="2" presetClass="entr" presetSubtype="3" fill="hold" nodeType="clickEffect">
                                  <p:stCondLst>
                                    <p:cond delay="0"/>
                                  </p:stCondLst>
                                  <p:childTnLst>
                                    <p:set>
                                      <p:cBhvr>
                                        <p:cTn id="2360" dur="1" fill="hold">
                                          <p:stCondLst>
                                            <p:cond delay="0"/>
                                          </p:stCondLst>
                                        </p:cTn>
                                        <p:tgtEl>
                                          <p:spTgt spid="180"/>
                                        </p:tgtEl>
                                        <p:attrNameLst>
                                          <p:attrName>style.visibility</p:attrName>
                                        </p:attrNameLst>
                                      </p:cBhvr>
                                      <p:to>
                                        <p:strVal val="visible"/>
                                      </p:to>
                                    </p:set>
                                    <p:anim calcmode="lin" valueType="num">
                                      <p:cBhvr additive="base">
                                        <p:cTn id="2361" dur="250" fill="hold"/>
                                        <p:tgtEl>
                                          <p:spTgt spid="180"/>
                                        </p:tgtEl>
                                        <p:attrNameLst>
                                          <p:attrName>ppt_x</p:attrName>
                                        </p:attrNameLst>
                                      </p:cBhvr>
                                      <p:tavLst>
                                        <p:tav tm="0">
                                          <p:val>
                                            <p:strVal val="1+#ppt_w/2"/>
                                          </p:val>
                                        </p:tav>
                                        <p:tav tm="100000">
                                          <p:val>
                                            <p:strVal val="#ppt_x"/>
                                          </p:val>
                                        </p:tav>
                                      </p:tavLst>
                                    </p:anim>
                                    <p:anim calcmode="lin" valueType="num">
                                      <p:cBhvr additive="base">
                                        <p:cTn id="2362" dur="250" fill="hold"/>
                                        <p:tgtEl>
                                          <p:spTgt spid="180"/>
                                        </p:tgtEl>
                                        <p:attrNameLst>
                                          <p:attrName>ppt_y</p:attrName>
                                        </p:attrNameLst>
                                      </p:cBhvr>
                                      <p:tavLst>
                                        <p:tav tm="0">
                                          <p:val>
                                            <p:strVal val="0-#ppt_h/2"/>
                                          </p:val>
                                        </p:tav>
                                        <p:tav tm="100000">
                                          <p:val>
                                            <p:strVal val="#ppt_y"/>
                                          </p:val>
                                        </p:tav>
                                      </p:tavLst>
                                    </p:anim>
                                  </p:childTnLst>
                                </p:cTn>
                              </p:par>
                              <p:par>
                                <p:cTn id="2363" presetID="1" presetClass="entr" presetSubtype="0" fill="hold" nodeType="withEffect">
                                  <p:stCondLst>
                                    <p:cond delay="0"/>
                                  </p:stCondLst>
                                  <p:childTnLst>
                                    <p:set>
                                      <p:cBhvr>
                                        <p:cTn id="2364" dur="1" fill="hold">
                                          <p:stCondLst>
                                            <p:cond delay="0"/>
                                          </p:stCondLst>
                                        </p:cTn>
                                        <p:tgtEl>
                                          <p:spTgt spid="337"/>
                                        </p:tgtEl>
                                        <p:attrNameLst>
                                          <p:attrName>style.visibility</p:attrName>
                                        </p:attrNameLst>
                                      </p:cBhvr>
                                      <p:to>
                                        <p:strVal val="visible"/>
                                      </p:to>
                                    </p:set>
                                  </p:childTnLst>
                                </p:cTn>
                              </p:par>
                            </p:childTnLst>
                          </p:cTn>
                        </p:par>
                      </p:childTnLst>
                    </p:cTn>
                  </p:par>
                </p:childTnLst>
              </p:cTn>
              <p:nextCondLst>
                <p:cond evt="onClick" delay="0">
                  <p:tgtEl>
                    <p:spTgt spid="185"/>
                  </p:tgtEl>
                </p:cond>
              </p:nextCondLst>
            </p:seq>
            <p:seq concurrent="1" nextAc="seek">
              <p:cTn id="2365" restart="whenNotActive" fill="hold" evtFilter="cancelBubble" nodeType="interactiveSeq">
                <p:stCondLst>
                  <p:cond evt="onClick" delay="0">
                    <p:tgtEl>
                      <p:spTgt spid="188"/>
                    </p:tgtEl>
                  </p:cond>
                </p:stCondLst>
                <p:endSync evt="end" delay="0">
                  <p:rtn val="all"/>
                </p:endSync>
                <p:childTnLst>
                  <p:par>
                    <p:cTn id="2366" fill="hold">
                      <p:stCondLst>
                        <p:cond delay="0"/>
                      </p:stCondLst>
                      <p:childTnLst>
                        <p:par>
                          <p:cTn id="2367" fill="hold">
                            <p:stCondLst>
                              <p:cond delay="0"/>
                            </p:stCondLst>
                            <p:childTnLst>
                              <p:par>
                                <p:cTn id="2368" presetID="2" presetClass="entr" presetSubtype="3" fill="hold" nodeType="clickEffect">
                                  <p:stCondLst>
                                    <p:cond delay="0"/>
                                  </p:stCondLst>
                                  <p:childTnLst>
                                    <p:set>
                                      <p:cBhvr>
                                        <p:cTn id="2369" dur="1" fill="hold">
                                          <p:stCondLst>
                                            <p:cond delay="0"/>
                                          </p:stCondLst>
                                        </p:cTn>
                                        <p:tgtEl>
                                          <p:spTgt spid="179"/>
                                        </p:tgtEl>
                                        <p:attrNameLst>
                                          <p:attrName>style.visibility</p:attrName>
                                        </p:attrNameLst>
                                      </p:cBhvr>
                                      <p:to>
                                        <p:strVal val="visible"/>
                                      </p:to>
                                    </p:set>
                                    <p:anim calcmode="lin" valueType="num">
                                      <p:cBhvr additive="base">
                                        <p:cTn id="2370" dur="250" fill="hold"/>
                                        <p:tgtEl>
                                          <p:spTgt spid="179"/>
                                        </p:tgtEl>
                                        <p:attrNameLst>
                                          <p:attrName>ppt_x</p:attrName>
                                        </p:attrNameLst>
                                      </p:cBhvr>
                                      <p:tavLst>
                                        <p:tav tm="0">
                                          <p:val>
                                            <p:strVal val="1+#ppt_w/2"/>
                                          </p:val>
                                        </p:tav>
                                        <p:tav tm="100000">
                                          <p:val>
                                            <p:strVal val="#ppt_x"/>
                                          </p:val>
                                        </p:tav>
                                      </p:tavLst>
                                    </p:anim>
                                    <p:anim calcmode="lin" valueType="num">
                                      <p:cBhvr additive="base">
                                        <p:cTn id="2371" dur="250" fill="hold"/>
                                        <p:tgtEl>
                                          <p:spTgt spid="179"/>
                                        </p:tgtEl>
                                        <p:attrNameLst>
                                          <p:attrName>ppt_y</p:attrName>
                                        </p:attrNameLst>
                                      </p:cBhvr>
                                      <p:tavLst>
                                        <p:tav tm="0">
                                          <p:val>
                                            <p:strVal val="0-#ppt_h/2"/>
                                          </p:val>
                                        </p:tav>
                                        <p:tav tm="100000">
                                          <p:val>
                                            <p:strVal val="#ppt_y"/>
                                          </p:val>
                                        </p:tav>
                                      </p:tavLst>
                                    </p:anim>
                                  </p:childTnLst>
                                </p:cTn>
                              </p:par>
                              <p:par>
                                <p:cTn id="2372" presetID="1" presetClass="entr" presetSubtype="0" fill="hold" nodeType="withEffect">
                                  <p:stCondLst>
                                    <p:cond delay="0"/>
                                  </p:stCondLst>
                                  <p:childTnLst>
                                    <p:set>
                                      <p:cBhvr>
                                        <p:cTn id="2373" dur="1" fill="hold">
                                          <p:stCondLst>
                                            <p:cond delay="0"/>
                                          </p:stCondLst>
                                        </p:cTn>
                                        <p:tgtEl>
                                          <p:spTgt spid="337"/>
                                        </p:tgtEl>
                                        <p:attrNameLst>
                                          <p:attrName>style.visibility</p:attrName>
                                        </p:attrNameLst>
                                      </p:cBhvr>
                                      <p:to>
                                        <p:strVal val="visible"/>
                                      </p:to>
                                    </p:set>
                                  </p:childTnLst>
                                </p:cTn>
                              </p:par>
                            </p:childTnLst>
                          </p:cTn>
                        </p:par>
                      </p:childTnLst>
                    </p:cTn>
                  </p:par>
                </p:childTnLst>
              </p:cTn>
              <p:nextCondLst>
                <p:cond evt="onClick" delay="0">
                  <p:tgtEl>
                    <p:spTgt spid="188"/>
                  </p:tgtEl>
                </p:cond>
              </p:nextCondLst>
            </p:seq>
            <p:seq concurrent="1" nextAc="seek">
              <p:cTn id="2374" restart="whenNotActive" fill="hold" evtFilter="cancelBubble" nodeType="interactiveSeq">
                <p:stCondLst>
                  <p:cond evt="onClick" delay="0">
                    <p:tgtEl>
                      <p:spTgt spid="186"/>
                    </p:tgtEl>
                  </p:cond>
                </p:stCondLst>
                <p:endSync evt="end" delay="0">
                  <p:rtn val="all"/>
                </p:endSync>
                <p:childTnLst>
                  <p:par>
                    <p:cTn id="2375" fill="hold">
                      <p:stCondLst>
                        <p:cond delay="0"/>
                      </p:stCondLst>
                      <p:childTnLst>
                        <p:par>
                          <p:cTn id="2376" fill="hold">
                            <p:stCondLst>
                              <p:cond delay="0"/>
                            </p:stCondLst>
                            <p:childTnLst>
                              <p:par>
                                <p:cTn id="2377" presetID="2" presetClass="entr" presetSubtype="3" fill="hold" nodeType="clickEffect">
                                  <p:stCondLst>
                                    <p:cond delay="0"/>
                                  </p:stCondLst>
                                  <p:childTnLst>
                                    <p:set>
                                      <p:cBhvr>
                                        <p:cTn id="2378" dur="1" fill="hold">
                                          <p:stCondLst>
                                            <p:cond delay="0"/>
                                          </p:stCondLst>
                                        </p:cTn>
                                        <p:tgtEl>
                                          <p:spTgt spid="183"/>
                                        </p:tgtEl>
                                        <p:attrNameLst>
                                          <p:attrName>style.visibility</p:attrName>
                                        </p:attrNameLst>
                                      </p:cBhvr>
                                      <p:to>
                                        <p:strVal val="visible"/>
                                      </p:to>
                                    </p:set>
                                    <p:anim calcmode="lin" valueType="num">
                                      <p:cBhvr additive="base">
                                        <p:cTn id="2379" dur="250" fill="hold"/>
                                        <p:tgtEl>
                                          <p:spTgt spid="183"/>
                                        </p:tgtEl>
                                        <p:attrNameLst>
                                          <p:attrName>ppt_x</p:attrName>
                                        </p:attrNameLst>
                                      </p:cBhvr>
                                      <p:tavLst>
                                        <p:tav tm="0">
                                          <p:val>
                                            <p:strVal val="1+#ppt_w/2"/>
                                          </p:val>
                                        </p:tav>
                                        <p:tav tm="100000">
                                          <p:val>
                                            <p:strVal val="#ppt_x"/>
                                          </p:val>
                                        </p:tav>
                                      </p:tavLst>
                                    </p:anim>
                                    <p:anim calcmode="lin" valueType="num">
                                      <p:cBhvr additive="base">
                                        <p:cTn id="2380" dur="250" fill="hold"/>
                                        <p:tgtEl>
                                          <p:spTgt spid="183"/>
                                        </p:tgtEl>
                                        <p:attrNameLst>
                                          <p:attrName>ppt_y</p:attrName>
                                        </p:attrNameLst>
                                      </p:cBhvr>
                                      <p:tavLst>
                                        <p:tav tm="0">
                                          <p:val>
                                            <p:strVal val="0-#ppt_h/2"/>
                                          </p:val>
                                        </p:tav>
                                        <p:tav tm="100000">
                                          <p:val>
                                            <p:strVal val="#ppt_y"/>
                                          </p:val>
                                        </p:tav>
                                      </p:tavLst>
                                    </p:anim>
                                  </p:childTnLst>
                                </p:cTn>
                              </p:par>
                              <p:par>
                                <p:cTn id="2381" presetID="1" presetClass="entr" presetSubtype="0" fill="hold" nodeType="withEffect">
                                  <p:stCondLst>
                                    <p:cond delay="0"/>
                                  </p:stCondLst>
                                  <p:childTnLst>
                                    <p:set>
                                      <p:cBhvr>
                                        <p:cTn id="2382" dur="1" fill="hold">
                                          <p:stCondLst>
                                            <p:cond delay="0"/>
                                          </p:stCondLst>
                                        </p:cTn>
                                        <p:tgtEl>
                                          <p:spTgt spid="337"/>
                                        </p:tgtEl>
                                        <p:attrNameLst>
                                          <p:attrName>style.visibility</p:attrName>
                                        </p:attrNameLst>
                                      </p:cBhvr>
                                      <p:to>
                                        <p:strVal val="visible"/>
                                      </p:to>
                                    </p:set>
                                  </p:childTnLst>
                                </p:cTn>
                              </p:par>
                            </p:childTnLst>
                          </p:cTn>
                        </p:par>
                      </p:childTnLst>
                    </p:cTn>
                  </p:par>
                </p:childTnLst>
              </p:cTn>
              <p:nextCondLst>
                <p:cond evt="onClick" delay="0">
                  <p:tgtEl>
                    <p:spTgt spid="186"/>
                  </p:tgtEl>
                </p:cond>
              </p:nextCondLst>
            </p:seq>
            <p:seq concurrent="1" nextAc="seek">
              <p:cTn id="2383" restart="whenNotActive" fill="hold" evtFilter="cancelBubble" nodeType="interactiveSeq">
                <p:stCondLst>
                  <p:cond evt="onClick" delay="0">
                    <p:tgtEl>
                      <p:spTgt spid="187"/>
                    </p:tgtEl>
                  </p:cond>
                </p:stCondLst>
                <p:endSync evt="end" delay="0">
                  <p:rtn val="all"/>
                </p:endSync>
                <p:childTnLst>
                  <p:par>
                    <p:cTn id="2384" fill="hold">
                      <p:stCondLst>
                        <p:cond delay="0"/>
                      </p:stCondLst>
                      <p:childTnLst>
                        <p:par>
                          <p:cTn id="2385" fill="hold">
                            <p:stCondLst>
                              <p:cond delay="0"/>
                            </p:stCondLst>
                            <p:childTnLst>
                              <p:par>
                                <p:cTn id="2386" presetID="2" presetClass="entr" presetSubtype="3" fill="hold" nodeType="clickEffect">
                                  <p:stCondLst>
                                    <p:cond delay="0"/>
                                  </p:stCondLst>
                                  <p:childTnLst>
                                    <p:set>
                                      <p:cBhvr>
                                        <p:cTn id="2387" dur="1" fill="hold">
                                          <p:stCondLst>
                                            <p:cond delay="0"/>
                                          </p:stCondLst>
                                        </p:cTn>
                                        <p:tgtEl>
                                          <p:spTgt spid="184"/>
                                        </p:tgtEl>
                                        <p:attrNameLst>
                                          <p:attrName>style.visibility</p:attrName>
                                        </p:attrNameLst>
                                      </p:cBhvr>
                                      <p:to>
                                        <p:strVal val="visible"/>
                                      </p:to>
                                    </p:set>
                                    <p:anim calcmode="lin" valueType="num">
                                      <p:cBhvr additive="base">
                                        <p:cTn id="2388" dur="250" fill="hold"/>
                                        <p:tgtEl>
                                          <p:spTgt spid="184"/>
                                        </p:tgtEl>
                                        <p:attrNameLst>
                                          <p:attrName>ppt_x</p:attrName>
                                        </p:attrNameLst>
                                      </p:cBhvr>
                                      <p:tavLst>
                                        <p:tav tm="0">
                                          <p:val>
                                            <p:strVal val="1+#ppt_w/2"/>
                                          </p:val>
                                        </p:tav>
                                        <p:tav tm="100000">
                                          <p:val>
                                            <p:strVal val="#ppt_x"/>
                                          </p:val>
                                        </p:tav>
                                      </p:tavLst>
                                    </p:anim>
                                    <p:anim calcmode="lin" valueType="num">
                                      <p:cBhvr additive="base">
                                        <p:cTn id="2389" dur="250" fill="hold"/>
                                        <p:tgtEl>
                                          <p:spTgt spid="184"/>
                                        </p:tgtEl>
                                        <p:attrNameLst>
                                          <p:attrName>ppt_y</p:attrName>
                                        </p:attrNameLst>
                                      </p:cBhvr>
                                      <p:tavLst>
                                        <p:tav tm="0">
                                          <p:val>
                                            <p:strVal val="0-#ppt_h/2"/>
                                          </p:val>
                                        </p:tav>
                                        <p:tav tm="100000">
                                          <p:val>
                                            <p:strVal val="#ppt_y"/>
                                          </p:val>
                                        </p:tav>
                                      </p:tavLst>
                                    </p:anim>
                                  </p:childTnLst>
                                </p:cTn>
                              </p:par>
                              <p:par>
                                <p:cTn id="2390" presetID="1" presetClass="entr" presetSubtype="0" fill="hold" nodeType="withEffect">
                                  <p:stCondLst>
                                    <p:cond delay="0"/>
                                  </p:stCondLst>
                                  <p:childTnLst>
                                    <p:set>
                                      <p:cBhvr>
                                        <p:cTn id="2391" dur="1" fill="hold">
                                          <p:stCondLst>
                                            <p:cond delay="0"/>
                                          </p:stCondLst>
                                        </p:cTn>
                                        <p:tgtEl>
                                          <p:spTgt spid="337"/>
                                        </p:tgtEl>
                                        <p:attrNameLst>
                                          <p:attrName>style.visibility</p:attrName>
                                        </p:attrNameLst>
                                      </p:cBhvr>
                                      <p:to>
                                        <p:strVal val="visible"/>
                                      </p:to>
                                    </p:set>
                                  </p:childTnLst>
                                </p:cTn>
                              </p:par>
                            </p:childTnLst>
                          </p:cTn>
                        </p:par>
                      </p:childTnLst>
                    </p:cTn>
                  </p:par>
                </p:childTnLst>
              </p:cTn>
              <p:nextCondLst>
                <p:cond evt="onClick" delay="0">
                  <p:tgtEl>
                    <p:spTgt spid="187"/>
                  </p:tgtEl>
                </p:cond>
              </p:nextCondLst>
            </p:seq>
            <p:seq concurrent="1" nextAc="seek">
              <p:cTn id="2392" restart="whenNotActive" fill="hold" evtFilter="cancelBubble" nodeType="interactiveSeq">
                <p:stCondLst>
                  <p:cond evt="onClick" delay="0">
                    <p:tgtEl>
                      <p:spTgt spid="182"/>
                    </p:tgtEl>
                  </p:cond>
                </p:stCondLst>
                <p:endSync evt="end" delay="0">
                  <p:rtn val="all"/>
                </p:endSync>
                <p:childTnLst>
                  <p:par>
                    <p:cTn id="2393" fill="hold">
                      <p:stCondLst>
                        <p:cond delay="0"/>
                      </p:stCondLst>
                      <p:childTnLst>
                        <p:par>
                          <p:cTn id="2394" fill="hold">
                            <p:stCondLst>
                              <p:cond delay="0"/>
                            </p:stCondLst>
                            <p:childTnLst>
                              <p:par>
                                <p:cTn id="2395" presetID="2" presetClass="entr" presetSubtype="3" fill="hold" nodeType="clickEffect">
                                  <p:stCondLst>
                                    <p:cond delay="0"/>
                                  </p:stCondLst>
                                  <p:childTnLst>
                                    <p:set>
                                      <p:cBhvr>
                                        <p:cTn id="2396" dur="1" fill="hold">
                                          <p:stCondLst>
                                            <p:cond delay="0"/>
                                          </p:stCondLst>
                                        </p:cTn>
                                        <p:tgtEl>
                                          <p:spTgt spid="181"/>
                                        </p:tgtEl>
                                        <p:attrNameLst>
                                          <p:attrName>style.visibility</p:attrName>
                                        </p:attrNameLst>
                                      </p:cBhvr>
                                      <p:to>
                                        <p:strVal val="visible"/>
                                      </p:to>
                                    </p:set>
                                    <p:anim calcmode="lin" valueType="num">
                                      <p:cBhvr additive="base">
                                        <p:cTn id="2397" dur="250" fill="hold"/>
                                        <p:tgtEl>
                                          <p:spTgt spid="181"/>
                                        </p:tgtEl>
                                        <p:attrNameLst>
                                          <p:attrName>ppt_x</p:attrName>
                                        </p:attrNameLst>
                                      </p:cBhvr>
                                      <p:tavLst>
                                        <p:tav tm="0">
                                          <p:val>
                                            <p:strVal val="1+#ppt_w/2"/>
                                          </p:val>
                                        </p:tav>
                                        <p:tav tm="100000">
                                          <p:val>
                                            <p:strVal val="#ppt_x"/>
                                          </p:val>
                                        </p:tav>
                                      </p:tavLst>
                                    </p:anim>
                                    <p:anim calcmode="lin" valueType="num">
                                      <p:cBhvr additive="base">
                                        <p:cTn id="2398" dur="250" fill="hold"/>
                                        <p:tgtEl>
                                          <p:spTgt spid="181"/>
                                        </p:tgtEl>
                                        <p:attrNameLst>
                                          <p:attrName>ppt_y</p:attrName>
                                        </p:attrNameLst>
                                      </p:cBhvr>
                                      <p:tavLst>
                                        <p:tav tm="0">
                                          <p:val>
                                            <p:strVal val="0-#ppt_h/2"/>
                                          </p:val>
                                        </p:tav>
                                        <p:tav tm="100000">
                                          <p:val>
                                            <p:strVal val="#ppt_y"/>
                                          </p:val>
                                        </p:tav>
                                      </p:tavLst>
                                    </p:anim>
                                  </p:childTnLst>
                                </p:cTn>
                              </p:par>
                              <p:par>
                                <p:cTn id="2399" presetID="1" presetClass="entr" presetSubtype="0" fill="hold" nodeType="withEffect">
                                  <p:stCondLst>
                                    <p:cond delay="0"/>
                                  </p:stCondLst>
                                  <p:childTnLst>
                                    <p:set>
                                      <p:cBhvr>
                                        <p:cTn id="2400" dur="1" fill="hold">
                                          <p:stCondLst>
                                            <p:cond delay="0"/>
                                          </p:stCondLst>
                                        </p:cTn>
                                        <p:tgtEl>
                                          <p:spTgt spid="337"/>
                                        </p:tgtEl>
                                        <p:attrNameLst>
                                          <p:attrName>style.visibility</p:attrName>
                                        </p:attrNameLst>
                                      </p:cBhvr>
                                      <p:to>
                                        <p:strVal val="visible"/>
                                      </p:to>
                                    </p:set>
                                  </p:childTnLst>
                                </p:cTn>
                              </p:par>
                            </p:childTnLst>
                          </p:cTn>
                        </p:par>
                      </p:childTnLst>
                    </p:cTn>
                  </p:par>
                </p:childTnLst>
              </p:cTn>
              <p:nextCondLst>
                <p:cond evt="onClick" delay="0">
                  <p:tgtEl>
                    <p:spTgt spid="182"/>
                  </p:tgtEl>
                </p:cond>
              </p:nextCondLst>
            </p:seq>
            <p:seq concurrent="1" nextAc="seek">
              <p:cTn id="2401" restart="whenNotActive" fill="hold" evtFilter="cancelBubble" nodeType="interactiveSeq">
                <p:stCondLst>
                  <p:cond evt="onClick" delay="0">
                    <p:tgtEl>
                      <p:spTgt spid="194"/>
                    </p:tgtEl>
                  </p:cond>
                </p:stCondLst>
                <p:endSync evt="end" delay="0">
                  <p:rtn val="all"/>
                </p:endSync>
                <p:childTnLst>
                  <p:par>
                    <p:cTn id="2402" fill="hold">
                      <p:stCondLst>
                        <p:cond delay="0"/>
                      </p:stCondLst>
                      <p:childTnLst>
                        <p:par>
                          <p:cTn id="2403" fill="hold">
                            <p:stCondLst>
                              <p:cond delay="0"/>
                            </p:stCondLst>
                            <p:childTnLst>
                              <p:par>
                                <p:cTn id="2404" presetID="2" presetClass="entr" presetSubtype="3" fill="hold" nodeType="clickEffect">
                                  <p:stCondLst>
                                    <p:cond delay="0"/>
                                  </p:stCondLst>
                                  <p:childTnLst>
                                    <p:set>
                                      <p:cBhvr>
                                        <p:cTn id="2405" dur="1" fill="hold">
                                          <p:stCondLst>
                                            <p:cond delay="0"/>
                                          </p:stCondLst>
                                        </p:cTn>
                                        <p:tgtEl>
                                          <p:spTgt spid="190"/>
                                        </p:tgtEl>
                                        <p:attrNameLst>
                                          <p:attrName>style.visibility</p:attrName>
                                        </p:attrNameLst>
                                      </p:cBhvr>
                                      <p:to>
                                        <p:strVal val="visible"/>
                                      </p:to>
                                    </p:set>
                                    <p:anim calcmode="lin" valueType="num">
                                      <p:cBhvr additive="base">
                                        <p:cTn id="2406" dur="250" fill="hold"/>
                                        <p:tgtEl>
                                          <p:spTgt spid="190"/>
                                        </p:tgtEl>
                                        <p:attrNameLst>
                                          <p:attrName>ppt_x</p:attrName>
                                        </p:attrNameLst>
                                      </p:cBhvr>
                                      <p:tavLst>
                                        <p:tav tm="0">
                                          <p:val>
                                            <p:strVal val="1+#ppt_w/2"/>
                                          </p:val>
                                        </p:tav>
                                        <p:tav tm="100000">
                                          <p:val>
                                            <p:strVal val="#ppt_x"/>
                                          </p:val>
                                        </p:tav>
                                      </p:tavLst>
                                    </p:anim>
                                    <p:anim calcmode="lin" valueType="num">
                                      <p:cBhvr additive="base">
                                        <p:cTn id="2407" dur="250" fill="hold"/>
                                        <p:tgtEl>
                                          <p:spTgt spid="190"/>
                                        </p:tgtEl>
                                        <p:attrNameLst>
                                          <p:attrName>ppt_y</p:attrName>
                                        </p:attrNameLst>
                                      </p:cBhvr>
                                      <p:tavLst>
                                        <p:tav tm="0">
                                          <p:val>
                                            <p:strVal val="0-#ppt_h/2"/>
                                          </p:val>
                                        </p:tav>
                                        <p:tav tm="100000">
                                          <p:val>
                                            <p:strVal val="#ppt_y"/>
                                          </p:val>
                                        </p:tav>
                                      </p:tavLst>
                                    </p:anim>
                                  </p:childTnLst>
                                </p:cTn>
                              </p:par>
                              <p:par>
                                <p:cTn id="2408" presetID="1" presetClass="entr" presetSubtype="0" fill="hold" nodeType="withEffect">
                                  <p:stCondLst>
                                    <p:cond delay="0"/>
                                  </p:stCondLst>
                                  <p:childTnLst>
                                    <p:set>
                                      <p:cBhvr>
                                        <p:cTn id="2409" dur="1" fill="hold">
                                          <p:stCondLst>
                                            <p:cond delay="0"/>
                                          </p:stCondLst>
                                        </p:cTn>
                                        <p:tgtEl>
                                          <p:spTgt spid="338"/>
                                        </p:tgtEl>
                                        <p:attrNameLst>
                                          <p:attrName>style.visibility</p:attrName>
                                        </p:attrNameLst>
                                      </p:cBhvr>
                                      <p:to>
                                        <p:strVal val="visible"/>
                                      </p:to>
                                    </p:set>
                                  </p:childTnLst>
                                </p:cTn>
                              </p:par>
                            </p:childTnLst>
                          </p:cTn>
                        </p:par>
                      </p:childTnLst>
                    </p:cTn>
                  </p:par>
                </p:childTnLst>
              </p:cTn>
              <p:nextCondLst>
                <p:cond evt="onClick" delay="0">
                  <p:tgtEl>
                    <p:spTgt spid="194"/>
                  </p:tgtEl>
                </p:cond>
              </p:nextCondLst>
            </p:seq>
            <p:seq concurrent="1" nextAc="seek">
              <p:cTn id="2410" restart="whenNotActive" fill="hold" evtFilter="cancelBubble" nodeType="interactiveSeq">
                <p:stCondLst>
                  <p:cond evt="onClick" delay="0">
                    <p:tgtEl>
                      <p:spTgt spid="197"/>
                    </p:tgtEl>
                  </p:cond>
                </p:stCondLst>
                <p:endSync evt="end" delay="0">
                  <p:rtn val="all"/>
                </p:endSync>
                <p:childTnLst>
                  <p:par>
                    <p:cTn id="2411" fill="hold">
                      <p:stCondLst>
                        <p:cond delay="0"/>
                      </p:stCondLst>
                      <p:childTnLst>
                        <p:par>
                          <p:cTn id="2412" fill="hold">
                            <p:stCondLst>
                              <p:cond delay="0"/>
                            </p:stCondLst>
                            <p:childTnLst>
                              <p:par>
                                <p:cTn id="2413" presetID="2" presetClass="entr" presetSubtype="3" fill="hold" nodeType="clickEffect">
                                  <p:stCondLst>
                                    <p:cond delay="0"/>
                                  </p:stCondLst>
                                  <p:childTnLst>
                                    <p:set>
                                      <p:cBhvr>
                                        <p:cTn id="2414" dur="1" fill="hold">
                                          <p:stCondLst>
                                            <p:cond delay="0"/>
                                          </p:stCondLst>
                                        </p:cTn>
                                        <p:tgtEl>
                                          <p:spTgt spid="189"/>
                                        </p:tgtEl>
                                        <p:attrNameLst>
                                          <p:attrName>style.visibility</p:attrName>
                                        </p:attrNameLst>
                                      </p:cBhvr>
                                      <p:to>
                                        <p:strVal val="visible"/>
                                      </p:to>
                                    </p:set>
                                    <p:anim calcmode="lin" valueType="num">
                                      <p:cBhvr additive="base">
                                        <p:cTn id="2415" dur="250" fill="hold"/>
                                        <p:tgtEl>
                                          <p:spTgt spid="189"/>
                                        </p:tgtEl>
                                        <p:attrNameLst>
                                          <p:attrName>ppt_x</p:attrName>
                                        </p:attrNameLst>
                                      </p:cBhvr>
                                      <p:tavLst>
                                        <p:tav tm="0">
                                          <p:val>
                                            <p:strVal val="1+#ppt_w/2"/>
                                          </p:val>
                                        </p:tav>
                                        <p:tav tm="100000">
                                          <p:val>
                                            <p:strVal val="#ppt_x"/>
                                          </p:val>
                                        </p:tav>
                                      </p:tavLst>
                                    </p:anim>
                                    <p:anim calcmode="lin" valueType="num">
                                      <p:cBhvr additive="base">
                                        <p:cTn id="2416" dur="250" fill="hold"/>
                                        <p:tgtEl>
                                          <p:spTgt spid="189"/>
                                        </p:tgtEl>
                                        <p:attrNameLst>
                                          <p:attrName>ppt_y</p:attrName>
                                        </p:attrNameLst>
                                      </p:cBhvr>
                                      <p:tavLst>
                                        <p:tav tm="0">
                                          <p:val>
                                            <p:strVal val="0-#ppt_h/2"/>
                                          </p:val>
                                        </p:tav>
                                        <p:tav tm="100000">
                                          <p:val>
                                            <p:strVal val="#ppt_y"/>
                                          </p:val>
                                        </p:tav>
                                      </p:tavLst>
                                    </p:anim>
                                  </p:childTnLst>
                                </p:cTn>
                              </p:par>
                              <p:par>
                                <p:cTn id="2417" presetID="1" presetClass="entr" presetSubtype="0" fill="hold" nodeType="withEffect">
                                  <p:stCondLst>
                                    <p:cond delay="0"/>
                                  </p:stCondLst>
                                  <p:childTnLst>
                                    <p:set>
                                      <p:cBhvr>
                                        <p:cTn id="2418" dur="1" fill="hold">
                                          <p:stCondLst>
                                            <p:cond delay="0"/>
                                          </p:stCondLst>
                                        </p:cTn>
                                        <p:tgtEl>
                                          <p:spTgt spid="338"/>
                                        </p:tgtEl>
                                        <p:attrNameLst>
                                          <p:attrName>style.visibility</p:attrName>
                                        </p:attrNameLst>
                                      </p:cBhvr>
                                      <p:to>
                                        <p:strVal val="visible"/>
                                      </p:to>
                                    </p:set>
                                  </p:childTnLst>
                                </p:cTn>
                              </p:par>
                            </p:childTnLst>
                          </p:cTn>
                        </p:par>
                      </p:childTnLst>
                    </p:cTn>
                  </p:par>
                </p:childTnLst>
              </p:cTn>
              <p:nextCondLst>
                <p:cond evt="onClick" delay="0">
                  <p:tgtEl>
                    <p:spTgt spid="197"/>
                  </p:tgtEl>
                </p:cond>
              </p:nextCondLst>
            </p:seq>
            <p:seq concurrent="1" nextAc="seek">
              <p:cTn id="2419" restart="whenNotActive" fill="hold" evtFilter="cancelBubble" nodeType="interactiveSeq">
                <p:stCondLst>
                  <p:cond evt="onClick" delay="0">
                    <p:tgtEl>
                      <p:spTgt spid="195"/>
                    </p:tgtEl>
                  </p:cond>
                </p:stCondLst>
                <p:endSync evt="end" delay="0">
                  <p:rtn val="all"/>
                </p:endSync>
                <p:childTnLst>
                  <p:par>
                    <p:cTn id="2420" fill="hold">
                      <p:stCondLst>
                        <p:cond delay="0"/>
                      </p:stCondLst>
                      <p:childTnLst>
                        <p:par>
                          <p:cTn id="2421" fill="hold">
                            <p:stCondLst>
                              <p:cond delay="0"/>
                            </p:stCondLst>
                            <p:childTnLst>
                              <p:par>
                                <p:cTn id="2422" presetID="2" presetClass="entr" presetSubtype="3" fill="hold" nodeType="clickEffect">
                                  <p:stCondLst>
                                    <p:cond delay="0"/>
                                  </p:stCondLst>
                                  <p:childTnLst>
                                    <p:set>
                                      <p:cBhvr>
                                        <p:cTn id="2423" dur="1" fill="hold">
                                          <p:stCondLst>
                                            <p:cond delay="0"/>
                                          </p:stCondLst>
                                        </p:cTn>
                                        <p:tgtEl>
                                          <p:spTgt spid="192"/>
                                        </p:tgtEl>
                                        <p:attrNameLst>
                                          <p:attrName>style.visibility</p:attrName>
                                        </p:attrNameLst>
                                      </p:cBhvr>
                                      <p:to>
                                        <p:strVal val="visible"/>
                                      </p:to>
                                    </p:set>
                                    <p:anim calcmode="lin" valueType="num">
                                      <p:cBhvr additive="base">
                                        <p:cTn id="2424" dur="250" fill="hold"/>
                                        <p:tgtEl>
                                          <p:spTgt spid="192"/>
                                        </p:tgtEl>
                                        <p:attrNameLst>
                                          <p:attrName>ppt_x</p:attrName>
                                        </p:attrNameLst>
                                      </p:cBhvr>
                                      <p:tavLst>
                                        <p:tav tm="0">
                                          <p:val>
                                            <p:strVal val="1+#ppt_w/2"/>
                                          </p:val>
                                        </p:tav>
                                        <p:tav tm="100000">
                                          <p:val>
                                            <p:strVal val="#ppt_x"/>
                                          </p:val>
                                        </p:tav>
                                      </p:tavLst>
                                    </p:anim>
                                    <p:anim calcmode="lin" valueType="num">
                                      <p:cBhvr additive="base">
                                        <p:cTn id="2425" dur="250" fill="hold"/>
                                        <p:tgtEl>
                                          <p:spTgt spid="192"/>
                                        </p:tgtEl>
                                        <p:attrNameLst>
                                          <p:attrName>ppt_y</p:attrName>
                                        </p:attrNameLst>
                                      </p:cBhvr>
                                      <p:tavLst>
                                        <p:tav tm="0">
                                          <p:val>
                                            <p:strVal val="0-#ppt_h/2"/>
                                          </p:val>
                                        </p:tav>
                                        <p:tav tm="100000">
                                          <p:val>
                                            <p:strVal val="#ppt_y"/>
                                          </p:val>
                                        </p:tav>
                                      </p:tavLst>
                                    </p:anim>
                                  </p:childTnLst>
                                </p:cTn>
                              </p:par>
                              <p:par>
                                <p:cTn id="2426" presetID="1" presetClass="entr" presetSubtype="0" fill="hold" nodeType="withEffect">
                                  <p:stCondLst>
                                    <p:cond delay="0"/>
                                  </p:stCondLst>
                                  <p:childTnLst>
                                    <p:set>
                                      <p:cBhvr>
                                        <p:cTn id="2427" dur="1" fill="hold">
                                          <p:stCondLst>
                                            <p:cond delay="0"/>
                                          </p:stCondLst>
                                        </p:cTn>
                                        <p:tgtEl>
                                          <p:spTgt spid="338"/>
                                        </p:tgtEl>
                                        <p:attrNameLst>
                                          <p:attrName>style.visibility</p:attrName>
                                        </p:attrNameLst>
                                      </p:cBhvr>
                                      <p:to>
                                        <p:strVal val="visible"/>
                                      </p:to>
                                    </p:set>
                                  </p:childTnLst>
                                </p:cTn>
                              </p:par>
                            </p:childTnLst>
                          </p:cTn>
                        </p:par>
                      </p:childTnLst>
                    </p:cTn>
                  </p:par>
                </p:childTnLst>
              </p:cTn>
              <p:nextCondLst>
                <p:cond evt="onClick" delay="0">
                  <p:tgtEl>
                    <p:spTgt spid="195"/>
                  </p:tgtEl>
                </p:cond>
              </p:nextCondLst>
            </p:seq>
            <p:seq concurrent="1" nextAc="seek">
              <p:cTn id="2428" restart="whenNotActive" fill="hold" evtFilter="cancelBubble" nodeType="interactiveSeq">
                <p:stCondLst>
                  <p:cond evt="onClick" delay="0">
                    <p:tgtEl>
                      <p:spTgt spid="196"/>
                    </p:tgtEl>
                  </p:cond>
                </p:stCondLst>
                <p:endSync evt="end" delay="0">
                  <p:rtn val="all"/>
                </p:endSync>
                <p:childTnLst>
                  <p:par>
                    <p:cTn id="2429" fill="hold">
                      <p:stCondLst>
                        <p:cond delay="0"/>
                      </p:stCondLst>
                      <p:childTnLst>
                        <p:par>
                          <p:cTn id="2430" fill="hold">
                            <p:stCondLst>
                              <p:cond delay="0"/>
                            </p:stCondLst>
                            <p:childTnLst>
                              <p:par>
                                <p:cTn id="2431" presetID="2" presetClass="entr" presetSubtype="3" fill="hold" nodeType="clickEffect">
                                  <p:stCondLst>
                                    <p:cond delay="0"/>
                                  </p:stCondLst>
                                  <p:childTnLst>
                                    <p:set>
                                      <p:cBhvr>
                                        <p:cTn id="2432" dur="1" fill="hold">
                                          <p:stCondLst>
                                            <p:cond delay="0"/>
                                          </p:stCondLst>
                                        </p:cTn>
                                        <p:tgtEl>
                                          <p:spTgt spid="193"/>
                                        </p:tgtEl>
                                        <p:attrNameLst>
                                          <p:attrName>style.visibility</p:attrName>
                                        </p:attrNameLst>
                                      </p:cBhvr>
                                      <p:to>
                                        <p:strVal val="visible"/>
                                      </p:to>
                                    </p:set>
                                    <p:anim calcmode="lin" valueType="num">
                                      <p:cBhvr additive="base">
                                        <p:cTn id="2433" dur="250" fill="hold"/>
                                        <p:tgtEl>
                                          <p:spTgt spid="193"/>
                                        </p:tgtEl>
                                        <p:attrNameLst>
                                          <p:attrName>ppt_x</p:attrName>
                                        </p:attrNameLst>
                                      </p:cBhvr>
                                      <p:tavLst>
                                        <p:tav tm="0">
                                          <p:val>
                                            <p:strVal val="1+#ppt_w/2"/>
                                          </p:val>
                                        </p:tav>
                                        <p:tav tm="100000">
                                          <p:val>
                                            <p:strVal val="#ppt_x"/>
                                          </p:val>
                                        </p:tav>
                                      </p:tavLst>
                                    </p:anim>
                                    <p:anim calcmode="lin" valueType="num">
                                      <p:cBhvr additive="base">
                                        <p:cTn id="2434" dur="250" fill="hold"/>
                                        <p:tgtEl>
                                          <p:spTgt spid="193"/>
                                        </p:tgtEl>
                                        <p:attrNameLst>
                                          <p:attrName>ppt_y</p:attrName>
                                        </p:attrNameLst>
                                      </p:cBhvr>
                                      <p:tavLst>
                                        <p:tav tm="0">
                                          <p:val>
                                            <p:strVal val="0-#ppt_h/2"/>
                                          </p:val>
                                        </p:tav>
                                        <p:tav tm="100000">
                                          <p:val>
                                            <p:strVal val="#ppt_y"/>
                                          </p:val>
                                        </p:tav>
                                      </p:tavLst>
                                    </p:anim>
                                  </p:childTnLst>
                                </p:cTn>
                              </p:par>
                              <p:par>
                                <p:cTn id="2435" presetID="1" presetClass="entr" presetSubtype="0" fill="hold" nodeType="withEffect">
                                  <p:stCondLst>
                                    <p:cond delay="0"/>
                                  </p:stCondLst>
                                  <p:childTnLst>
                                    <p:set>
                                      <p:cBhvr>
                                        <p:cTn id="2436" dur="1" fill="hold">
                                          <p:stCondLst>
                                            <p:cond delay="0"/>
                                          </p:stCondLst>
                                        </p:cTn>
                                        <p:tgtEl>
                                          <p:spTgt spid="338"/>
                                        </p:tgtEl>
                                        <p:attrNameLst>
                                          <p:attrName>style.visibility</p:attrName>
                                        </p:attrNameLst>
                                      </p:cBhvr>
                                      <p:to>
                                        <p:strVal val="visible"/>
                                      </p:to>
                                    </p:set>
                                  </p:childTnLst>
                                </p:cTn>
                              </p:par>
                            </p:childTnLst>
                          </p:cTn>
                        </p:par>
                      </p:childTnLst>
                    </p:cTn>
                  </p:par>
                </p:childTnLst>
              </p:cTn>
              <p:nextCondLst>
                <p:cond evt="onClick" delay="0">
                  <p:tgtEl>
                    <p:spTgt spid="196"/>
                  </p:tgtEl>
                </p:cond>
              </p:nextCondLst>
            </p:seq>
            <p:seq concurrent="1" nextAc="seek">
              <p:cTn id="2437" restart="whenNotActive" fill="hold" evtFilter="cancelBubble" nodeType="interactiveSeq">
                <p:stCondLst>
                  <p:cond evt="onClick" delay="0">
                    <p:tgtEl>
                      <p:spTgt spid="191"/>
                    </p:tgtEl>
                  </p:cond>
                </p:stCondLst>
                <p:endSync evt="end" delay="0">
                  <p:rtn val="all"/>
                </p:endSync>
                <p:childTnLst>
                  <p:par>
                    <p:cTn id="2438" fill="hold">
                      <p:stCondLst>
                        <p:cond delay="0"/>
                      </p:stCondLst>
                      <p:childTnLst>
                        <p:par>
                          <p:cTn id="2439" fill="hold">
                            <p:stCondLst>
                              <p:cond delay="0"/>
                            </p:stCondLst>
                            <p:childTnLst>
                              <p:par>
                                <p:cTn id="2440" presetID="2" presetClass="entr" presetSubtype="3" fill="hold" nodeType="clickEffect">
                                  <p:stCondLst>
                                    <p:cond delay="0"/>
                                  </p:stCondLst>
                                  <p:childTnLst>
                                    <p:set>
                                      <p:cBhvr>
                                        <p:cTn id="2441" dur="1" fill="hold">
                                          <p:stCondLst>
                                            <p:cond delay="0"/>
                                          </p:stCondLst>
                                        </p:cTn>
                                        <p:tgtEl>
                                          <p:spTgt spid="198"/>
                                        </p:tgtEl>
                                        <p:attrNameLst>
                                          <p:attrName>style.visibility</p:attrName>
                                        </p:attrNameLst>
                                      </p:cBhvr>
                                      <p:to>
                                        <p:strVal val="visible"/>
                                      </p:to>
                                    </p:set>
                                    <p:anim calcmode="lin" valueType="num">
                                      <p:cBhvr additive="base">
                                        <p:cTn id="2442" dur="250" fill="hold"/>
                                        <p:tgtEl>
                                          <p:spTgt spid="198"/>
                                        </p:tgtEl>
                                        <p:attrNameLst>
                                          <p:attrName>ppt_x</p:attrName>
                                        </p:attrNameLst>
                                      </p:cBhvr>
                                      <p:tavLst>
                                        <p:tav tm="0">
                                          <p:val>
                                            <p:strVal val="1+#ppt_w/2"/>
                                          </p:val>
                                        </p:tav>
                                        <p:tav tm="100000">
                                          <p:val>
                                            <p:strVal val="#ppt_x"/>
                                          </p:val>
                                        </p:tav>
                                      </p:tavLst>
                                    </p:anim>
                                    <p:anim calcmode="lin" valueType="num">
                                      <p:cBhvr additive="base">
                                        <p:cTn id="2443" dur="250" fill="hold"/>
                                        <p:tgtEl>
                                          <p:spTgt spid="198"/>
                                        </p:tgtEl>
                                        <p:attrNameLst>
                                          <p:attrName>ppt_y</p:attrName>
                                        </p:attrNameLst>
                                      </p:cBhvr>
                                      <p:tavLst>
                                        <p:tav tm="0">
                                          <p:val>
                                            <p:strVal val="0-#ppt_h/2"/>
                                          </p:val>
                                        </p:tav>
                                        <p:tav tm="100000">
                                          <p:val>
                                            <p:strVal val="#ppt_y"/>
                                          </p:val>
                                        </p:tav>
                                      </p:tavLst>
                                    </p:anim>
                                  </p:childTnLst>
                                </p:cTn>
                              </p:par>
                              <p:par>
                                <p:cTn id="2444" presetID="1" presetClass="entr" presetSubtype="0" fill="hold" nodeType="withEffect">
                                  <p:stCondLst>
                                    <p:cond delay="0"/>
                                  </p:stCondLst>
                                  <p:childTnLst>
                                    <p:set>
                                      <p:cBhvr>
                                        <p:cTn id="2445" dur="1" fill="hold">
                                          <p:stCondLst>
                                            <p:cond delay="0"/>
                                          </p:stCondLst>
                                        </p:cTn>
                                        <p:tgtEl>
                                          <p:spTgt spid="338"/>
                                        </p:tgtEl>
                                        <p:attrNameLst>
                                          <p:attrName>style.visibility</p:attrName>
                                        </p:attrNameLst>
                                      </p:cBhvr>
                                      <p:to>
                                        <p:strVal val="visible"/>
                                      </p:to>
                                    </p:set>
                                  </p:childTnLst>
                                </p:cTn>
                              </p:par>
                            </p:childTnLst>
                          </p:cTn>
                        </p:par>
                      </p:childTnLst>
                    </p:cTn>
                  </p:par>
                </p:childTnLst>
              </p:cTn>
              <p:nextCondLst>
                <p:cond evt="onClick" delay="0">
                  <p:tgtEl>
                    <p:spTgt spid="191"/>
                  </p:tgtEl>
                </p:cond>
              </p:nextCondLst>
            </p:seq>
            <p:seq concurrent="1" nextAc="seek">
              <p:cTn id="2446" restart="whenNotActive" fill="hold" evtFilter="cancelBubble" nodeType="interactiveSeq">
                <p:stCondLst>
                  <p:cond evt="onClick" delay="0">
                    <p:tgtEl>
                      <p:spTgt spid="204"/>
                    </p:tgtEl>
                  </p:cond>
                </p:stCondLst>
                <p:endSync evt="end" delay="0">
                  <p:rtn val="all"/>
                </p:endSync>
                <p:childTnLst>
                  <p:par>
                    <p:cTn id="2447" fill="hold">
                      <p:stCondLst>
                        <p:cond delay="0"/>
                      </p:stCondLst>
                      <p:childTnLst>
                        <p:par>
                          <p:cTn id="2448" fill="hold">
                            <p:stCondLst>
                              <p:cond delay="0"/>
                            </p:stCondLst>
                            <p:childTnLst>
                              <p:par>
                                <p:cTn id="2449" presetID="2" presetClass="entr" presetSubtype="3" fill="hold" nodeType="clickEffect">
                                  <p:stCondLst>
                                    <p:cond delay="0"/>
                                  </p:stCondLst>
                                  <p:childTnLst>
                                    <p:set>
                                      <p:cBhvr>
                                        <p:cTn id="2450" dur="1" fill="hold">
                                          <p:stCondLst>
                                            <p:cond delay="0"/>
                                          </p:stCondLst>
                                        </p:cTn>
                                        <p:tgtEl>
                                          <p:spTgt spid="200"/>
                                        </p:tgtEl>
                                        <p:attrNameLst>
                                          <p:attrName>style.visibility</p:attrName>
                                        </p:attrNameLst>
                                      </p:cBhvr>
                                      <p:to>
                                        <p:strVal val="visible"/>
                                      </p:to>
                                    </p:set>
                                    <p:anim calcmode="lin" valueType="num">
                                      <p:cBhvr additive="base">
                                        <p:cTn id="2451" dur="250" fill="hold"/>
                                        <p:tgtEl>
                                          <p:spTgt spid="200"/>
                                        </p:tgtEl>
                                        <p:attrNameLst>
                                          <p:attrName>ppt_x</p:attrName>
                                        </p:attrNameLst>
                                      </p:cBhvr>
                                      <p:tavLst>
                                        <p:tav tm="0">
                                          <p:val>
                                            <p:strVal val="1+#ppt_w/2"/>
                                          </p:val>
                                        </p:tav>
                                        <p:tav tm="100000">
                                          <p:val>
                                            <p:strVal val="#ppt_x"/>
                                          </p:val>
                                        </p:tav>
                                      </p:tavLst>
                                    </p:anim>
                                    <p:anim calcmode="lin" valueType="num">
                                      <p:cBhvr additive="base">
                                        <p:cTn id="2452" dur="250" fill="hold"/>
                                        <p:tgtEl>
                                          <p:spTgt spid="200"/>
                                        </p:tgtEl>
                                        <p:attrNameLst>
                                          <p:attrName>ppt_y</p:attrName>
                                        </p:attrNameLst>
                                      </p:cBhvr>
                                      <p:tavLst>
                                        <p:tav tm="0">
                                          <p:val>
                                            <p:strVal val="0-#ppt_h/2"/>
                                          </p:val>
                                        </p:tav>
                                        <p:tav tm="100000">
                                          <p:val>
                                            <p:strVal val="#ppt_y"/>
                                          </p:val>
                                        </p:tav>
                                      </p:tavLst>
                                    </p:anim>
                                  </p:childTnLst>
                                </p:cTn>
                              </p:par>
                              <p:par>
                                <p:cTn id="2453" presetID="1" presetClass="entr" presetSubtype="0" fill="hold" nodeType="withEffect">
                                  <p:stCondLst>
                                    <p:cond delay="0"/>
                                  </p:stCondLst>
                                  <p:childTnLst>
                                    <p:set>
                                      <p:cBhvr>
                                        <p:cTn id="2454" dur="1" fill="hold">
                                          <p:stCondLst>
                                            <p:cond delay="0"/>
                                          </p:stCondLst>
                                        </p:cTn>
                                        <p:tgtEl>
                                          <p:spTgt spid="339"/>
                                        </p:tgtEl>
                                        <p:attrNameLst>
                                          <p:attrName>style.visibility</p:attrName>
                                        </p:attrNameLst>
                                      </p:cBhvr>
                                      <p:to>
                                        <p:strVal val="visible"/>
                                      </p:to>
                                    </p:set>
                                  </p:childTnLst>
                                </p:cTn>
                              </p:par>
                            </p:childTnLst>
                          </p:cTn>
                        </p:par>
                      </p:childTnLst>
                    </p:cTn>
                  </p:par>
                </p:childTnLst>
              </p:cTn>
              <p:nextCondLst>
                <p:cond evt="onClick" delay="0">
                  <p:tgtEl>
                    <p:spTgt spid="204"/>
                  </p:tgtEl>
                </p:cond>
              </p:nextCondLst>
            </p:seq>
            <p:seq concurrent="1" nextAc="seek">
              <p:cTn id="2455" restart="whenNotActive" fill="hold" evtFilter="cancelBubble" nodeType="interactiveSeq">
                <p:stCondLst>
                  <p:cond evt="onClick" delay="0">
                    <p:tgtEl>
                      <p:spTgt spid="207"/>
                    </p:tgtEl>
                  </p:cond>
                </p:stCondLst>
                <p:endSync evt="end" delay="0">
                  <p:rtn val="all"/>
                </p:endSync>
                <p:childTnLst>
                  <p:par>
                    <p:cTn id="2456" fill="hold">
                      <p:stCondLst>
                        <p:cond delay="0"/>
                      </p:stCondLst>
                      <p:childTnLst>
                        <p:par>
                          <p:cTn id="2457" fill="hold">
                            <p:stCondLst>
                              <p:cond delay="0"/>
                            </p:stCondLst>
                            <p:childTnLst>
                              <p:par>
                                <p:cTn id="2458" presetID="2" presetClass="entr" presetSubtype="3" fill="hold" nodeType="clickEffect">
                                  <p:stCondLst>
                                    <p:cond delay="0"/>
                                  </p:stCondLst>
                                  <p:childTnLst>
                                    <p:set>
                                      <p:cBhvr>
                                        <p:cTn id="2459" dur="1" fill="hold">
                                          <p:stCondLst>
                                            <p:cond delay="0"/>
                                          </p:stCondLst>
                                        </p:cTn>
                                        <p:tgtEl>
                                          <p:spTgt spid="199"/>
                                        </p:tgtEl>
                                        <p:attrNameLst>
                                          <p:attrName>style.visibility</p:attrName>
                                        </p:attrNameLst>
                                      </p:cBhvr>
                                      <p:to>
                                        <p:strVal val="visible"/>
                                      </p:to>
                                    </p:set>
                                    <p:anim calcmode="lin" valueType="num">
                                      <p:cBhvr additive="base">
                                        <p:cTn id="2460" dur="250" fill="hold"/>
                                        <p:tgtEl>
                                          <p:spTgt spid="199"/>
                                        </p:tgtEl>
                                        <p:attrNameLst>
                                          <p:attrName>ppt_x</p:attrName>
                                        </p:attrNameLst>
                                      </p:cBhvr>
                                      <p:tavLst>
                                        <p:tav tm="0">
                                          <p:val>
                                            <p:strVal val="1+#ppt_w/2"/>
                                          </p:val>
                                        </p:tav>
                                        <p:tav tm="100000">
                                          <p:val>
                                            <p:strVal val="#ppt_x"/>
                                          </p:val>
                                        </p:tav>
                                      </p:tavLst>
                                    </p:anim>
                                    <p:anim calcmode="lin" valueType="num">
                                      <p:cBhvr additive="base">
                                        <p:cTn id="2461" dur="250" fill="hold"/>
                                        <p:tgtEl>
                                          <p:spTgt spid="199"/>
                                        </p:tgtEl>
                                        <p:attrNameLst>
                                          <p:attrName>ppt_y</p:attrName>
                                        </p:attrNameLst>
                                      </p:cBhvr>
                                      <p:tavLst>
                                        <p:tav tm="0">
                                          <p:val>
                                            <p:strVal val="0-#ppt_h/2"/>
                                          </p:val>
                                        </p:tav>
                                        <p:tav tm="100000">
                                          <p:val>
                                            <p:strVal val="#ppt_y"/>
                                          </p:val>
                                        </p:tav>
                                      </p:tavLst>
                                    </p:anim>
                                  </p:childTnLst>
                                </p:cTn>
                              </p:par>
                              <p:par>
                                <p:cTn id="2462" presetID="1" presetClass="entr" presetSubtype="0" fill="hold" nodeType="withEffect">
                                  <p:stCondLst>
                                    <p:cond delay="0"/>
                                  </p:stCondLst>
                                  <p:childTnLst>
                                    <p:set>
                                      <p:cBhvr>
                                        <p:cTn id="2463" dur="1" fill="hold">
                                          <p:stCondLst>
                                            <p:cond delay="0"/>
                                          </p:stCondLst>
                                        </p:cTn>
                                        <p:tgtEl>
                                          <p:spTgt spid="339"/>
                                        </p:tgtEl>
                                        <p:attrNameLst>
                                          <p:attrName>style.visibility</p:attrName>
                                        </p:attrNameLst>
                                      </p:cBhvr>
                                      <p:to>
                                        <p:strVal val="visible"/>
                                      </p:to>
                                    </p:set>
                                  </p:childTnLst>
                                </p:cTn>
                              </p:par>
                            </p:childTnLst>
                          </p:cTn>
                        </p:par>
                      </p:childTnLst>
                    </p:cTn>
                  </p:par>
                </p:childTnLst>
              </p:cTn>
              <p:nextCondLst>
                <p:cond evt="onClick" delay="0">
                  <p:tgtEl>
                    <p:spTgt spid="207"/>
                  </p:tgtEl>
                </p:cond>
              </p:nextCondLst>
            </p:seq>
            <p:seq concurrent="1" nextAc="seek">
              <p:cTn id="2464" restart="whenNotActive" fill="hold" evtFilter="cancelBubble" nodeType="interactiveSeq">
                <p:stCondLst>
                  <p:cond evt="onClick" delay="0">
                    <p:tgtEl>
                      <p:spTgt spid="205"/>
                    </p:tgtEl>
                  </p:cond>
                </p:stCondLst>
                <p:endSync evt="end" delay="0">
                  <p:rtn val="all"/>
                </p:endSync>
                <p:childTnLst>
                  <p:par>
                    <p:cTn id="2465" fill="hold">
                      <p:stCondLst>
                        <p:cond delay="0"/>
                      </p:stCondLst>
                      <p:childTnLst>
                        <p:par>
                          <p:cTn id="2466" fill="hold">
                            <p:stCondLst>
                              <p:cond delay="0"/>
                            </p:stCondLst>
                            <p:childTnLst>
                              <p:par>
                                <p:cTn id="2467" presetID="2" presetClass="entr" presetSubtype="3" fill="hold" nodeType="clickEffect">
                                  <p:stCondLst>
                                    <p:cond delay="0"/>
                                  </p:stCondLst>
                                  <p:childTnLst>
                                    <p:set>
                                      <p:cBhvr>
                                        <p:cTn id="2468" dur="1" fill="hold">
                                          <p:stCondLst>
                                            <p:cond delay="0"/>
                                          </p:stCondLst>
                                        </p:cTn>
                                        <p:tgtEl>
                                          <p:spTgt spid="202"/>
                                        </p:tgtEl>
                                        <p:attrNameLst>
                                          <p:attrName>style.visibility</p:attrName>
                                        </p:attrNameLst>
                                      </p:cBhvr>
                                      <p:to>
                                        <p:strVal val="visible"/>
                                      </p:to>
                                    </p:set>
                                    <p:anim calcmode="lin" valueType="num">
                                      <p:cBhvr additive="base">
                                        <p:cTn id="2469" dur="250" fill="hold"/>
                                        <p:tgtEl>
                                          <p:spTgt spid="202"/>
                                        </p:tgtEl>
                                        <p:attrNameLst>
                                          <p:attrName>ppt_x</p:attrName>
                                        </p:attrNameLst>
                                      </p:cBhvr>
                                      <p:tavLst>
                                        <p:tav tm="0">
                                          <p:val>
                                            <p:strVal val="1+#ppt_w/2"/>
                                          </p:val>
                                        </p:tav>
                                        <p:tav tm="100000">
                                          <p:val>
                                            <p:strVal val="#ppt_x"/>
                                          </p:val>
                                        </p:tav>
                                      </p:tavLst>
                                    </p:anim>
                                    <p:anim calcmode="lin" valueType="num">
                                      <p:cBhvr additive="base">
                                        <p:cTn id="2470" dur="250" fill="hold"/>
                                        <p:tgtEl>
                                          <p:spTgt spid="202"/>
                                        </p:tgtEl>
                                        <p:attrNameLst>
                                          <p:attrName>ppt_y</p:attrName>
                                        </p:attrNameLst>
                                      </p:cBhvr>
                                      <p:tavLst>
                                        <p:tav tm="0">
                                          <p:val>
                                            <p:strVal val="0-#ppt_h/2"/>
                                          </p:val>
                                        </p:tav>
                                        <p:tav tm="100000">
                                          <p:val>
                                            <p:strVal val="#ppt_y"/>
                                          </p:val>
                                        </p:tav>
                                      </p:tavLst>
                                    </p:anim>
                                  </p:childTnLst>
                                </p:cTn>
                              </p:par>
                              <p:par>
                                <p:cTn id="2471" presetID="1" presetClass="entr" presetSubtype="0" fill="hold" nodeType="withEffect">
                                  <p:stCondLst>
                                    <p:cond delay="0"/>
                                  </p:stCondLst>
                                  <p:childTnLst>
                                    <p:set>
                                      <p:cBhvr>
                                        <p:cTn id="2472" dur="1" fill="hold">
                                          <p:stCondLst>
                                            <p:cond delay="0"/>
                                          </p:stCondLst>
                                        </p:cTn>
                                        <p:tgtEl>
                                          <p:spTgt spid="339"/>
                                        </p:tgtEl>
                                        <p:attrNameLst>
                                          <p:attrName>style.visibility</p:attrName>
                                        </p:attrNameLst>
                                      </p:cBhvr>
                                      <p:to>
                                        <p:strVal val="visible"/>
                                      </p:to>
                                    </p:set>
                                  </p:childTnLst>
                                </p:cTn>
                              </p:par>
                            </p:childTnLst>
                          </p:cTn>
                        </p:par>
                      </p:childTnLst>
                    </p:cTn>
                  </p:par>
                </p:childTnLst>
              </p:cTn>
              <p:nextCondLst>
                <p:cond evt="onClick" delay="0">
                  <p:tgtEl>
                    <p:spTgt spid="205"/>
                  </p:tgtEl>
                </p:cond>
              </p:nextCondLst>
            </p:seq>
            <p:seq concurrent="1" nextAc="seek">
              <p:cTn id="2473" restart="whenNotActive" fill="hold" evtFilter="cancelBubble" nodeType="interactiveSeq">
                <p:stCondLst>
                  <p:cond evt="onClick" delay="0">
                    <p:tgtEl>
                      <p:spTgt spid="206"/>
                    </p:tgtEl>
                  </p:cond>
                </p:stCondLst>
                <p:endSync evt="end" delay="0">
                  <p:rtn val="all"/>
                </p:endSync>
                <p:childTnLst>
                  <p:par>
                    <p:cTn id="2474" fill="hold">
                      <p:stCondLst>
                        <p:cond delay="0"/>
                      </p:stCondLst>
                      <p:childTnLst>
                        <p:par>
                          <p:cTn id="2475" fill="hold">
                            <p:stCondLst>
                              <p:cond delay="0"/>
                            </p:stCondLst>
                            <p:childTnLst>
                              <p:par>
                                <p:cTn id="2476" presetID="2" presetClass="entr" presetSubtype="3" fill="hold" nodeType="clickEffect">
                                  <p:stCondLst>
                                    <p:cond delay="0"/>
                                  </p:stCondLst>
                                  <p:childTnLst>
                                    <p:set>
                                      <p:cBhvr>
                                        <p:cTn id="2477" dur="1" fill="hold">
                                          <p:stCondLst>
                                            <p:cond delay="0"/>
                                          </p:stCondLst>
                                        </p:cTn>
                                        <p:tgtEl>
                                          <p:spTgt spid="203"/>
                                        </p:tgtEl>
                                        <p:attrNameLst>
                                          <p:attrName>style.visibility</p:attrName>
                                        </p:attrNameLst>
                                      </p:cBhvr>
                                      <p:to>
                                        <p:strVal val="visible"/>
                                      </p:to>
                                    </p:set>
                                    <p:anim calcmode="lin" valueType="num">
                                      <p:cBhvr additive="base">
                                        <p:cTn id="2478" dur="250" fill="hold"/>
                                        <p:tgtEl>
                                          <p:spTgt spid="203"/>
                                        </p:tgtEl>
                                        <p:attrNameLst>
                                          <p:attrName>ppt_x</p:attrName>
                                        </p:attrNameLst>
                                      </p:cBhvr>
                                      <p:tavLst>
                                        <p:tav tm="0">
                                          <p:val>
                                            <p:strVal val="1+#ppt_w/2"/>
                                          </p:val>
                                        </p:tav>
                                        <p:tav tm="100000">
                                          <p:val>
                                            <p:strVal val="#ppt_x"/>
                                          </p:val>
                                        </p:tav>
                                      </p:tavLst>
                                    </p:anim>
                                    <p:anim calcmode="lin" valueType="num">
                                      <p:cBhvr additive="base">
                                        <p:cTn id="2479" dur="250" fill="hold"/>
                                        <p:tgtEl>
                                          <p:spTgt spid="203"/>
                                        </p:tgtEl>
                                        <p:attrNameLst>
                                          <p:attrName>ppt_y</p:attrName>
                                        </p:attrNameLst>
                                      </p:cBhvr>
                                      <p:tavLst>
                                        <p:tav tm="0">
                                          <p:val>
                                            <p:strVal val="0-#ppt_h/2"/>
                                          </p:val>
                                        </p:tav>
                                        <p:tav tm="100000">
                                          <p:val>
                                            <p:strVal val="#ppt_y"/>
                                          </p:val>
                                        </p:tav>
                                      </p:tavLst>
                                    </p:anim>
                                  </p:childTnLst>
                                </p:cTn>
                              </p:par>
                              <p:par>
                                <p:cTn id="2480" presetID="1" presetClass="entr" presetSubtype="0" fill="hold" nodeType="withEffect">
                                  <p:stCondLst>
                                    <p:cond delay="0"/>
                                  </p:stCondLst>
                                  <p:childTnLst>
                                    <p:set>
                                      <p:cBhvr>
                                        <p:cTn id="2481" dur="1" fill="hold">
                                          <p:stCondLst>
                                            <p:cond delay="0"/>
                                          </p:stCondLst>
                                        </p:cTn>
                                        <p:tgtEl>
                                          <p:spTgt spid="339"/>
                                        </p:tgtEl>
                                        <p:attrNameLst>
                                          <p:attrName>style.visibility</p:attrName>
                                        </p:attrNameLst>
                                      </p:cBhvr>
                                      <p:to>
                                        <p:strVal val="visible"/>
                                      </p:to>
                                    </p:set>
                                  </p:childTnLst>
                                </p:cTn>
                              </p:par>
                            </p:childTnLst>
                          </p:cTn>
                        </p:par>
                      </p:childTnLst>
                    </p:cTn>
                  </p:par>
                </p:childTnLst>
              </p:cTn>
              <p:nextCondLst>
                <p:cond evt="onClick" delay="0">
                  <p:tgtEl>
                    <p:spTgt spid="206"/>
                  </p:tgtEl>
                </p:cond>
              </p:nextCondLst>
            </p:seq>
            <p:seq concurrent="1" nextAc="seek">
              <p:cTn id="2482" restart="whenNotActive" fill="hold" evtFilter="cancelBubble" nodeType="interactiveSeq">
                <p:stCondLst>
                  <p:cond evt="onClick" delay="0">
                    <p:tgtEl>
                      <p:spTgt spid="201"/>
                    </p:tgtEl>
                  </p:cond>
                </p:stCondLst>
                <p:endSync evt="end" delay="0">
                  <p:rtn val="all"/>
                </p:endSync>
                <p:childTnLst>
                  <p:par>
                    <p:cTn id="2483" fill="hold">
                      <p:stCondLst>
                        <p:cond delay="0"/>
                      </p:stCondLst>
                      <p:childTnLst>
                        <p:par>
                          <p:cTn id="2484" fill="hold">
                            <p:stCondLst>
                              <p:cond delay="0"/>
                            </p:stCondLst>
                            <p:childTnLst>
                              <p:par>
                                <p:cTn id="2485" presetID="2" presetClass="entr" presetSubtype="3" fill="hold" nodeType="clickEffect">
                                  <p:stCondLst>
                                    <p:cond delay="0"/>
                                  </p:stCondLst>
                                  <p:childTnLst>
                                    <p:set>
                                      <p:cBhvr>
                                        <p:cTn id="2486" dur="1" fill="hold">
                                          <p:stCondLst>
                                            <p:cond delay="0"/>
                                          </p:stCondLst>
                                        </p:cTn>
                                        <p:tgtEl>
                                          <p:spTgt spid="208"/>
                                        </p:tgtEl>
                                        <p:attrNameLst>
                                          <p:attrName>style.visibility</p:attrName>
                                        </p:attrNameLst>
                                      </p:cBhvr>
                                      <p:to>
                                        <p:strVal val="visible"/>
                                      </p:to>
                                    </p:set>
                                    <p:anim calcmode="lin" valueType="num">
                                      <p:cBhvr additive="base">
                                        <p:cTn id="2487" dur="250" fill="hold"/>
                                        <p:tgtEl>
                                          <p:spTgt spid="208"/>
                                        </p:tgtEl>
                                        <p:attrNameLst>
                                          <p:attrName>ppt_x</p:attrName>
                                        </p:attrNameLst>
                                      </p:cBhvr>
                                      <p:tavLst>
                                        <p:tav tm="0">
                                          <p:val>
                                            <p:strVal val="1+#ppt_w/2"/>
                                          </p:val>
                                        </p:tav>
                                        <p:tav tm="100000">
                                          <p:val>
                                            <p:strVal val="#ppt_x"/>
                                          </p:val>
                                        </p:tav>
                                      </p:tavLst>
                                    </p:anim>
                                    <p:anim calcmode="lin" valueType="num">
                                      <p:cBhvr additive="base">
                                        <p:cTn id="2488" dur="250" fill="hold"/>
                                        <p:tgtEl>
                                          <p:spTgt spid="208"/>
                                        </p:tgtEl>
                                        <p:attrNameLst>
                                          <p:attrName>ppt_y</p:attrName>
                                        </p:attrNameLst>
                                      </p:cBhvr>
                                      <p:tavLst>
                                        <p:tav tm="0">
                                          <p:val>
                                            <p:strVal val="0-#ppt_h/2"/>
                                          </p:val>
                                        </p:tav>
                                        <p:tav tm="100000">
                                          <p:val>
                                            <p:strVal val="#ppt_y"/>
                                          </p:val>
                                        </p:tav>
                                      </p:tavLst>
                                    </p:anim>
                                  </p:childTnLst>
                                </p:cTn>
                              </p:par>
                              <p:par>
                                <p:cTn id="2489" presetID="1" presetClass="entr" presetSubtype="0" fill="hold" nodeType="withEffect">
                                  <p:stCondLst>
                                    <p:cond delay="0"/>
                                  </p:stCondLst>
                                  <p:childTnLst>
                                    <p:set>
                                      <p:cBhvr>
                                        <p:cTn id="2490" dur="1" fill="hold">
                                          <p:stCondLst>
                                            <p:cond delay="0"/>
                                          </p:stCondLst>
                                        </p:cTn>
                                        <p:tgtEl>
                                          <p:spTgt spid="339"/>
                                        </p:tgtEl>
                                        <p:attrNameLst>
                                          <p:attrName>style.visibility</p:attrName>
                                        </p:attrNameLst>
                                      </p:cBhvr>
                                      <p:to>
                                        <p:strVal val="visible"/>
                                      </p:to>
                                    </p:set>
                                  </p:childTnLst>
                                </p:cTn>
                              </p:par>
                            </p:childTnLst>
                          </p:cTn>
                        </p:par>
                      </p:childTnLst>
                    </p:cTn>
                  </p:par>
                </p:childTnLst>
              </p:cTn>
              <p:nextCondLst>
                <p:cond evt="onClick" delay="0">
                  <p:tgtEl>
                    <p:spTgt spid="201"/>
                  </p:tgtEl>
                </p:cond>
              </p:nextCondLst>
            </p:seq>
            <p:seq concurrent="1" nextAc="seek">
              <p:cTn id="2491" restart="whenNotActive" fill="hold" evtFilter="cancelBubble" nodeType="interactiveSeq">
                <p:stCondLst>
                  <p:cond evt="onClick" delay="0">
                    <p:tgtEl>
                      <p:spTgt spid="214"/>
                    </p:tgtEl>
                  </p:cond>
                </p:stCondLst>
                <p:endSync evt="end" delay="0">
                  <p:rtn val="all"/>
                </p:endSync>
                <p:childTnLst>
                  <p:par>
                    <p:cTn id="2492" fill="hold">
                      <p:stCondLst>
                        <p:cond delay="0"/>
                      </p:stCondLst>
                      <p:childTnLst>
                        <p:par>
                          <p:cTn id="2493" fill="hold">
                            <p:stCondLst>
                              <p:cond delay="0"/>
                            </p:stCondLst>
                            <p:childTnLst>
                              <p:par>
                                <p:cTn id="2494" presetID="2" presetClass="entr" presetSubtype="3" fill="hold" nodeType="clickEffect">
                                  <p:stCondLst>
                                    <p:cond delay="0"/>
                                  </p:stCondLst>
                                  <p:childTnLst>
                                    <p:set>
                                      <p:cBhvr>
                                        <p:cTn id="2495" dur="1" fill="hold">
                                          <p:stCondLst>
                                            <p:cond delay="0"/>
                                          </p:stCondLst>
                                        </p:cTn>
                                        <p:tgtEl>
                                          <p:spTgt spid="211"/>
                                        </p:tgtEl>
                                        <p:attrNameLst>
                                          <p:attrName>style.visibility</p:attrName>
                                        </p:attrNameLst>
                                      </p:cBhvr>
                                      <p:to>
                                        <p:strVal val="visible"/>
                                      </p:to>
                                    </p:set>
                                    <p:anim calcmode="lin" valueType="num">
                                      <p:cBhvr additive="base">
                                        <p:cTn id="2496" dur="250" fill="hold"/>
                                        <p:tgtEl>
                                          <p:spTgt spid="211"/>
                                        </p:tgtEl>
                                        <p:attrNameLst>
                                          <p:attrName>ppt_x</p:attrName>
                                        </p:attrNameLst>
                                      </p:cBhvr>
                                      <p:tavLst>
                                        <p:tav tm="0">
                                          <p:val>
                                            <p:strVal val="1+#ppt_w/2"/>
                                          </p:val>
                                        </p:tav>
                                        <p:tav tm="100000">
                                          <p:val>
                                            <p:strVal val="#ppt_x"/>
                                          </p:val>
                                        </p:tav>
                                      </p:tavLst>
                                    </p:anim>
                                    <p:anim calcmode="lin" valueType="num">
                                      <p:cBhvr additive="base">
                                        <p:cTn id="2497" dur="250" fill="hold"/>
                                        <p:tgtEl>
                                          <p:spTgt spid="211"/>
                                        </p:tgtEl>
                                        <p:attrNameLst>
                                          <p:attrName>ppt_y</p:attrName>
                                        </p:attrNameLst>
                                      </p:cBhvr>
                                      <p:tavLst>
                                        <p:tav tm="0">
                                          <p:val>
                                            <p:strVal val="0-#ppt_h/2"/>
                                          </p:val>
                                        </p:tav>
                                        <p:tav tm="100000">
                                          <p:val>
                                            <p:strVal val="#ppt_y"/>
                                          </p:val>
                                        </p:tav>
                                      </p:tavLst>
                                    </p:anim>
                                  </p:childTnLst>
                                </p:cTn>
                              </p:par>
                              <p:par>
                                <p:cTn id="2498" presetID="1" presetClass="entr" presetSubtype="0" fill="hold" nodeType="withEffect">
                                  <p:stCondLst>
                                    <p:cond delay="0"/>
                                  </p:stCondLst>
                                  <p:childTnLst>
                                    <p:set>
                                      <p:cBhvr>
                                        <p:cTn id="2499" dur="1" fill="hold">
                                          <p:stCondLst>
                                            <p:cond delay="0"/>
                                          </p:stCondLst>
                                        </p:cTn>
                                        <p:tgtEl>
                                          <p:spTgt spid="340"/>
                                        </p:tgtEl>
                                        <p:attrNameLst>
                                          <p:attrName>style.visibility</p:attrName>
                                        </p:attrNameLst>
                                      </p:cBhvr>
                                      <p:to>
                                        <p:strVal val="visible"/>
                                      </p:to>
                                    </p:set>
                                  </p:childTnLst>
                                </p:cTn>
                              </p:par>
                            </p:childTnLst>
                          </p:cTn>
                        </p:par>
                      </p:childTnLst>
                    </p:cTn>
                  </p:par>
                </p:childTnLst>
              </p:cTn>
              <p:nextCondLst>
                <p:cond evt="onClick" delay="0">
                  <p:tgtEl>
                    <p:spTgt spid="214"/>
                  </p:tgtEl>
                </p:cond>
              </p:nextCondLst>
            </p:seq>
            <p:seq concurrent="1" nextAc="seek">
              <p:cTn id="2500" restart="whenNotActive" fill="hold" evtFilter="cancelBubble" nodeType="interactiveSeq">
                <p:stCondLst>
                  <p:cond evt="onClick" delay="0">
                    <p:tgtEl>
                      <p:spTgt spid="217"/>
                    </p:tgtEl>
                  </p:cond>
                </p:stCondLst>
                <p:endSync evt="end" delay="0">
                  <p:rtn val="all"/>
                </p:endSync>
                <p:childTnLst>
                  <p:par>
                    <p:cTn id="2501" fill="hold">
                      <p:stCondLst>
                        <p:cond delay="0"/>
                      </p:stCondLst>
                      <p:childTnLst>
                        <p:par>
                          <p:cTn id="2502" fill="hold">
                            <p:stCondLst>
                              <p:cond delay="0"/>
                            </p:stCondLst>
                            <p:childTnLst>
                              <p:par>
                                <p:cTn id="2503" presetID="2" presetClass="entr" presetSubtype="3" fill="hold" nodeType="clickEffect">
                                  <p:stCondLst>
                                    <p:cond delay="0"/>
                                  </p:stCondLst>
                                  <p:childTnLst>
                                    <p:set>
                                      <p:cBhvr>
                                        <p:cTn id="2504" dur="1" fill="hold">
                                          <p:stCondLst>
                                            <p:cond delay="0"/>
                                          </p:stCondLst>
                                        </p:cTn>
                                        <p:tgtEl>
                                          <p:spTgt spid="210"/>
                                        </p:tgtEl>
                                        <p:attrNameLst>
                                          <p:attrName>style.visibility</p:attrName>
                                        </p:attrNameLst>
                                      </p:cBhvr>
                                      <p:to>
                                        <p:strVal val="visible"/>
                                      </p:to>
                                    </p:set>
                                    <p:anim calcmode="lin" valueType="num">
                                      <p:cBhvr additive="base">
                                        <p:cTn id="2505" dur="250" fill="hold"/>
                                        <p:tgtEl>
                                          <p:spTgt spid="210"/>
                                        </p:tgtEl>
                                        <p:attrNameLst>
                                          <p:attrName>ppt_x</p:attrName>
                                        </p:attrNameLst>
                                      </p:cBhvr>
                                      <p:tavLst>
                                        <p:tav tm="0">
                                          <p:val>
                                            <p:strVal val="1+#ppt_w/2"/>
                                          </p:val>
                                        </p:tav>
                                        <p:tav tm="100000">
                                          <p:val>
                                            <p:strVal val="#ppt_x"/>
                                          </p:val>
                                        </p:tav>
                                      </p:tavLst>
                                    </p:anim>
                                    <p:anim calcmode="lin" valueType="num">
                                      <p:cBhvr additive="base">
                                        <p:cTn id="2506" dur="250" fill="hold"/>
                                        <p:tgtEl>
                                          <p:spTgt spid="210"/>
                                        </p:tgtEl>
                                        <p:attrNameLst>
                                          <p:attrName>ppt_y</p:attrName>
                                        </p:attrNameLst>
                                      </p:cBhvr>
                                      <p:tavLst>
                                        <p:tav tm="0">
                                          <p:val>
                                            <p:strVal val="0-#ppt_h/2"/>
                                          </p:val>
                                        </p:tav>
                                        <p:tav tm="100000">
                                          <p:val>
                                            <p:strVal val="#ppt_y"/>
                                          </p:val>
                                        </p:tav>
                                      </p:tavLst>
                                    </p:anim>
                                  </p:childTnLst>
                                </p:cTn>
                              </p:par>
                              <p:par>
                                <p:cTn id="2507" presetID="1" presetClass="entr" presetSubtype="0" fill="hold" nodeType="withEffect">
                                  <p:stCondLst>
                                    <p:cond delay="0"/>
                                  </p:stCondLst>
                                  <p:childTnLst>
                                    <p:set>
                                      <p:cBhvr>
                                        <p:cTn id="2508" dur="1" fill="hold">
                                          <p:stCondLst>
                                            <p:cond delay="0"/>
                                          </p:stCondLst>
                                        </p:cTn>
                                        <p:tgtEl>
                                          <p:spTgt spid="340"/>
                                        </p:tgtEl>
                                        <p:attrNameLst>
                                          <p:attrName>style.visibility</p:attrName>
                                        </p:attrNameLst>
                                      </p:cBhvr>
                                      <p:to>
                                        <p:strVal val="visible"/>
                                      </p:to>
                                    </p:set>
                                  </p:childTnLst>
                                </p:cTn>
                              </p:par>
                            </p:childTnLst>
                          </p:cTn>
                        </p:par>
                      </p:childTnLst>
                    </p:cTn>
                  </p:par>
                </p:childTnLst>
              </p:cTn>
              <p:nextCondLst>
                <p:cond evt="onClick" delay="0">
                  <p:tgtEl>
                    <p:spTgt spid="217"/>
                  </p:tgtEl>
                </p:cond>
              </p:nextCondLst>
            </p:seq>
            <p:seq concurrent="1" nextAc="seek">
              <p:cTn id="2509" restart="whenNotActive" fill="hold" evtFilter="cancelBubble" nodeType="interactiveSeq">
                <p:stCondLst>
                  <p:cond evt="onClick" delay="0">
                    <p:tgtEl>
                      <p:spTgt spid="215"/>
                    </p:tgtEl>
                  </p:cond>
                </p:stCondLst>
                <p:endSync evt="end" delay="0">
                  <p:rtn val="all"/>
                </p:endSync>
                <p:childTnLst>
                  <p:par>
                    <p:cTn id="2510" fill="hold">
                      <p:stCondLst>
                        <p:cond delay="0"/>
                      </p:stCondLst>
                      <p:childTnLst>
                        <p:par>
                          <p:cTn id="2511" fill="hold">
                            <p:stCondLst>
                              <p:cond delay="0"/>
                            </p:stCondLst>
                            <p:childTnLst>
                              <p:par>
                                <p:cTn id="2512" presetID="2" presetClass="entr" presetSubtype="3" fill="hold" nodeType="clickEffect">
                                  <p:stCondLst>
                                    <p:cond delay="0"/>
                                  </p:stCondLst>
                                  <p:childTnLst>
                                    <p:set>
                                      <p:cBhvr>
                                        <p:cTn id="2513" dur="1" fill="hold">
                                          <p:stCondLst>
                                            <p:cond delay="0"/>
                                          </p:stCondLst>
                                        </p:cTn>
                                        <p:tgtEl>
                                          <p:spTgt spid="209"/>
                                        </p:tgtEl>
                                        <p:attrNameLst>
                                          <p:attrName>style.visibility</p:attrName>
                                        </p:attrNameLst>
                                      </p:cBhvr>
                                      <p:to>
                                        <p:strVal val="visible"/>
                                      </p:to>
                                    </p:set>
                                    <p:anim calcmode="lin" valueType="num">
                                      <p:cBhvr additive="base">
                                        <p:cTn id="2514" dur="250" fill="hold"/>
                                        <p:tgtEl>
                                          <p:spTgt spid="209"/>
                                        </p:tgtEl>
                                        <p:attrNameLst>
                                          <p:attrName>ppt_x</p:attrName>
                                        </p:attrNameLst>
                                      </p:cBhvr>
                                      <p:tavLst>
                                        <p:tav tm="0">
                                          <p:val>
                                            <p:strVal val="1+#ppt_w/2"/>
                                          </p:val>
                                        </p:tav>
                                        <p:tav tm="100000">
                                          <p:val>
                                            <p:strVal val="#ppt_x"/>
                                          </p:val>
                                        </p:tav>
                                      </p:tavLst>
                                    </p:anim>
                                    <p:anim calcmode="lin" valueType="num">
                                      <p:cBhvr additive="base">
                                        <p:cTn id="2515" dur="250" fill="hold"/>
                                        <p:tgtEl>
                                          <p:spTgt spid="209"/>
                                        </p:tgtEl>
                                        <p:attrNameLst>
                                          <p:attrName>ppt_y</p:attrName>
                                        </p:attrNameLst>
                                      </p:cBhvr>
                                      <p:tavLst>
                                        <p:tav tm="0">
                                          <p:val>
                                            <p:strVal val="0-#ppt_h/2"/>
                                          </p:val>
                                        </p:tav>
                                        <p:tav tm="100000">
                                          <p:val>
                                            <p:strVal val="#ppt_y"/>
                                          </p:val>
                                        </p:tav>
                                      </p:tavLst>
                                    </p:anim>
                                  </p:childTnLst>
                                </p:cTn>
                              </p:par>
                              <p:par>
                                <p:cTn id="2516" presetID="1" presetClass="entr" presetSubtype="0" fill="hold" nodeType="withEffect">
                                  <p:stCondLst>
                                    <p:cond delay="0"/>
                                  </p:stCondLst>
                                  <p:childTnLst>
                                    <p:set>
                                      <p:cBhvr>
                                        <p:cTn id="2517" dur="1" fill="hold">
                                          <p:stCondLst>
                                            <p:cond delay="0"/>
                                          </p:stCondLst>
                                        </p:cTn>
                                        <p:tgtEl>
                                          <p:spTgt spid="340"/>
                                        </p:tgtEl>
                                        <p:attrNameLst>
                                          <p:attrName>style.visibility</p:attrName>
                                        </p:attrNameLst>
                                      </p:cBhvr>
                                      <p:to>
                                        <p:strVal val="visible"/>
                                      </p:to>
                                    </p:set>
                                  </p:childTnLst>
                                </p:cTn>
                              </p:par>
                            </p:childTnLst>
                          </p:cTn>
                        </p:par>
                      </p:childTnLst>
                    </p:cTn>
                  </p:par>
                </p:childTnLst>
              </p:cTn>
              <p:nextCondLst>
                <p:cond evt="onClick" delay="0">
                  <p:tgtEl>
                    <p:spTgt spid="215"/>
                  </p:tgtEl>
                </p:cond>
              </p:nextCondLst>
            </p:seq>
            <p:seq concurrent="1" nextAc="seek">
              <p:cTn id="2518" restart="whenNotActive" fill="hold" evtFilter="cancelBubble" nodeType="interactiveSeq">
                <p:stCondLst>
                  <p:cond evt="onClick" delay="0">
                    <p:tgtEl>
                      <p:spTgt spid="216"/>
                    </p:tgtEl>
                  </p:cond>
                </p:stCondLst>
                <p:endSync evt="end" delay="0">
                  <p:rtn val="all"/>
                </p:endSync>
                <p:childTnLst>
                  <p:par>
                    <p:cTn id="2519" fill="hold">
                      <p:stCondLst>
                        <p:cond delay="0"/>
                      </p:stCondLst>
                      <p:childTnLst>
                        <p:par>
                          <p:cTn id="2520" fill="hold">
                            <p:stCondLst>
                              <p:cond delay="0"/>
                            </p:stCondLst>
                            <p:childTnLst>
                              <p:par>
                                <p:cTn id="2521" presetID="2" presetClass="entr" presetSubtype="3" fill="hold" nodeType="clickEffect">
                                  <p:stCondLst>
                                    <p:cond delay="0"/>
                                  </p:stCondLst>
                                  <p:childTnLst>
                                    <p:set>
                                      <p:cBhvr>
                                        <p:cTn id="2522" dur="1" fill="hold">
                                          <p:stCondLst>
                                            <p:cond delay="0"/>
                                          </p:stCondLst>
                                        </p:cTn>
                                        <p:tgtEl>
                                          <p:spTgt spid="213"/>
                                        </p:tgtEl>
                                        <p:attrNameLst>
                                          <p:attrName>style.visibility</p:attrName>
                                        </p:attrNameLst>
                                      </p:cBhvr>
                                      <p:to>
                                        <p:strVal val="visible"/>
                                      </p:to>
                                    </p:set>
                                    <p:anim calcmode="lin" valueType="num">
                                      <p:cBhvr additive="base">
                                        <p:cTn id="2523" dur="250" fill="hold"/>
                                        <p:tgtEl>
                                          <p:spTgt spid="213"/>
                                        </p:tgtEl>
                                        <p:attrNameLst>
                                          <p:attrName>ppt_x</p:attrName>
                                        </p:attrNameLst>
                                      </p:cBhvr>
                                      <p:tavLst>
                                        <p:tav tm="0">
                                          <p:val>
                                            <p:strVal val="1+#ppt_w/2"/>
                                          </p:val>
                                        </p:tav>
                                        <p:tav tm="100000">
                                          <p:val>
                                            <p:strVal val="#ppt_x"/>
                                          </p:val>
                                        </p:tav>
                                      </p:tavLst>
                                    </p:anim>
                                    <p:anim calcmode="lin" valueType="num">
                                      <p:cBhvr additive="base">
                                        <p:cTn id="2524" dur="250" fill="hold"/>
                                        <p:tgtEl>
                                          <p:spTgt spid="213"/>
                                        </p:tgtEl>
                                        <p:attrNameLst>
                                          <p:attrName>ppt_y</p:attrName>
                                        </p:attrNameLst>
                                      </p:cBhvr>
                                      <p:tavLst>
                                        <p:tav tm="0">
                                          <p:val>
                                            <p:strVal val="0-#ppt_h/2"/>
                                          </p:val>
                                        </p:tav>
                                        <p:tav tm="100000">
                                          <p:val>
                                            <p:strVal val="#ppt_y"/>
                                          </p:val>
                                        </p:tav>
                                      </p:tavLst>
                                    </p:anim>
                                  </p:childTnLst>
                                </p:cTn>
                              </p:par>
                              <p:par>
                                <p:cTn id="2525" presetID="1" presetClass="entr" presetSubtype="0" fill="hold" nodeType="withEffect">
                                  <p:stCondLst>
                                    <p:cond delay="0"/>
                                  </p:stCondLst>
                                  <p:childTnLst>
                                    <p:set>
                                      <p:cBhvr>
                                        <p:cTn id="2526" dur="1" fill="hold">
                                          <p:stCondLst>
                                            <p:cond delay="0"/>
                                          </p:stCondLst>
                                        </p:cTn>
                                        <p:tgtEl>
                                          <p:spTgt spid="340"/>
                                        </p:tgtEl>
                                        <p:attrNameLst>
                                          <p:attrName>style.visibility</p:attrName>
                                        </p:attrNameLst>
                                      </p:cBhvr>
                                      <p:to>
                                        <p:strVal val="visible"/>
                                      </p:to>
                                    </p:set>
                                  </p:childTnLst>
                                </p:cTn>
                              </p:par>
                            </p:childTnLst>
                          </p:cTn>
                        </p:par>
                      </p:childTnLst>
                    </p:cTn>
                  </p:par>
                </p:childTnLst>
              </p:cTn>
              <p:nextCondLst>
                <p:cond evt="onClick" delay="0">
                  <p:tgtEl>
                    <p:spTgt spid="216"/>
                  </p:tgtEl>
                </p:cond>
              </p:nextCondLst>
            </p:seq>
            <p:seq concurrent="1" nextAc="seek">
              <p:cTn id="2527" restart="whenNotActive" fill="hold" evtFilter="cancelBubble" nodeType="interactiveSeq">
                <p:stCondLst>
                  <p:cond evt="onClick" delay="0">
                    <p:tgtEl>
                      <p:spTgt spid="212"/>
                    </p:tgtEl>
                  </p:cond>
                </p:stCondLst>
                <p:endSync evt="end" delay="0">
                  <p:rtn val="all"/>
                </p:endSync>
                <p:childTnLst>
                  <p:par>
                    <p:cTn id="2528" fill="hold">
                      <p:stCondLst>
                        <p:cond delay="0"/>
                      </p:stCondLst>
                      <p:childTnLst>
                        <p:par>
                          <p:cTn id="2529" fill="hold">
                            <p:stCondLst>
                              <p:cond delay="0"/>
                            </p:stCondLst>
                            <p:childTnLst>
                              <p:par>
                                <p:cTn id="2530" presetID="2" presetClass="entr" presetSubtype="3" fill="hold" nodeType="clickEffect">
                                  <p:stCondLst>
                                    <p:cond delay="0"/>
                                  </p:stCondLst>
                                  <p:childTnLst>
                                    <p:set>
                                      <p:cBhvr>
                                        <p:cTn id="2531" dur="1" fill="hold">
                                          <p:stCondLst>
                                            <p:cond delay="0"/>
                                          </p:stCondLst>
                                        </p:cTn>
                                        <p:tgtEl>
                                          <p:spTgt spid="218"/>
                                        </p:tgtEl>
                                        <p:attrNameLst>
                                          <p:attrName>style.visibility</p:attrName>
                                        </p:attrNameLst>
                                      </p:cBhvr>
                                      <p:to>
                                        <p:strVal val="visible"/>
                                      </p:to>
                                    </p:set>
                                    <p:anim calcmode="lin" valueType="num">
                                      <p:cBhvr additive="base">
                                        <p:cTn id="2532" dur="250" fill="hold"/>
                                        <p:tgtEl>
                                          <p:spTgt spid="218"/>
                                        </p:tgtEl>
                                        <p:attrNameLst>
                                          <p:attrName>ppt_x</p:attrName>
                                        </p:attrNameLst>
                                      </p:cBhvr>
                                      <p:tavLst>
                                        <p:tav tm="0">
                                          <p:val>
                                            <p:strVal val="1+#ppt_w/2"/>
                                          </p:val>
                                        </p:tav>
                                        <p:tav tm="100000">
                                          <p:val>
                                            <p:strVal val="#ppt_x"/>
                                          </p:val>
                                        </p:tav>
                                      </p:tavLst>
                                    </p:anim>
                                    <p:anim calcmode="lin" valueType="num">
                                      <p:cBhvr additive="base">
                                        <p:cTn id="2533" dur="250" fill="hold"/>
                                        <p:tgtEl>
                                          <p:spTgt spid="218"/>
                                        </p:tgtEl>
                                        <p:attrNameLst>
                                          <p:attrName>ppt_y</p:attrName>
                                        </p:attrNameLst>
                                      </p:cBhvr>
                                      <p:tavLst>
                                        <p:tav tm="0">
                                          <p:val>
                                            <p:strVal val="0-#ppt_h/2"/>
                                          </p:val>
                                        </p:tav>
                                        <p:tav tm="100000">
                                          <p:val>
                                            <p:strVal val="#ppt_y"/>
                                          </p:val>
                                        </p:tav>
                                      </p:tavLst>
                                    </p:anim>
                                  </p:childTnLst>
                                </p:cTn>
                              </p:par>
                              <p:par>
                                <p:cTn id="2534" presetID="1" presetClass="entr" presetSubtype="0" fill="hold" nodeType="withEffect">
                                  <p:stCondLst>
                                    <p:cond delay="0"/>
                                  </p:stCondLst>
                                  <p:childTnLst>
                                    <p:set>
                                      <p:cBhvr>
                                        <p:cTn id="2535" dur="1" fill="hold">
                                          <p:stCondLst>
                                            <p:cond delay="0"/>
                                          </p:stCondLst>
                                        </p:cTn>
                                        <p:tgtEl>
                                          <p:spTgt spid="340"/>
                                        </p:tgtEl>
                                        <p:attrNameLst>
                                          <p:attrName>style.visibility</p:attrName>
                                        </p:attrNameLst>
                                      </p:cBhvr>
                                      <p:to>
                                        <p:strVal val="visible"/>
                                      </p:to>
                                    </p:set>
                                  </p:childTnLst>
                                </p:cTn>
                              </p:par>
                            </p:childTnLst>
                          </p:cTn>
                        </p:par>
                      </p:childTnLst>
                    </p:cTn>
                  </p:par>
                </p:childTnLst>
              </p:cTn>
              <p:nextCondLst>
                <p:cond evt="onClick" delay="0">
                  <p:tgtEl>
                    <p:spTgt spid="212"/>
                  </p:tgtEl>
                </p:cond>
              </p:nextCondLst>
            </p:seq>
            <p:seq concurrent="1" nextAc="seek">
              <p:cTn id="2536" restart="whenNotActive" fill="hold" evtFilter="cancelBubble" nodeType="interactiveSeq">
                <p:stCondLst>
                  <p:cond evt="onClick" delay="0">
                    <p:tgtEl>
                      <p:spTgt spid="224"/>
                    </p:tgtEl>
                  </p:cond>
                </p:stCondLst>
                <p:endSync evt="end" delay="0">
                  <p:rtn val="all"/>
                </p:endSync>
                <p:childTnLst>
                  <p:par>
                    <p:cTn id="2537" fill="hold">
                      <p:stCondLst>
                        <p:cond delay="0"/>
                      </p:stCondLst>
                      <p:childTnLst>
                        <p:par>
                          <p:cTn id="2538" fill="hold">
                            <p:stCondLst>
                              <p:cond delay="0"/>
                            </p:stCondLst>
                            <p:childTnLst>
                              <p:par>
                                <p:cTn id="2539" presetID="2" presetClass="entr" presetSubtype="3" fill="hold" nodeType="clickEffect">
                                  <p:stCondLst>
                                    <p:cond delay="0"/>
                                  </p:stCondLst>
                                  <p:childTnLst>
                                    <p:set>
                                      <p:cBhvr>
                                        <p:cTn id="2540" dur="1" fill="hold">
                                          <p:stCondLst>
                                            <p:cond delay="0"/>
                                          </p:stCondLst>
                                        </p:cTn>
                                        <p:tgtEl>
                                          <p:spTgt spid="221"/>
                                        </p:tgtEl>
                                        <p:attrNameLst>
                                          <p:attrName>style.visibility</p:attrName>
                                        </p:attrNameLst>
                                      </p:cBhvr>
                                      <p:to>
                                        <p:strVal val="visible"/>
                                      </p:to>
                                    </p:set>
                                    <p:anim calcmode="lin" valueType="num">
                                      <p:cBhvr additive="base">
                                        <p:cTn id="2541" dur="250" fill="hold"/>
                                        <p:tgtEl>
                                          <p:spTgt spid="221"/>
                                        </p:tgtEl>
                                        <p:attrNameLst>
                                          <p:attrName>ppt_x</p:attrName>
                                        </p:attrNameLst>
                                      </p:cBhvr>
                                      <p:tavLst>
                                        <p:tav tm="0">
                                          <p:val>
                                            <p:strVal val="1+#ppt_w/2"/>
                                          </p:val>
                                        </p:tav>
                                        <p:tav tm="100000">
                                          <p:val>
                                            <p:strVal val="#ppt_x"/>
                                          </p:val>
                                        </p:tav>
                                      </p:tavLst>
                                    </p:anim>
                                    <p:anim calcmode="lin" valueType="num">
                                      <p:cBhvr additive="base">
                                        <p:cTn id="2542" dur="250" fill="hold"/>
                                        <p:tgtEl>
                                          <p:spTgt spid="221"/>
                                        </p:tgtEl>
                                        <p:attrNameLst>
                                          <p:attrName>ppt_y</p:attrName>
                                        </p:attrNameLst>
                                      </p:cBhvr>
                                      <p:tavLst>
                                        <p:tav tm="0">
                                          <p:val>
                                            <p:strVal val="0-#ppt_h/2"/>
                                          </p:val>
                                        </p:tav>
                                        <p:tav tm="100000">
                                          <p:val>
                                            <p:strVal val="#ppt_y"/>
                                          </p:val>
                                        </p:tav>
                                      </p:tavLst>
                                    </p:anim>
                                  </p:childTnLst>
                                </p:cTn>
                              </p:par>
                              <p:par>
                                <p:cTn id="2543" presetID="1" presetClass="entr" presetSubtype="0" fill="hold" nodeType="withEffect">
                                  <p:stCondLst>
                                    <p:cond delay="0"/>
                                  </p:stCondLst>
                                  <p:childTnLst>
                                    <p:set>
                                      <p:cBhvr>
                                        <p:cTn id="2544" dur="1" fill="hold">
                                          <p:stCondLst>
                                            <p:cond delay="0"/>
                                          </p:stCondLst>
                                        </p:cTn>
                                        <p:tgtEl>
                                          <p:spTgt spid="341"/>
                                        </p:tgtEl>
                                        <p:attrNameLst>
                                          <p:attrName>style.visibility</p:attrName>
                                        </p:attrNameLst>
                                      </p:cBhvr>
                                      <p:to>
                                        <p:strVal val="visible"/>
                                      </p:to>
                                    </p:set>
                                  </p:childTnLst>
                                </p:cTn>
                              </p:par>
                            </p:childTnLst>
                          </p:cTn>
                        </p:par>
                      </p:childTnLst>
                    </p:cTn>
                  </p:par>
                </p:childTnLst>
              </p:cTn>
              <p:nextCondLst>
                <p:cond evt="onClick" delay="0">
                  <p:tgtEl>
                    <p:spTgt spid="224"/>
                  </p:tgtEl>
                </p:cond>
              </p:nextCondLst>
            </p:seq>
            <p:seq concurrent="1" nextAc="seek">
              <p:cTn id="2545" restart="whenNotActive" fill="hold" evtFilter="cancelBubble" nodeType="interactiveSeq">
                <p:stCondLst>
                  <p:cond evt="onClick" delay="0">
                    <p:tgtEl>
                      <p:spTgt spid="227"/>
                    </p:tgtEl>
                  </p:cond>
                </p:stCondLst>
                <p:endSync evt="end" delay="0">
                  <p:rtn val="all"/>
                </p:endSync>
                <p:childTnLst>
                  <p:par>
                    <p:cTn id="2546" fill="hold">
                      <p:stCondLst>
                        <p:cond delay="0"/>
                      </p:stCondLst>
                      <p:childTnLst>
                        <p:par>
                          <p:cTn id="2547" fill="hold">
                            <p:stCondLst>
                              <p:cond delay="0"/>
                            </p:stCondLst>
                            <p:childTnLst>
                              <p:par>
                                <p:cTn id="2548" presetID="2" presetClass="entr" presetSubtype="3" fill="hold" nodeType="clickEffect">
                                  <p:stCondLst>
                                    <p:cond delay="0"/>
                                  </p:stCondLst>
                                  <p:childTnLst>
                                    <p:set>
                                      <p:cBhvr>
                                        <p:cTn id="2549" dur="1" fill="hold">
                                          <p:stCondLst>
                                            <p:cond delay="0"/>
                                          </p:stCondLst>
                                        </p:cTn>
                                        <p:tgtEl>
                                          <p:spTgt spid="220"/>
                                        </p:tgtEl>
                                        <p:attrNameLst>
                                          <p:attrName>style.visibility</p:attrName>
                                        </p:attrNameLst>
                                      </p:cBhvr>
                                      <p:to>
                                        <p:strVal val="visible"/>
                                      </p:to>
                                    </p:set>
                                    <p:anim calcmode="lin" valueType="num">
                                      <p:cBhvr additive="base">
                                        <p:cTn id="2550" dur="250" fill="hold"/>
                                        <p:tgtEl>
                                          <p:spTgt spid="220"/>
                                        </p:tgtEl>
                                        <p:attrNameLst>
                                          <p:attrName>ppt_x</p:attrName>
                                        </p:attrNameLst>
                                      </p:cBhvr>
                                      <p:tavLst>
                                        <p:tav tm="0">
                                          <p:val>
                                            <p:strVal val="1+#ppt_w/2"/>
                                          </p:val>
                                        </p:tav>
                                        <p:tav tm="100000">
                                          <p:val>
                                            <p:strVal val="#ppt_x"/>
                                          </p:val>
                                        </p:tav>
                                      </p:tavLst>
                                    </p:anim>
                                    <p:anim calcmode="lin" valueType="num">
                                      <p:cBhvr additive="base">
                                        <p:cTn id="2551" dur="250" fill="hold"/>
                                        <p:tgtEl>
                                          <p:spTgt spid="220"/>
                                        </p:tgtEl>
                                        <p:attrNameLst>
                                          <p:attrName>ppt_y</p:attrName>
                                        </p:attrNameLst>
                                      </p:cBhvr>
                                      <p:tavLst>
                                        <p:tav tm="0">
                                          <p:val>
                                            <p:strVal val="0-#ppt_h/2"/>
                                          </p:val>
                                        </p:tav>
                                        <p:tav tm="100000">
                                          <p:val>
                                            <p:strVal val="#ppt_y"/>
                                          </p:val>
                                        </p:tav>
                                      </p:tavLst>
                                    </p:anim>
                                  </p:childTnLst>
                                </p:cTn>
                              </p:par>
                              <p:par>
                                <p:cTn id="2552" presetID="1" presetClass="entr" presetSubtype="0" fill="hold" nodeType="withEffect">
                                  <p:stCondLst>
                                    <p:cond delay="0"/>
                                  </p:stCondLst>
                                  <p:childTnLst>
                                    <p:set>
                                      <p:cBhvr>
                                        <p:cTn id="2553" dur="1" fill="hold">
                                          <p:stCondLst>
                                            <p:cond delay="0"/>
                                          </p:stCondLst>
                                        </p:cTn>
                                        <p:tgtEl>
                                          <p:spTgt spid="341"/>
                                        </p:tgtEl>
                                        <p:attrNameLst>
                                          <p:attrName>style.visibility</p:attrName>
                                        </p:attrNameLst>
                                      </p:cBhvr>
                                      <p:to>
                                        <p:strVal val="visible"/>
                                      </p:to>
                                    </p:set>
                                  </p:childTnLst>
                                </p:cTn>
                              </p:par>
                            </p:childTnLst>
                          </p:cTn>
                        </p:par>
                      </p:childTnLst>
                    </p:cTn>
                  </p:par>
                </p:childTnLst>
              </p:cTn>
              <p:nextCondLst>
                <p:cond evt="onClick" delay="0">
                  <p:tgtEl>
                    <p:spTgt spid="227"/>
                  </p:tgtEl>
                </p:cond>
              </p:nextCondLst>
            </p:seq>
            <p:seq concurrent="1" nextAc="seek">
              <p:cTn id="2554" restart="whenNotActive" fill="hold" evtFilter="cancelBubble" nodeType="interactiveSeq">
                <p:stCondLst>
                  <p:cond evt="onClick" delay="0">
                    <p:tgtEl>
                      <p:spTgt spid="225"/>
                    </p:tgtEl>
                  </p:cond>
                </p:stCondLst>
                <p:endSync evt="end" delay="0">
                  <p:rtn val="all"/>
                </p:endSync>
                <p:childTnLst>
                  <p:par>
                    <p:cTn id="2555" fill="hold">
                      <p:stCondLst>
                        <p:cond delay="0"/>
                      </p:stCondLst>
                      <p:childTnLst>
                        <p:par>
                          <p:cTn id="2556" fill="hold">
                            <p:stCondLst>
                              <p:cond delay="0"/>
                            </p:stCondLst>
                            <p:childTnLst>
                              <p:par>
                                <p:cTn id="2557" presetID="2" presetClass="entr" presetSubtype="3" fill="hold" nodeType="clickEffect">
                                  <p:stCondLst>
                                    <p:cond delay="0"/>
                                  </p:stCondLst>
                                  <p:childTnLst>
                                    <p:set>
                                      <p:cBhvr>
                                        <p:cTn id="2558" dur="1" fill="hold">
                                          <p:stCondLst>
                                            <p:cond delay="0"/>
                                          </p:stCondLst>
                                        </p:cTn>
                                        <p:tgtEl>
                                          <p:spTgt spid="219"/>
                                        </p:tgtEl>
                                        <p:attrNameLst>
                                          <p:attrName>style.visibility</p:attrName>
                                        </p:attrNameLst>
                                      </p:cBhvr>
                                      <p:to>
                                        <p:strVal val="visible"/>
                                      </p:to>
                                    </p:set>
                                    <p:anim calcmode="lin" valueType="num">
                                      <p:cBhvr additive="base">
                                        <p:cTn id="2559" dur="250" fill="hold"/>
                                        <p:tgtEl>
                                          <p:spTgt spid="219"/>
                                        </p:tgtEl>
                                        <p:attrNameLst>
                                          <p:attrName>ppt_x</p:attrName>
                                        </p:attrNameLst>
                                      </p:cBhvr>
                                      <p:tavLst>
                                        <p:tav tm="0">
                                          <p:val>
                                            <p:strVal val="1+#ppt_w/2"/>
                                          </p:val>
                                        </p:tav>
                                        <p:tav tm="100000">
                                          <p:val>
                                            <p:strVal val="#ppt_x"/>
                                          </p:val>
                                        </p:tav>
                                      </p:tavLst>
                                    </p:anim>
                                    <p:anim calcmode="lin" valueType="num">
                                      <p:cBhvr additive="base">
                                        <p:cTn id="2560" dur="250" fill="hold"/>
                                        <p:tgtEl>
                                          <p:spTgt spid="219"/>
                                        </p:tgtEl>
                                        <p:attrNameLst>
                                          <p:attrName>ppt_y</p:attrName>
                                        </p:attrNameLst>
                                      </p:cBhvr>
                                      <p:tavLst>
                                        <p:tav tm="0">
                                          <p:val>
                                            <p:strVal val="0-#ppt_h/2"/>
                                          </p:val>
                                        </p:tav>
                                        <p:tav tm="100000">
                                          <p:val>
                                            <p:strVal val="#ppt_y"/>
                                          </p:val>
                                        </p:tav>
                                      </p:tavLst>
                                    </p:anim>
                                  </p:childTnLst>
                                </p:cTn>
                              </p:par>
                              <p:par>
                                <p:cTn id="2561" presetID="1" presetClass="entr" presetSubtype="0" fill="hold" nodeType="withEffect">
                                  <p:stCondLst>
                                    <p:cond delay="0"/>
                                  </p:stCondLst>
                                  <p:childTnLst>
                                    <p:set>
                                      <p:cBhvr>
                                        <p:cTn id="2562" dur="1" fill="hold">
                                          <p:stCondLst>
                                            <p:cond delay="0"/>
                                          </p:stCondLst>
                                        </p:cTn>
                                        <p:tgtEl>
                                          <p:spTgt spid="341"/>
                                        </p:tgtEl>
                                        <p:attrNameLst>
                                          <p:attrName>style.visibility</p:attrName>
                                        </p:attrNameLst>
                                      </p:cBhvr>
                                      <p:to>
                                        <p:strVal val="visible"/>
                                      </p:to>
                                    </p:set>
                                  </p:childTnLst>
                                </p:cTn>
                              </p:par>
                            </p:childTnLst>
                          </p:cTn>
                        </p:par>
                      </p:childTnLst>
                    </p:cTn>
                  </p:par>
                </p:childTnLst>
              </p:cTn>
              <p:nextCondLst>
                <p:cond evt="onClick" delay="0">
                  <p:tgtEl>
                    <p:spTgt spid="225"/>
                  </p:tgtEl>
                </p:cond>
              </p:nextCondLst>
            </p:seq>
            <p:seq concurrent="1" nextAc="seek">
              <p:cTn id="2563" restart="whenNotActive" fill="hold" evtFilter="cancelBubble" nodeType="interactiveSeq">
                <p:stCondLst>
                  <p:cond evt="onClick" delay="0">
                    <p:tgtEl>
                      <p:spTgt spid="226"/>
                    </p:tgtEl>
                  </p:cond>
                </p:stCondLst>
                <p:endSync evt="end" delay="0">
                  <p:rtn val="all"/>
                </p:endSync>
                <p:childTnLst>
                  <p:par>
                    <p:cTn id="2564" fill="hold">
                      <p:stCondLst>
                        <p:cond delay="0"/>
                      </p:stCondLst>
                      <p:childTnLst>
                        <p:par>
                          <p:cTn id="2565" fill="hold">
                            <p:stCondLst>
                              <p:cond delay="0"/>
                            </p:stCondLst>
                            <p:childTnLst>
                              <p:par>
                                <p:cTn id="2566" presetID="2" presetClass="entr" presetSubtype="3" fill="hold" nodeType="clickEffect">
                                  <p:stCondLst>
                                    <p:cond delay="0"/>
                                  </p:stCondLst>
                                  <p:childTnLst>
                                    <p:set>
                                      <p:cBhvr>
                                        <p:cTn id="2567" dur="1" fill="hold">
                                          <p:stCondLst>
                                            <p:cond delay="0"/>
                                          </p:stCondLst>
                                        </p:cTn>
                                        <p:tgtEl>
                                          <p:spTgt spid="223"/>
                                        </p:tgtEl>
                                        <p:attrNameLst>
                                          <p:attrName>style.visibility</p:attrName>
                                        </p:attrNameLst>
                                      </p:cBhvr>
                                      <p:to>
                                        <p:strVal val="visible"/>
                                      </p:to>
                                    </p:set>
                                    <p:anim calcmode="lin" valueType="num">
                                      <p:cBhvr additive="base">
                                        <p:cTn id="2568" dur="250" fill="hold"/>
                                        <p:tgtEl>
                                          <p:spTgt spid="223"/>
                                        </p:tgtEl>
                                        <p:attrNameLst>
                                          <p:attrName>ppt_x</p:attrName>
                                        </p:attrNameLst>
                                      </p:cBhvr>
                                      <p:tavLst>
                                        <p:tav tm="0">
                                          <p:val>
                                            <p:strVal val="1+#ppt_w/2"/>
                                          </p:val>
                                        </p:tav>
                                        <p:tav tm="100000">
                                          <p:val>
                                            <p:strVal val="#ppt_x"/>
                                          </p:val>
                                        </p:tav>
                                      </p:tavLst>
                                    </p:anim>
                                    <p:anim calcmode="lin" valueType="num">
                                      <p:cBhvr additive="base">
                                        <p:cTn id="2569" dur="250" fill="hold"/>
                                        <p:tgtEl>
                                          <p:spTgt spid="223"/>
                                        </p:tgtEl>
                                        <p:attrNameLst>
                                          <p:attrName>ppt_y</p:attrName>
                                        </p:attrNameLst>
                                      </p:cBhvr>
                                      <p:tavLst>
                                        <p:tav tm="0">
                                          <p:val>
                                            <p:strVal val="0-#ppt_h/2"/>
                                          </p:val>
                                        </p:tav>
                                        <p:tav tm="100000">
                                          <p:val>
                                            <p:strVal val="#ppt_y"/>
                                          </p:val>
                                        </p:tav>
                                      </p:tavLst>
                                    </p:anim>
                                  </p:childTnLst>
                                </p:cTn>
                              </p:par>
                              <p:par>
                                <p:cTn id="2570" presetID="1" presetClass="entr" presetSubtype="0" fill="hold" nodeType="withEffect">
                                  <p:stCondLst>
                                    <p:cond delay="0"/>
                                  </p:stCondLst>
                                  <p:childTnLst>
                                    <p:set>
                                      <p:cBhvr>
                                        <p:cTn id="2571" dur="1" fill="hold">
                                          <p:stCondLst>
                                            <p:cond delay="0"/>
                                          </p:stCondLst>
                                        </p:cTn>
                                        <p:tgtEl>
                                          <p:spTgt spid="341"/>
                                        </p:tgtEl>
                                        <p:attrNameLst>
                                          <p:attrName>style.visibility</p:attrName>
                                        </p:attrNameLst>
                                      </p:cBhvr>
                                      <p:to>
                                        <p:strVal val="visible"/>
                                      </p:to>
                                    </p:set>
                                  </p:childTnLst>
                                </p:cTn>
                              </p:par>
                            </p:childTnLst>
                          </p:cTn>
                        </p:par>
                      </p:childTnLst>
                    </p:cTn>
                  </p:par>
                </p:childTnLst>
              </p:cTn>
              <p:nextCondLst>
                <p:cond evt="onClick" delay="0">
                  <p:tgtEl>
                    <p:spTgt spid="226"/>
                  </p:tgtEl>
                </p:cond>
              </p:nextCondLst>
            </p:seq>
            <p:seq concurrent="1" nextAc="seek">
              <p:cTn id="2572" restart="whenNotActive" fill="hold" evtFilter="cancelBubble" nodeType="interactiveSeq">
                <p:stCondLst>
                  <p:cond evt="onClick" delay="0">
                    <p:tgtEl>
                      <p:spTgt spid="222"/>
                    </p:tgtEl>
                  </p:cond>
                </p:stCondLst>
                <p:endSync evt="end" delay="0">
                  <p:rtn val="all"/>
                </p:endSync>
                <p:childTnLst>
                  <p:par>
                    <p:cTn id="2573" fill="hold">
                      <p:stCondLst>
                        <p:cond delay="0"/>
                      </p:stCondLst>
                      <p:childTnLst>
                        <p:par>
                          <p:cTn id="2574" fill="hold">
                            <p:stCondLst>
                              <p:cond delay="0"/>
                            </p:stCondLst>
                            <p:childTnLst>
                              <p:par>
                                <p:cTn id="2575" presetID="2" presetClass="entr" presetSubtype="3" fill="hold" nodeType="clickEffect">
                                  <p:stCondLst>
                                    <p:cond delay="0"/>
                                  </p:stCondLst>
                                  <p:childTnLst>
                                    <p:set>
                                      <p:cBhvr>
                                        <p:cTn id="2576" dur="1" fill="hold">
                                          <p:stCondLst>
                                            <p:cond delay="0"/>
                                          </p:stCondLst>
                                        </p:cTn>
                                        <p:tgtEl>
                                          <p:spTgt spid="228"/>
                                        </p:tgtEl>
                                        <p:attrNameLst>
                                          <p:attrName>style.visibility</p:attrName>
                                        </p:attrNameLst>
                                      </p:cBhvr>
                                      <p:to>
                                        <p:strVal val="visible"/>
                                      </p:to>
                                    </p:set>
                                    <p:anim calcmode="lin" valueType="num">
                                      <p:cBhvr additive="base">
                                        <p:cTn id="2577" dur="250" fill="hold"/>
                                        <p:tgtEl>
                                          <p:spTgt spid="228"/>
                                        </p:tgtEl>
                                        <p:attrNameLst>
                                          <p:attrName>ppt_x</p:attrName>
                                        </p:attrNameLst>
                                      </p:cBhvr>
                                      <p:tavLst>
                                        <p:tav tm="0">
                                          <p:val>
                                            <p:strVal val="1+#ppt_w/2"/>
                                          </p:val>
                                        </p:tav>
                                        <p:tav tm="100000">
                                          <p:val>
                                            <p:strVal val="#ppt_x"/>
                                          </p:val>
                                        </p:tav>
                                      </p:tavLst>
                                    </p:anim>
                                    <p:anim calcmode="lin" valueType="num">
                                      <p:cBhvr additive="base">
                                        <p:cTn id="2578" dur="250" fill="hold"/>
                                        <p:tgtEl>
                                          <p:spTgt spid="228"/>
                                        </p:tgtEl>
                                        <p:attrNameLst>
                                          <p:attrName>ppt_y</p:attrName>
                                        </p:attrNameLst>
                                      </p:cBhvr>
                                      <p:tavLst>
                                        <p:tav tm="0">
                                          <p:val>
                                            <p:strVal val="0-#ppt_h/2"/>
                                          </p:val>
                                        </p:tav>
                                        <p:tav tm="100000">
                                          <p:val>
                                            <p:strVal val="#ppt_y"/>
                                          </p:val>
                                        </p:tav>
                                      </p:tavLst>
                                    </p:anim>
                                  </p:childTnLst>
                                </p:cTn>
                              </p:par>
                              <p:par>
                                <p:cTn id="2579" presetID="1" presetClass="entr" presetSubtype="0" fill="hold" nodeType="withEffect">
                                  <p:stCondLst>
                                    <p:cond delay="0"/>
                                  </p:stCondLst>
                                  <p:childTnLst>
                                    <p:set>
                                      <p:cBhvr>
                                        <p:cTn id="2580" dur="1" fill="hold">
                                          <p:stCondLst>
                                            <p:cond delay="0"/>
                                          </p:stCondLst>
                                        </p:cTn>
                                        <p:tgtEl>
                                          <p:spTgt spid="341"/>
                                        </p:tgtEl>
                                        <p:attrNameLst>
                                          <p:attrName>style.visibility</p:attrName>
                                        </p:attrNameLst>
                                      </p:cBhvr>
                                      <p:to>
                                        <p:strVal val="visible"/>
                                      </p:to>
                                    </p:set>
                                  </p:childTnLst>
                                </p:cTn>
                              </p:par>
                            </p:childTnLst>
                          </p:cTn>
                        </p:par>
                      </p:childTnLst>
                    </p:cTn>
                  </p:par>
                </p:childTnLst>
              </p:cTn>
              <p:nextCondLst>
                <p:cond evt="onClick" delay="0">
                  <p:tgtEl>
                    <p:spTgt spid="222"/>
                  </p:tgtEl>
                </p:cond>
              </p:nextCondLst>
            </p:seq>
            <p:seq concurrent="1" nextAc="seek">
              <p:cTn id="2581" restart="whenNotActive" fill="hold" evtFilter="cancelBubble" nodeType="interactiveSeq">
                <p:stCondLst>
                  <p:cond evt="onClick" delay="0">
                    <p:tgtEl>
                      <p:spTgt spid="234"/>
                    </p:tgtEl>
                  </p:cond>
                </p:stCondLst>
                <p:endSync evt="end" delay="0">
                  <p:rtn val="all"/>
                </p:endSync>
                <p:childTnLst>
                  <p:par>
                    <p:cTn id="2582" fill="hold">
                      <p:stCondLst>
                        <p:cond delay="0"/>
                      </p:stCondLst>
                      <p:childTnLst>
                        <p:par>
                          <p:cTn id="2583" fill="hold">
                            <p:stCondLst>
                              <p:cond delay="0"/>
                            </p:stCondLst>
                            <p:childTnLst>
                              <p:par>
                                <p:cTn id="2584" presetID="2" presetClass="entr" presetSubtype="3" fill="hold" nodeType="clickEffect">
                                  <p:stCondLst>
                                    <p:cond delay="0"/>
                                  </p:stCondLst>
                                  <p:childTnLst>
                                    <p:set>
                                      <p:cBhvr>
                                        <p:cTn id="2585" dur="1" fill="hold">
                                          <p:stCondLst>
                                            <p:cond delay="0"/>
                                          </p:stCondLst>
                                        </p:cTn>
                                        <p:tgtEl>
                                          <p:spTgt spid="231"/>
                                        </p:tgtEl>
                                        <p:attrNameLst>
                                          <p:attrName>style.visibility</p:attrName>
                                        </p:attrNameLst>
                                      </p:cBhvr>
                                      <p:to>
                                        <p:strVal val="visible"/>
                                      </p:to>
                                    </p:set>
                                    <p:anim calcmode="lin" valueType="num">
                                      <p:cBhvr additive="base">
                                        <p:cTn id="2586" dur="250" fill="hold"/>
                                        <p:tgtEl>
                                          <p:spTgt spid="231"/>
                                        </p:tgtEl>
                                        <p:attrNameLst>
                                          <p:attrName>ppt_x</p:attrName>
                                        </p:attrNameLst>
                                      </p:cBhvr>
                                      <p:tavLst>
                                        <p:tav tm="0">
                                          <p:val>
                                            <p:strVal val="1+#ppt_w/2"/>
                                          </p:val>
                                        </p:tav>
                                        <p:tav tm="100000">
                                          <p:val>
                                            <p:strVal val="#ppt_x"/>
                                          </p:val>
                                        </p:tav>
                                      </p:tavLst>
                                    </p:anim>
                                    <p:anim calcmode="lin" valueType="num">
                                      <p:cBhvr additive="base">
                                        <p:cTn id="2587" dur="250" fill="hold"/>
                                        <p:tgtEl>
                                          <p:spTgt spid="231"/>
                                        </p:tgtEl>
                                        <p:attrNameLst>
                                          <p:attrName>ppt_y</p:attrName>
                                        </p:attrNameLst>
                                      </p:cBhvr>
                                      <p:tavLst>
                                        <p:tav tm="0">
                                          <p:val>
                                            <p:strVal val="0-#ppt_h/2"/>
                                          </p:val>
                                        </p:tav>
                                        <p:tav tm="100000">
                                          <p:val>
                                            <p:strVal val="#ppt_y"/>
                                          </p:val>
                                        </p:tav>
                                      </p:tavLst>
                                    </p:anim>
                                  </p:childTnLst>
                                </p:cTn>
                              </p:par>
                              <p:par>
                                <p:cTn id="2588" presetID="1" presetClass="entr" presetSubtype="0" fill="hold" nodeType="withEffect">
                                  <p:stCondLst>
                                    <p:cond delay="0"/>
                                  </p:stCondLst>
                                  <p:childTnLst>
                                    <p:set>
                                      <p:cBhvr>
                                        <p:cTn id="2589" dur="1" fill="hold">
                                          <p:stCondLst>
                                            <p:cond delay="0"/>
                                          </p:stCondLst>
                                        </p:cTn>
                                        <p:tgtEl>
                                          <p:spTgt spid="342"/>
                                        </p:tgtEl>
                                        <p:attrNameLst>
                                          <p:attrName>style.visibility</p:attrName>
                                        </p:attrNameLst>
                                      </p:cBhvr>
                                      <p:to>
                                        <p:strVal val="visible"/>
                                      </p:to>
                                    </p:set>
                                  </p:childTnLst>
                                </p:cTn>
                              </p:par>
                            </p:childTnLst>
                          </p:cTn>
                        </p:par>
                      </p:childTnLst>
                    </p:cTn>
                  </p:par>
                </p:childTnLst>
              </p:cTn>
              <p:nextCondLst>
                <p:cond evt="onClick" delay="0">
                  <p:tgtEl>
                    <p:spTgt spid="234"/>
                  </p:tgtEl>
                </p:cond>
              </p:nextCondLst>
            </p:seq>
            <p:seq concurrent="1" nextAc="seek">
              <p:cTn id="2590" restart="whenNotActive" fill="hold" evtFilter="cancelBubble" nodeType="interactiveSeq">
                <p:stCondLst>
                  <p:cond evt="onClick" delay="0">
                    <p:tgtEl>
                      <p:spTgt spid="237"/>
                    </p:tgtEl>
                  </p:cond>
                </p:stCondLst>
                <p:endSync evt="end" delay="0">
                  <p:rtn val="all"/>
                </p:endSync>
                <p:childTnLst>
                  <p:par>
                    <p:cTn id="2591" fill="hold">
                      <p:stCondLst>
                        <p:cond delay="0"/>
                      </p:stCondLst>
                      <p:childTnLst>
                        <p:par>
                          <p:cTn id="2592" fill="hold">
                            <p:stCondLst>
                              <p:cond delay="0"/>
                            </p:stCondLst>
                            <p:childTnLst>
                              <p:par>
                                <p:cTn id="2593" presetID="2" presetClass="entr" presetSubtype="3" fill="hold" nodeType="clickEffect">
                                  <p:stCondLst>
                                    <p:cond delay="0"/>
                                  </p:stCondLst>
                                  <p:childTnLst>
                                    <p:set>
                                      <p:cBhvr>
                                        <p:cTn id="2594" dur="1" fill="hold">
                                          <p:stCondLst>
                                            <p:cond delay="0"/>
                                          </p:stCondLst>
                                        </p:cTn>
                                        <p:tgtEl>
                                          <p:spTgt spid="230"/>
                                        </p:tgtEl>
                                        <p:attrNameLst>
                                          <p:attrName>style.visibility</p:attrName>
                                        </p:attrNameLst>
                                      </p:cBhvr>
                                      <p:to>
                                        <p:strVal val="visible"/>
                                      </p:to>
                                    </p:set>
                                    <p:anim calcmode="lin" valueType="num">
                                      <p:cBhvr additive="base">
                                        <p:cTn id="2595" dur="250" fill="hold"/>
                                        <p:tgtEl>
                                          <p:spTgt spid="230"/>
                                        </p:tgtEl>
                                        <p:attrNameLst>
                                          <p:attrName>ppt_x</p:attrName>
                                        </p:attrNameLst>
                                      </p:cBhvr>
                                      <p:tavLst>
                                        <p:tav tm="0">
                                          <p:val>
                                            <p:strVal val="1+#ppt_w/2"/>
                                          </p:val>
                                        </p:tav>
                                        <p:tav tm="100000">
                                          <p:val>
                                            <p:strVal val="#ppt_x"/>
                                          </p:val>
                                        </p:tav>
                                      </p:tavLst>
                                    </p:anim>
                                    <p:anim calcmode="lin" valueType="num">
                                      <p:cBhvr additive="base">
                                        <p:cTn id="2596" dur="250" fill="hold"/>
                                        <p:tgtEl>
                                          <p:spTgt spid="230"/>
                                        </p:tgtEl>
                                        <p:attrNameLst>
                                          <p:attrName>ppt_y</p:attrName>
                                        </p:attrNameLst>
                                      </p:cBhvr>
                                      <p:tavLst>
                                        <p:tav tm="0">
                                          <p:val>
                                            <p:strVal val="0-#ppt_h/2"/>
                                          </p:val>
                                        </p:tav>
                                        <p:tav tm="100000">
                                          <p:val>
                                            <p:strVal val="#ppt_y"/>
                                          </p:val>
                                        </p:tav>
                                      </p:tavLst>
                                    </p:anim>
                                  </p:childTnLst>
                                </p:cTn>
                              </p:par>
                              <p:par>
                                <p:cTn id="2597" presetID="1" presetClass="entr" presetSubtype="0" fill="hold" nodeType="withEffect">
                                  <p:stCondLst>
                                    <p:cond delay="0"/>
                                  </p:stCondLst>
                                  <p:childTnLst>
                                    <p:set>
                                      <p:cBhvr>
                                        <p:cTn id="2598" dur="1" fill="hold">
                                          <p:stCondLst>
                                            <p:cond delay="0"/>
                                          </p:stCondLst>
                                        </p:cTn>
                                        <p:tgtEl>
                                          <p:spTgt spid="342"/>
                                        </p:tgtEl>
                                        <p:attrNameLst>
                                          <p:attrName>style.visibility</p:attrName>
                                        </p:attrNameLst>
                                      </p:cBhvr>
                                      <p:to>
                                        <p:strVal val="visible"/>
                                      </p:to>
                                    </p:set>
                                  </p:childTnLst>
                                </p:cTn>
                              </p:par>
                            </p:childTnLst>
                          </p:cTn>
                        </p:par>
                      </p:childTnLst>
                    </p:cTn>
                  </p:par>
                </p:childTnLst>
              </p:cTn>
              <p:nextCondLst>
                <p:cond evt="onClick" delay="0">
                  <p:tgtEl>
                    <p:spTgt spid="237"/>
                  </p:tgtEl>
                </p:cond>
              </p:nextCondLst>
            </p:seq>
            <p:seq concurrent="1" nextAc="seek">
              <p:cTn id="2599" restart="whenNotActive" fill="hold" evtFilter="cancelBubble" nodeType="interactiveSeq">
                <p:stCondLst>
                  <p:cond evt="onClick" delay="0">
                    <p:tgtEl>
                      <p:spTgt spid="235"/>
                    </p:tgtEl>
                  </p:cond>
                </p:stCondLst>
                <p:endSync evt="end" delay="0">
                  <p:rtn val="all"/>
                </p:endSync>
                <p:childTnLst>
                  <p:par>
                    <p:cTn id="2600" fill="hold">
                      <p:stCondLst>
                        <p:cond delay="0"/>
                      </p:stCondLst>
                      <p:childTnLst>
                        <p:par>
                          <p:cTn id="2601" fill="hold">
                            <p:stCondLst>
                              <p:cond delay="0"/>
                            </p:stCondLst>
                            <p:childTnLst>
                              <p:par>
                                <p:cTn id="2602" presetID="2" presetClass="entr" presetSubtype="3" fill="hold" nodeType="clickEffect">
                                  <p:stCondLst>
                                    <p:cond delay="0"/>
                                  </p:stCondLst>
                                  <p:childTnLst>
                                    <p:set>
                                      <p:cBhvr>
                                        <p:cTn id="2603" dur="1" fill="hold">
                                          <p:stCondLst>
                                            <p:cond delay="0"/>
                                          </p:stCondLst>
                                        </p:cTn>
                                        <p:tgtEl>
                                          <p:spTgt spid="229"/>
                                        </p:tgtEl>
                                        <p:attrNameLst>
                                          <p:attrName>style.visibility</p:attrName>
                                        </p:attrNameLst>
                                      </p:cBhvr>
                                      <p:to>
                                        <p:strVal val="visible"/>
                                      </p:to>
                                    </p:set>
                                    <p:anim calcmode="lin" valueType="num">
                                      <p:cBhvr additive="base">
                                        <p:cTn id="2604" dur="250" fill="hold"/>
                                        <p:tgtEl>
                                          <p:spTgt spid="229"/>
                                        </p:tgtEl>
                                        <p:attrNameLst>
                                          <p:attrName>ppt_x</p:attrName>
                                        </p:attrNameLst>
                                      </p:cBhvr>
                                      <p:tavLst>
                                        <p:tav tm="0">
                                          <p:val>
                                            <p:strVal val="1+#ppt_w/2"/>
                                          </p:val>
                                        </p:tav>
                                        <p:tav tm="100000">
                                          <p:val>
                                            <p:strVal val="#ppt_x"/>
                                          </p:val>
                                        </p:tav>
                                      </p:tavLst>
                                    </p:anim>
                                    <p:anim calcmode="lin" valueType="num">
                                      <p:cBhvr additive="base">
                                        <p:cTn id="2605" dur="250" fill="hold"/>
                                        <p:tgtEl>
                                          <p:spTgt spid="229"/>
                                        </p:tgtEl>
                                        <p:attrNameLst>
                                          <p:attrName>ppt_y</p:attrName>
                                        </p:attrNameLst>
                                      </p:cBhvr>
                                      <p:tavLst>
                                        <p:tav tm="0">
                                          <p:val>
                                            <p:strVal val="0-#ppt_h/2"/>
                                          </p:val>
                                        </p:tav>
                                        <p:tav tm="100000">
                                          <p:val>
                                            <p:strVal val="#ppt_y"/>
                                          </p:val>
                                        </p:tav>
                                      </p:tavLst>
                                    </p:anim>
                                  </p:childTnLst>
                                </p:cTn>
                              </p:par>
                              <p:par>
                                <p:cTn id="2606" presetID="1" presetClass="entr" presetSubtype="0" fill="hold" nodeType="withEffect">
                                  <p:stCondLst>
                                    <p:cond delay="0"/>
                                  </p:stCondLst>
                                  <p:childTnLst>
                                    <p:set>
                                      <p:cBhvr>
                                        <p:cTn id="2607" dur="1" fill="hold">
                                          <p:stCondLst>
                                            <p:cond delay="0"/>
                                          </p:stCondLst>
                                        </p:cTn>
                                        <p:tgtEl>
                                          <p:spTgt spid="342"/>
                                        </p:tgtEl>
                                        <p:attrNameLst>
                                          <p:attrName>style.visibility</p:attrName>
                                        </p:attrNameLst>
                                      </p:cBhvr>
                                      <p:to>
                                        <p:strVal val="visible"/>
                                      </p:to>
                                    </p:set>
                                  </p:childTnLst>
                                </p:cTn>
                              </p:par>
                            </p:childTnLst>
                          </p:cTn>
                        </p:par>
                      </p:childTnLst>
                    </p:cTn>
                  </p:par>
                </p:childTnLst>
              </p:cTn>
              <p:nextCondLst>
                <p:cond evt="onClick" delay="0">
                  <p:tgtEl>
                    <p:spTgt spid="235"/>
                  </p:tgtEl>
                </p:cond>
              </p:nextCondLst>
            </p:seq>
            <p:seq concurrent="1" nextAc="seek">
              <p:cTn id="2608" restart="whenNotActive" fill="hold" evtFilter="cancelBubble" nodeType="interactiveSeq">
                <p:stCondLst>
                  <p:cond evt="onClick" delay="0">
                    <p:tgtEl>
                      <p:spTgt spid="236"/>
                    </p:tgtEl>
                  </p:cond>
                </p:stCondLst>
                <p:endSync evt="end" delay="0">
                  <p:rtn val="all"/>
                </p:endSync>
                <p:childTnLst>
                  <p:par>
                    <p:cTn id="2609" fill="hold">
                      <p:stCondLst>
                        <p:cond delay="0"/>
                      </p:stCondLst>
                      <p:childTnLst>
                        <p:par>
                          <p:cTn id="2610" fill="hold">
                            <p:stCondLst>
                              <p:cond delay="0"/>
                            </p:stCondLst>
                            <p:childTnLst>
                              <p:par>
                                <p:cTn id="2611" presetID="2" presetClass="entr" presetSubtype="3" fill="hold" nodeType="clickEffect">
                                  <p:stCondLst>
                                    <p:cond delay="0"/>
                                  </p:stCondLst>
                                  <p:childTnLst>
                                    <p:set>
                                      <p:cBhvr>
                                        <p:cTn id="2612" dur="1" fill="hold">
                                          <p:stCondLst>
                                            <p:cond delay="0"/>
                                          </p:stCondLst>
                                        </p:cTn>
                                        <p:tgtEl>
                                          <p:spTgt spid="233"/>
                                        </p:tgtEl>
                                        <p:attrNameLst>
                                          <p:attrName>style.visibility</p:attrName>
                                        </p:attrNameLst>
                                      </p:cBhvr>
                                      <p:to>
                                        <p:strVal val="visible"/>
                                      </p:to>
                                    </p:set>
                                    <p:anim calcmode="lin" valueType="num">
                                      <p:cBhvr additive="base">
                                        <p:cTn id="2613" dur="250" fill="hold"/>
                                        <p:tgtEl>
                                          <p:spTgt spid="233"/>
                                        </p:tgtEl>
                                        <p:attrNameLst>
                                          <p:attrName>ppt_x</p:attrName>
                                        </p:attrNameLst>
                                      </p:cBhvr>
                                      <p:tavLst>
                                        <p:tav tm="0">
                                          <p:val>
                                            <p:strVal val="1+#ppt_w/2"/>
                                          </p:val>
                                        </p:tav>
                                        <p:tav tm="100000">
                                          <p:val>
                                            <p:strVal val="#ppt_x"/>
                                          </p:val>
                                        </p:tav>
                                      </p:tavLst>
                                    </p:anim>
                                    <p:anim calcmode="lin" valueType="num">
                                      <p:cBhvr additive="base">
                                        <p:cTn id="2614" dur="250" fill="hold"/>
                                        <p:tgtEl>
                                          <p:spTgt spid="233"/>
                                        </p:tgtEl>
                                        <p:attrNameLst>
                                          <p:attrName>ppt_y</p:attrName>
                                        </p:attrNameLst>
                                      </p:cBhvr>
                                      <p:tavLst>
                                        <p:tav tm="0">
                                          <p:val>
                                            <p:strVal val="0-#ppt_h/2"/>
                                          </p:val>
                                        </p:tav>
                                        <p:tav tm="100000">
                                          <p:val>
                                            <p:strVal val="#ppt_y"/>
                                          </p:val>
                                        </p:tav>
                                      </p:tavLst>
                                    </p:anim>
                                  </p:childTnLst>
                                </p:cTn>
                              </p:par>
                              <p:par>
                                <p:cTn id="2615" presetID="1" presetClass="entr" presetSubtype="0" fill="hold" nodeType="withEffect">
                                  <p:stCondLst>
                                    <p:cond delay="0"/>
                                  </p:stCondLst>
                                  <p:childTnLst>
                                    <p:set>
                                      <p:cBhvr>
                                        <p:cTn id="2616" dur="1" fill="hold">
                                          <p:stCondLst>
                                            <p:cond delay="0"/>
                                          </p:stCondLst>
                                        </p:cTn>
                                        <p:tgtEl>
                                          <p:spTgt spid="342"/>
                                        </p:tgtEl>
                                        <p:attrNameLst>
                                          <p:attrName>style.visibility</p:attrName>
                                        </p:attrNameLst>
                                      </p:cBhvr>
                                      <p:to>
                                        <p:strVal val="visible"/>
                                      </p:to>
                                    </p:set>
                                  </p:childTnLst>
                                </p:cTn>
                              </p:par>
                            </p:childTnLst>
                          </p:cTn>
                        </p:par>
                      </p:childTnLst>
                    </p:cTn>
                  </p:par>
                </p:childTnLst>
              </p:cTn>
              <p:nextCondLst>
                <p:cond evt="onClick" delay="0">
                  <p:tgtEl>
                    <p:spTgt spid="236"/>
                  </p:tgtEl>
                </p:cond>
              </p:nextCondLst>
            </p:seq>
            <p:seq concurrent="1" nextAc="seek">
              <p:cTn id="2617" restart="whenNotActive" fill="hold" evtFilter="cancelBubble" nodeType="interactiveSeq">
                <p:stCondLst>
                  <p:cond evt="onClick" delay="0">
                    <p:tgtEl>
                      <p:spTgt spid="232"/>
                    </p:tgtEl>
                  </p:cond>
                </p:stCondLst>
                <p:endSync evt="end" delay="0">
                  <p:rtn val="all"/>
                </p:endSync>
                <p:childTnLst>
                  <p:par>
                    <p:cTn id="2618" fill="hold">
                      <p:stCondLst>
                        <p:cond delay="0"/>
                      </p:stCondLst>
                      <p:childTnLst>
                        <p:par>
                          <p:cTn id="2619" fill="hold">
                            <p:stCondLst>
                              <p:cond delay="0"/>
                            </p:stCondLst>
                            <p:childTnLst>
                              <p:par>
                                <p:cTn id="2620" presetID="2" presetClass="entr" presetSubtype="3" fill="hold" nodeType="clickEffect">
                                  <p:stCondLst>
                                    <p:cond delay="0"/>
                                  </p:stCondLst>
                                  <p:childTnLst>
                                    <p:set>
                                      <p:cBhvr>
                                        <p:cTn id="2621" dur="1" fill="hold">
                                          <p:stCondLst>
                                            <p:cond delay="0"/>
                                          </p:stCondLst>
                                        </p:cTn>
                                        <p:tgtEl>
                                          <p:spTgt spid="238"/>
                                        </p:tgtEl>
                                        <p:attrNameLst>
                                          <p:attrName>style.visibility</p:attrName>
                                        </p:attrNameLst>
                                      </p:cBhvr>
                                      <p:to>
                                        <p:strVal val="visible"/>
                                      </p:to>
                                    </p:set>
                                    <p:anim calcmode="lin" valueType="num">
                                      <p:cBhvr additive="base">
                                        <p:cTn id="2622" dur="250" fill="hold"/>
                                        <p:tgtEl>
                                          <p:spTgt spid="238"/>
                                        </p:tgtEl>
                                        <p:attrNameLst>
                                          <p:attrName>ppt_x</p:attrName>
                                        </p:attrNameLst>
                                      </p:cBhvr>
                                      <p:tavLst>
                                        <p:tav tm="0">
                                          <p:val>
                                            <p:strVal val="1+#ppt_w/2"/>
                                          </p:val>
                                        </p:tav>
                                        <p:tav tm="100000">
                                          <p:val>
                                            <p:strVal val="#ppt_x"/>
                                          </p:val>
                                        </p:tav>
                                      </p:tavLst>
                                    </p:anim>
                                    <p:anim calcmode="lin" valueType="num">
                                      <p:cBhvr additive="base">
                                        <p:cTn id="2623" dur="250" fill="hold"/>
                                        <p:tgtEl>
                                          <p:spTgt spid="238"/>
                                        </p:tgtEl>
                                        <p:attrNameLst>
                                          <p:attrName>ppt_y</p:attrName>
                                        </p:attrNameLst>
                                      </p:cBhvr>
                                      <p:tavLst>
                                        <p:tav tm="0">
                                          <p:val>
                                            <p:strVal val="0-#ppt_h/2"/>
                                          </p:val>
                                        </p:tav>
                                        <p:tav tm="100000">
                                          <p:val>
                                            <p:strVal val="#ppt_y"/>
                                          </p:val>
                                        </p:tav>
                                      </p:tavLst>
                                    </p:anim>
                                  </p:childTnLst>
                                </p:cTn>
                              </p:par>
                              <p:par>
                                <p:cTn id="2624" presetID="1" presetClass="entr" presetSubtype="0" fill="hold" nodeType="withEffect">
                                  <p:stCondLst>
                                    <p:cond delay="0"/>
                                  </p:stCondLst>
                                  <p:childTnLst>
                                    <p:set>
                                      <p:cBhvr>
                                        <p:cTn id="2625" dur="1" fill="hold">
                                          <p:stCondLst>
                                            <p:cond delay="0"/>
                                          </p:stCondLst>
                                        </p:cTn>
                                        <p:tgtEl>
                                          <p:spTgt spid="342"/>
                                        </p:tgtEl>
                                        <p:attrNameLst>
                                          <p:attrName>style.visibility</p:attrName>
                                        </p:attrNameLst>
                                      </p:cBhvr>
                                      <p:to>
                                        <p:strVal val="visible"/>
                                      </p:to>
                                    </p:set>
                                  </p:childTnLst>
                                </p:cTn>
                              </p:par>
                            </p:childTnLst>
                          </p:cTn>
                        </p:par>
                      </p:childTnLst>
                    </p:cTn>
                  </p:par>
                </p:childTnLst>
              </p:cTn>
              <p:nextCondLst>
                <p:cond evt="onClick" delay="0">
                  <p:tgtEl>
                    <p:spTgt spid="232"/>
                  </p:tgtEl>
                </p:cond>
              </p:nextCondLst>
            </p:seq>
            <p:seq concurrent="1" nextAc="seek">
              <p:cTn id="2626" restart="whenNotActive" fill="hold" evtFilter="cancelBubble" nodeType="interactiveSeq">
                <p:stCondLst>
                  <p:cond evt="onClick" delay="0">
                    <p:tgtEl>
                      <p:spTgt spid="244"/>
                    </p:tgtEl>
                  </p:cond>
                </p:stCondLst>
                <p:endSync evt="end" delay="0">
                  <p:rtn val="all"/>
                </p:endSync>
                <p:childTnLst>
                  <p:par>
                    <p:cTn id="2627" fill="hold">
                      <p:stCondLst>
                        <p:cond delay="0"/>
                      </p:stCondLst>
                      <p:childTnLst>
                        <p:par>
                          <p:cTn id="2628" fill="hold">
                            <p:stCondLst>
                              <p:cond delay="0"/>
                            </p:stCondLst>
                            <p:childTnLst>
                              <p:par>
                                <p:cTn id="2629" presetID="2" presetClass="entr" presetSubtype="3" fill="hold" nodeType="clickEffect">
                                  <p:stCondLst>
                                    <p:cond delay="0"/>
                                  </p:stCondLst>
                                  <p:childTnLst>
                                    <p:set>
                                      <p:cBhvr>
                                        <p:cTn id="2630" dur="1" fill="hold">
                                          <p:stCondLst>
                                            <p:cond delay="0"/>
                                          </p:stCondLst>
                                        </p:cTn>
                                        <p:tgtEl>
                                          <p:spTgt spid="241"/>
                                        </p:tgtEl>
                                        <p:attrNameLst>
                                          <p:attrName>style.visibility</p:attrName>
                                        </p:attrNameLst>
                                      </p:cBhvr>
                                      <p:to>
                                        <p:strVal val="visible"/>
                                      </p:to>
                                    </p:set>
                                    <p:anim calcmode="lin" valueType="num">
                                      <p:cBhvr additive="base">
                                        <p:cTn id="2631" dur="250" fill="hold"/>
                                        <p:tgtEl>
                                          <p:spTgt spid="241"/>
                                        </p:tgtEl>
                                        <p:attrNameLst>
                                          <p:attrName>ppt_x</p:attrName>
                                        </p:attrNameLst>
                                      </p:cBhvr>
                                      <p:tavLst>
                                        <p:tav tm="0">
                                          <p:val>
                                            <p:strVal val="1+#ppt_w/2"/>
                                          </p:val>
                                        </p:tav>
                                        <p:tav tm="100000">
                                          <p:val>
                                            <p:strVal val="#ppt_x"/>
                                          </p:val>
                                        </p:tav>
                                      </p:tavLst>
                                    </p:anim>
                                    <p:anim calcmode="lin" valueType="num">
                                      <p:cBhvr additive="base">
                                        <p:cTn id="2632" dur="250" fill="hold"/>
                                        <p:tgtEl>
                                          <p:spTgt spid="241"/>
                                        </p:tgtEl>
                                        <p:attrNameLst>
                                          <p:attrName>ppt_y</p:attrName>
                                        </p:attrNameLst>
                                      </p:cBhvr>
                                      <p:tavLst>
                                        <p:tav tm="0">
                                          <p:val>
                                            <p:strVal val="0-#ppt_h/2"/>
                                          </p:val>
                                        </p:tav>
                                        <p:tav tm="100000">
                                          <p:val>
                                            <p:strVal val="#ppt_y"/>
                                          </p:val>
                                        </p:tav>
                                      </p:tavLst>
                                    </p:anim>
                                  </p:childTnLst>
                                </p:cTn>
                              </p:par>
                              <p:par>
                                <p:cTn id="2633" presetID="1" presetClass="entr" presetSubtype="0" fill="hold" nodeType="withEffect">
                                  <p:stCondLst>
                                    <p:cond delay="0"/>
                                  </p:stCondLst>
                                  <p:childTnLst>
                                    <p:set>
                                      <p:cBhvr>
                                        <p:cTn id="2634" dur="1" fill="hold">
                                          <p:stCondLst>
                                            <p:cond delay="0"/>
                                          </p:stCondLst>
                                        </p:cTn>
                                        <p:tgtEl>
                                          <p:spTgt spid="343"/>
                                        </p:tgtEl>
                                        <p:attrNameLst>
                                          <p:attrName>style.visibility</p:attrName>
                                        </p:attrNameLst>
                                      </p:cBhvr>
                                      <p:to>
                                        <p:strVal val="visible"/>
                                      </p:to>
                                    </p:set>
                                  </p:childTnLst>
                                </p:cTn>
                              </p:par>
                            </p:childTnLst>
                          </p:cTn>
                        </p:par>
                      </p:childTnLst>
                    </p:cTn>
                  </p:par>
                </p:childTnLst>
              </p:cTn>
              <p:nextCondLst>
                <p:cond evt="onClick" delay="0">
                  <p:tgtEl>
                    <p:spTgt spid="244"/>
                  </p:tgtEl>
                </p:cond>
              </p:nextCondLst>
            </p:seq>
            <p:seq concurrent="1" nextAc="seek">
              <p:cTn id="2635" restart="whenNotActive" fill="hold" evtFilter="cancelBubble" nodeType="interactiveSeq">
                <p:stCondLst>
                  <p:cond evt="onClick" delay="0">
                    <p:tgtEl>
                      <p:spTgt spid="247"/>
                    </p:tgtEl>
                  </p:cond>
                </p:stCondLst>
                <p:endSync evt="end" delay="0">
                  <p:rtn val="all"/>
                </p:endSync>
                <p:childTnLst>
                  <p:par>
                    <p:cTn id="2636" fill="hold">
                      <p:stCondLst>
                        <p:cond delay="0"/>
                      </p:stCondLst>
                      <p:childTnLst>
                        <p:par>
                          <p:cTn id="2637" fill="hold">
                            <p:stCondLst>
                              <p:cond delay="0"/>
                            </p:stCondLst>
                            <p:childTnLst>
                              <p:par>
                                <p:cTn id="2638" presetID="2" presetClass="entr" presetSubtype="3" fill="hold" nodeType="clickEffect">
                                  <p:stCondLst>
                                    <p:cond delay="0"/>
                                  </p:stCondLst>
                                  <p:childTnLst>
                                    <p:set>
                                      <p:cBhvr>
                                        <p:cTn id="2639" dur="1" fill="hold">
                                          <p:stCondLst>
                                            <p:cond delay="0"/>
                                          </p:stCondLst>
                                        </p:cTn>
                                        <p:tgtEl>
                                          <p:spTgt spid="240"/>
                                        </p:tgtEl>
                                        <p:attrNameLst>
                                          <p:attrName>style.visibility</p:attrName>
                                        </p:attrNameLst>
                                      </p:cBhvr>
                                      <p:to>
                                        <p:strVal val="visible"/>
                                      </p:to>
                                    </p:set>
                                    <p:anim calcmode="lin" valueType="num">
                                      <p:cBhvr additive="base">
                                        <p:cTn id="2640" dur="250" fill="hold"/>
                                        <p:tgtEl>
                                          <p:spTgt spid="240"/>
                                        </p:tgtEl>
                                        <p:attrNameLst>
                                          <p:attrName>ppt_x</p:attrName>
                                        </p:attrNameLst>
                                      </p:cBhvr>
                                      <p:tavLst>
                                        <p:tav tm="0">
                                          <p:val>
                                            <p:strVal val="1+#ppt_w/2"/>
                                          </p:val>
                                        </p:tav>
                                        <p:tav tm="100000">
                                          <p:val>
                                            <p:strVal val="#ppt_x"/>
                                          </p:val>
                                        </p:tav>
                                      </p:tavLst>
                                    </p:anim>
                                    <p:anim calcmode="lin" valueType="num">
                                      <p:cBhvr additive="base">
                                        <p:cTn id="2641" dur="250" fill="hold"/>
                                        <p:tgtEl>
                                          <p:spTgt spid="240"/>
                                        </p:tgtEl>
                                        <p:attrNameLst>
                                          <p:attrName>ppt_y</p:attrName>
                                        </p:attrNameLst>
                                      </p:cBhvr>
                                      <p:tavLst>
                                        <p:tav tm="0">
                                          <p:val>
                                            <p:strVal val="0-#ppt_h/2"/>
                                          </p:val>
                                        </p:tav>
                                        <p:tav tm="100000">
                                          <p:val>
                                            <p:strVal val="#ppt_y"/>
                                          </p:val>
                                        </p:tav>
                                      </p:tavLst>
                                    </p:anim>
                                  </p:childTnLst>
                                </p:cTn>
                              </p:par>
                              <p:par>
                                <p:cTn id="2642" presetID="1" presetClass="entr" presetSubtype="0" fill="hold" nodeType="withEffect">
                                  <p:stCondLst>
                                    <p:cond delay="0"/>
                                  </p:stCondLst>
                                  <p:childTnLst>
                                    <p:set>
                                      <p:cBhvr>
                                        <p:cTn id="2643" dur="1" fill="hold">
                                          <p:stCondLst>
                                            <p:cond delay="0"/>
                                          </p:stCondLst>
                                        </p:cTn>
                                        <p:tgtEl>
                                          <p:spTgt spid="343"/>
                                        </p:tgtEl>
                                        <p:attrNameLst>
                                          <p:attrName>style.visibility</p:attrName>
                                        </p:attrNameLst>
                                      </p:cBhvr>
                                      <p:to>
                                        <p:strVal val="visible"/>
                                      </p:to>
                                    </p:set>
                                  </p:childTnLst>
                                </p:cTn>
                              </p:par>
                            </p:childTnLst>
                          </p:cTn>
                        </p:par>
                      </p:childTnLst>
                    </p:cTn>
                  </p:par>
                </p:childTnLst>
              </p:cTn>
              <p:nextCondLst>
                <p:cond evt="onClick" delay="0">
                  <p:tgtEl>
                    <p:spTgt spid="247"/>
                  </p:tgtEl>
                </p:cond>
              </p:nextCondLst>
            </p:seq>
            <p:seq concurrent="1" nextAc="seek">
              <p:cTn id="2644" restart="whenNotActive" fill="hold" evtFilter="cancelBubble" nodeType="interactiveSeq">
                <p:stCondLst>
                  <p:cond evt="onClick" delay="0">
                    <p:tgtEl>
                      <p:spTgt spid="245"/>
                    </p:tgtEl>
                  </p:cond>
                </p:stCondLst>
                <p:endSync evt="end" delay="0">
                  <p:rtn val="all"/>
                </p:endSync>
                <p:childTnLst>
                  <p:par>
                    <p:cTn id="2645" fill="hold">
                      <p:stCondLst>
                        <p:cond delay="0"/>
                      </p:stCondLst>
                      <p:childTnLst>
                        <p:par>
                          <p:cTn id="2646" fill="hold">
                            <p:stCondLst>
                              <p:cond delay="0"/>
                            </p:stCondLst>
                            <p:childTnLst>
                              <p:par>
                                <p:cTn id="2647" presetID="2" presetClass="entr" presetSubtype="3" fill="hold" nodeType="clickEffect">
                                  <p:stCondLst>
                                    <p:cond delay="0"/>
                                  </p:stCondLst>
                                  <p:childTnLst>
                                    <p:set>
                                      <p:cBhvr>
                                        <p:cTn id="2648" dur="1" fill="hold">
                                          <p:stCondLst>
                                            <p:cond delay="0"/>
                                          </p:stCondLst>
                                        </p:cTn>
                                        <p:tgtEl>
                                          <p:spTgt spid="239"/>
                                        </p:tgtEl>
                                        <p:attrNameLst>
                                          <p:attrName>style.visibility</p:attrName>
                                        </p:attrNameLst>
                                      </p:cBhvr>
                                      <p:to>
                                        <p:strVal val="visible"/>
                                      </p:to>
                                    </p:set>
                                    <p:anim calcmode="lin" valueType="num">
                                      <p:cBhvr additive="base">
                                        <p:cTn id="2649" dur="250" fill="hold"/>
                                        <p:tgtEl>
                                          <p:spTgt spid="239"/>
                                        </p:tgtEl>
                                        <p:attrNameLst>
                                          <p:attrName>ppt_x</p:attrName>
                                        </p:attrNameLst>
                                      </p:cBhvr>
                                      <p:tavLst>
                                        <p:tav tm="0">
                                          <p:val>
                                            <p:strVal val="1+#ppt_w/2"/>
                                          </p:val>
                                        </p:tav>
                                        <p:tav tm="100000">
                                          <p:val>
                                            <p:strVal val="#ppt_x"/>
                                          </p:val>
                                        </p:tav>
                                      </p:tavLst>
                                    </p:anim>
                                    <p:anim calcmode="lin" valueType="num">
                                      <p:cBhvr additive="base">
                                        <p:cTn id="2650" dur="250" fill="hold"/>
                                        <p:tgtEl>
                                          <p:spTgt spid="239"/>
                                        </p:tgtEl>
                                        <p:attrNameLst>
                                          <p:attrName>ppt_y</p:attrName>
                                        </p:attrNameLst>
                                      </p:cBhvr>
                                      <p:tavLst>
                                        <p:tav tm="0">
                                          <p:val>
                                            <p:strVal val="0-#ppt_h/2"/>
                                          </p:val>
                                        </p:tav>
                                        <p:tav tm="100000">
                                          <p:val>
                                            <p:strVal val="#ppt_y"/>
                                          </p:val>
                                        </p:tav>
                                      </p:tavLst>
                                    </p:anim>
                                  </p:childTnLst>
                                </p:cTn>
                              </p:par>
                              <p:par>
                                <p:cTn id="2651" presetID="1" presetClass="entr" presetSubtype="0" fill="hold" nodeType="withEffect">
                                  <p:stCondLst>
                                    <p:cond delay="0"/>
                                  </p:stCondLst>
                                  <p:childTnLst>
                                    <p:set>
                                      <p:cBhvr>
                                        <p:cTn id="2652" dur="1" fill="hold">
                                          <p:stCondLst>
                                            <p:cond delay="0"/>
                                          </p:stCondLst>
                                        </p:cTn>
                                        <p:tgtEl>
                                          <p:spTgt spid="343"/>
                                        </p:tgtEl>
                                        <p:attrNameLst>
                                          <p:attrName>style.visibility</p:attrName>
                                        </p:attrNameLst>
                                      </p:cBhvr>
                                      <p:to>
                                        <p:strVal val="visible"/>
                                      </p:to>
                                    </p:set>
                                  </p:childTnLst>
                                </p:cTn>
                              </p:par>
                            </p:childTnLst>
                          </p:cTn>
                        </p:par>
                      </p:childTnLst>
                    </p:cTn>
                  </p:par>
                </p:childTnLst>
              </p:cTn>
              <p:nextCondLst>
                <p:cond evt="onClick" delay="0">
                  <p:tgtEl>
                    <p:spTgt spid="245"/>
                  </p:tgtEl>
                </p:cond>
              </p:nextCondLst>
            </p:seq>
            <p:seq concurrent="1" nextAc="seek">
              <p:cTn id="2653" restart="whenNotActive" fill="hold" evtFilter="cancelBubble" nodeType="interactiveSeq">
                <p:stCondLst>
                  <p:cond evt="onClick" delay="0">
                    <p:tgtEl>
                      <p:spTgt spid="246"/>
                    </p:tgtEl>
                  </p:cond>
                </p:stCondLst>
                <p:endSync evt="end" delay="0">
                  <p:rtn val="all"/>
                </p:endSync>
                <p:childTnLst>
                  <p:par>
                    <p:cTn id="2654" fill="hold">
                      <p:stCondLst>
                        <p:cond delay="0"/>
                      </p:stCondLst>
                      <p:childTnLst>
                        <p:par>
                          <p:cTn id="2655" fill="hold">
                            <p:stCondLst>
                              <p:cond delay="0"/>
                            </p:stCondLst>
                            <p:childTnLst>
                              <p:par>
                                <p:cTn id="2656" presetID="2" presetClass="entr" presetSubtype="3" fill="hold" nodeType="clickEffect">
                                  <p:stCondLst>
                                    <p:cond delay="0"/>
                                  </p:stCondLst>
                                  <p:childTnLst>
                                    <p:set>
                                      <p:cBhvr>
                                        <p:cTn id="2657" dur="1" fill="hold">
                                          <p:stCondLst>
                                            <p:cond delay="0"/>
                                          </p:stCondLst>
                                        </p:cTn>
                                        <p:tgtEl>
                                          <p:spTgt spid="243"/>
                                        </p:tgtEl>
                                        <p:attrNameLst>
                                          <p:attrName>style.visibility</p:attrName>
                                        </p:attrNameLst>
                                      </p:cBhvr>
                                      <p:to>
                                        <p:strVal val="visible"/>
                                      </p:to>
                                    </p:set>
                                    <p:anim calcmode="lin" valueType="num">
                                      <p:cBhvr additive="base">
                                        <p:cTn id="2658" dur="250" fill="hold"/>
                                        <p:tgtEl>
                                          <p:spTgt spid="243"/>
                                        </p:tgtEl>
                                        <p:attrNameLst>
                                          <p:attrName>ppt_x</p:attrName>
                                        </p:attrNameLst>
                                      </p:cBhvr>
                                      <p:tavLst>
                                        <p:tav tm="0">
                                          <p:val>
                                            <p:strVal val="1+#ppt_w/2"/>
                                          </p:val>
                                        </p:tav>
                                        <p:tav tm="100000">
                                          <p:val>
                                            <p:strVal val="#ppt_x"/>
                                          </p:val>
                                        </p:tav>
                                      </p:tavLst>
                                    </p:anim>
                                    <p:anim calcmode="lin" valueType="num">
                                      <p:cBhvr additive="base">
                                        <p:cTn id="2659" dur="250" fill="hold"/>
                                        <p:tgtEl>
                                          <p:spTgt spid="243"/>
                                        </p:tgtEl>
                                        <p:attrNameLst>
                                          <p:attrName>ppt_y</p:attrName>
                                        </p:attrNameLst>
                                      </p:cBhvr>
                                      <p:tavLst>
                                        <p:tav tm="0">
                                          <p:val>
                                            <p:strVal val="0-#ppt_h/2"/>
                                          </p:val>
                                        </p:tav>
                                        <p:tav tm="100000">
                                          <p:val>
                                            <p:strVal val="#ppt_y"/>
                                          </p:val>
                                        </p:tav>
                                      </p:tavLst>
                                    </p:anim>
                                  </p:childTnLst>
                                </p:cTn>
                              </p:par>
                              <p:par>
                                <p:cTn id="2660" presetID="1" presetClass="entr" presetSubtype="0" fill="hold" nodeType="withEffect">
                                  <p:stCondLst>
                                    <p:cond delay="0"/>
                                  </p:stCondLst>
                                  <p:childTnLst>
                                    <p:set>
                                      <p:cBhvr>
                                        <p:cTn id="2661" dur="1" fill="hold">
                                          <p:stCondLst>
                                            <p:cond delay="0"/>
                                          </p:stCondLst>
                                        </p:cTn>
                                        <p:tgtEl>
                                          <p:spTgt spid="343"/>
                                        </p:tgtEl>
                                        <p:attrNameLst>
                                          <p:attrName>style.visibility</p:attrName>
                                        </p:attrNameLst>
                                      </p:cBhvr>
                                      <p:to>
                                        <p:strVal val="visible"/>
                                      </p:to>
                                    </p:set>
                                  </p:childTnLst>
                                </p:cTn>
                              </p:par>
                            </p:childTnLst>
                          </p:cTn>
                        </p:par>
                      </p:childTnLst>
                    </p:cTn>
                  </p:par>
                </p:childTnLst>
              </p:cTn>
              <p:nextCondLst>
                <p:cond evt="onClick" delay="0">
                  <p:tgtEl>
                    <p:spTgt spid="246"/>
                  </p:tgtEl>
                </p:cond>
              </p:nextCondLst>
            </p:seq>
            <p:seq concurrent="1" nextAc="seek">
              <p:cTn id="2662" restart="whenNotActive" fill="hold" evtFilter="cancelBubble" nodeType="interactiveSeq">
                <p:stCondLst>
                  <p:cond evt="onClick" delay="0">
                    <p:tgtEl>
                      <p:spTgt spid="242"/>
                    </p:tgtEl>
                  </p:cond>
                </p:stCondLst>
                <p:endSync evt="end" delay="0">
                  <p:rtn val="all"/>
                </p:endSync>
                <p:childTnLst>
                  <p:par>
                    <p:cTn id="2663" fill="hold">
                      <p:stCondLst>
                        <p:cond delay="0"/>
                      </p:stCondLst>
                      <p:childTnLst>
                        <p:par>
                          <p:cTn id="2664" fill="hold">
                            <p:stCondLst>
                              <p:cond delay="0"/>
                            </p:stCondLst>
                            <p:childTnLst>
                              <p:par>
                                <p:cTn id="2665" presetID="2" presetClass="entr" presetSubtype="3" fill="hold" nodeType="clickEffect">
                                  <p:stCondLst>
                                    <p:cond delay="0"/>
                                  </p:stCondLst>
                                  <p:childTnLst>
                                    <p:set>
                                      <p:cBhvr>
                                        <p:cTn id="2666" dur="1" fill="hold">
                                          <p:stCondLst>
                                            <p:cond delay="0"/>
                                          </p:stCondLst>
                                        </p:cTn>
                                        <p:tgtEl>
                                          <p:spTgt spid="250"/>
                                        </p:tgtEl>
                                        <p:attrNameLst>
                                          <p:attrName>style.visibility</p:attrName>
                                        </p:attrNameLst>
                                      </p:cBhvr>
                                      <p:to>
                                        <p:strVal val="visible"/>
                                      </p:to>
                                    </p:set>
                                    <p:anim calcmode="lin" valueType="num">
                                      <p:cBhvr additive="base">
                                        <p:cTn id="2667" dur="250" fill="hold"/>
                                        <p:tgtEl>
                                          <p:spTgt spid="250"/>
                                        </p:tgtEl>
                                        <p:attrNameLst>
                                          <p:attrName>ppt_x</p:attrName>
                                        </p:attrNameLst>
                                      </p:cBhvr>
                                      <p:tavLst>
                                        <p:tav tm="0">
                                          <p:val>
                                            <p:strVal val="1+#ppt_w/2"/>
                                          </p:val>
                                        </p:tav>
                                        <p:tav tm="100000">
                                          <p:val>
                                            <p:strVal val="#ppt_x"/>
                                          </p:val>
                                        </p:tav>
                                      </p:tavLst>
                                    </p:anim>
                                    <p:anim calcmode="lin" valueType="num">
                                      <p:cBhvr additive="base">
                                        <p:cTn id="2668" dur="250" fill="hold"/>
                                        <p:tgtEl>
                                          <p:spTgt spid="250"/>
                                        </p:tgtEl>
                                        <p:attrNameLst>
                                          <p:attrName>ppt_y</p:attrName>
                                        </p:attrNameLst>
                                      </p:cBhvr>
                                      <p:tavLst>
                                        <p:tav tm="0">
                                          <p:val>
                                            <p:strVal val="0-#ppt_h/2"/>
                                          </p:val>
                                        </p:tav>
                                        <p:tav tm="100000">
                                          <p:val>
                                            <p:strVal val="#ppt_y"/>
                                          </p:val>
                                        </p:tav>
                                      </p:tavLst>
                                    </p:anim>
                                  </p:childTnLst>
                                </p:cTn>
                              </p:par>
                              <p:par>
                                <p:cTn id="2669" presetID="1" presetClass="entr" presetSubtype="0" fill="hold" nodeType="withEffect">
                                  <p:stCondLst>
                                    <p:cond delay="0"/>
                                  </p:stCondLst>
                                  <p:childTnLst>
                                    <p:set>
                                      <p:cBhvr>
                                        <p:cTn id="2670" dur="1" fill="hold">
                                          <p:stCondLst>
                                            <p:cond delay="0"/>
                                          </p:stCondLst>
                                        </p:cTn>
                                        <p:tgtEl>
                                          <p:spTgt spid="343"/>
                                        </p:tgtEl>
                                        <p:attrNameLst>
                                          <p:attrName>style.visibility</p:attrName>
                                        </p:attrNameLst>
                                      </p:cBhvr>
                                      <p:to>
                                        <p:strVal val="visible"/>
                                      </p:to>
                                    </p:set>
                                  </p:childTnLst>
                                </p:cTn>
                              </p:par>
                            </p:childTnLst>
                          </p:cTn>
                        </p:par>
                      </p:childTnLst>
                    </p:cTn>
                  </p:par>
                </p:childTnLst>
              </p:cTn>
              <p:nextCondLst>
                <p:cond evt="onClick" delay="0">
                  <p:tgtEl>
                    <p:spTgt spid="242"/>
                  </p:tgtEl>
                </p:cond>
              </p:nextCondLst>
            </p:seq>
            <p:seq concurrent="1" nextAc="seek">
              <p:cTn id="2671" restart="whenNotActive" fill="hold" evtFilter="cancelBubble" nodeType="interactiveSeq">
                <p:stCondLst>
                  <p:cond evt="onClick" delay="0">
                    <p:tgtEl>
                      <p:spTgt spid="281"/>
                    </p:tgtEl>
                  </p:cond>
                </p:stCondLst>
                <p:endSync evt="end" delay="0">
                  <p:rtn val="all"/>
                </p:endSync>
                <p:childTnLst>
                  <p:par>
                    <p:cTn id="2672" fill="hold">
                      <p:stCondLst>
                        <p:cond delay="0"/>
                      </p:stCondLst>
                      <p:childTnLst>
                        <p:par>
                          <p:cTn id="2673" fill="hold">
                            <p:stCondLst>
                              <p:cond delay="0"/>
                            </p:stCondLst>
                            <p:childTnLst>
                              <p:par>
                                <p:cTn id="2674" presetID="2" presetClass="entr" presetSubtype="3" fill="hold" nodeType="clickEffect">
                                  <p:stCondLst>
                                    <p:cond delay="0"/>
                                  </p:stCondLst>
                                  <p:childTnLst>
                                    <p:set>
                                      <p:cBhvr>
                                        <p:cTn id="2675" dur="1" fill="hold">
                                          <p:stCondLst>
                                            <p:cond delay="0"/>
                                          </p:stCondLst>
                                        </p:cTn>
                                        <p:tgtEl>
                                          <p:spTgt spid="67"/>
                                        </p:tgtEl>
                                        <p:attrNameLst>
                                          <p:attrName>style.visibility</p:attrName>
                                        </p:attrNameLst>
                                      </p:cBhvr>
                                      <p:to>
                                        <p:strVal val="visible"/>
                                      </p:to>
                                    </p:set>
                                    <p:anim calcmode="lin" valueType="num">
                                      <p:cBhvr additive="base">
                                        <p:cTn id="2676" dur="250" fill="hold"/>
                                        <p:tgtEl>
                                          <p:spTgt spid="67"/>
                                        </p:tgtEl>
                                        <p:attrNameLst>
                                          <p:attrName>ppt_x</p:attrName>
                                        </p:attrNameLst>
                                      </p:cBhvr>
                                      <p:tavLst>
                                        <p:tav tm="0">
                                          <p:val>
                                            <p:strVal val="1+#ppt_w/2"/>
                                          </p:val>
                                        </p:tav>
                                        <p:tav tm="100000">
                                          <p:val>
                                            <p:strVal val="#ppt_x"/>
                                          </p:val>
                                        </p:tav>
                                      </p:tavLst>
                                    </p:anim>
                                    <p:anim calcmode="lin" valueType="num">
                                      <p:cBhvr additive="base">
                                        <p:cTn id="2677" dur="250" fill="hold"/>
                                        <p:tgtEl>
                                          <p:spTgt spid="67"/>
                                        </p:tgtEl>
                                        <p:attrNameLst>
                                          <p:attrName>ppt_y</p:attrName>
                                        </p:attrNameLst>
                                      </p:cBhvr>
                                      <p:tavLst>
                                        <p:tav tm="0">
                                          <p:val>
                                            <p:strVal val="0-#ppt_h/2"/>
                                          </p:val>
                                        </p:tav>
                                        <p:tav tm="100000">
                                          <p:val>
                                            <p:strVal val="#ppt_y"/>
                                          </p:val>
                                        </p:tav>
                                      </p:tavLst>
                                    </p:anim>
                                  </p:childTnLst>
                                </p:cTn>
                              </p:par>
                              <p:par>
                                <p:cTn id="2678" presetID="1" presetClass="entr" presetSubtype="0" fill="hold" nodeType="withEffect">
                                  <p:stCondLst>
                                    <p:cond delay="0"/>
                                  </p:stCondLst>
                                  <p:childTnLst>
                                    <p:set>
                                      <p:cBhvr>
                                        <p:cTn id="2679" dur="1" fill="hold">
                                          <p:stCondLst>
                                            <p:cond delay="0"/>
                                          </p:stCondLst>
                                        </p:cTn>
                                        <p:tgtEl>
                                          <p:spTgt spid="344"/>
                                        </p:tgtEl>
                                        <p:attrNameLst>
                                          <p:attrName>style.visibility</p:attrName>
                                        </p:attrNameLst>
                                      </p:cBhvr>
                                      <p:to>
                                        <p:strVal val="visible"/>
                                      </p:to>
                                    </p:set>
                                  </p:childTnLst>
                                </p:cTn>
                              </p:par>
                            </p:childTnLst>
                          </p:cTn>
                        </p:par>
                      </p:childTnLst>
                    </p:cTn>
                  </p:par>
                </p:childTnLst>
              </p:cTn>
              <p:nextCondLst>
                <p:cond evt="onClick" delay="0">
                  <p:tgtEl>
                    <p:spTgt spid="281"/>
                  </p:tgtEl>
                </p:cond>
              </p:nextCondLst>
            </p:seq>
            <p:seq concurrent="1" nextAc="seek">
              <p:cTn id="2680" restart="whenNotActive" fill="hold" evtFilter="cancelBubble" nodeType="interactiveSeq">
                <p:stCondLst>
                  <p:cond evt="onClick" delay="0">
                    <p:tgtEl>
                      <p:spTgt spid="284"/>
                    </p:tgtEl>
                  </p:cond>
                </p:stCondLst>
                <p:endSync evt="end" delay="0">
                  <p:rtn val="all"/>
                </p:endSync>
                <p:childTnLst>
                  <p:par>
                    <p:cTn id="2681" fill="hold">
                      <p:stCondLst>
                        <p:cond delay="0"/>
                      </p:stCondLst>
                      <p:childTnLst>
                        <p:par>
                          <p:cTn id="2682" fill="hold">
                            <p:stCondLst>
                              <p:cond delay="0"/>
                            </p:stCondLst>
                            <p:childTnLst>
                              <p:par>
                                <p:cTn id="2683" presetID="2" presetClass="entr" presetSubtype="3" fill="hold" nodeType="clickEffect">
                                  <p:stCondLst>
                                    <p:cond delay="0"/>
                                  </p:stCondLst>
                                  <p:childTnLst>
                                    <p:set>
                                      <p:cBhvr>
                                        <p:cTn id="2684" dur="1" fill="hold">
                                          <p:stCondLst>
                                            <p:cond delay="0"/>
                                          </p:stCondLst>
                                        </p:cTn>
                                        <p:tgtEl>
                                          <p:spTgt spid="278"/>
                                        </p:tgtEl>
                                        <p:attrNameLst>
                                          <p:attrName>style.visibility</p:attrName>
                                        </p:attrNameLst>
                                      </p:cBhvr>
                                      <p:to>
                                        <p:strVal val="visible"/>
                                      </p:to>
                                    </p:set>
                                    <p:anim calcmode="lin" valueType="num">
                                      <p:cBhvr additive="base">
                                        <p:cTn id="2685" dur="250" fill="hold"/>
                                        <p:tgtEl>
                                          <p:spTgt spid="278"/>
                                        </p:tgtEl>
                                        <p:attrNameLst>
                                          <p:attrName>ppt_x</p:attrName>
                                        </p:attrNameLst>
                                      </p:cBhvr>
                                      <p:tavLst>
                                        <p:tav tm="0">
                                          <p:val>
                                            <p:strVal val="1+#ppt_w/2"/>
                                          </p:val>
                                        </p:tav>
                                        <p:tav tm="100000">
                                          <p:val>
                                            <p:strVal val="#ppt_x"/>
                                          </p:val>
                                        </p:tav>
                                      </p:tavLst>
                                    </p:anim>
                                    <p:anim calcmode="lin" valueType="num">
                                      <p:cBhvr additive="base">
                                        <p:cTn id="2686" dur="250" fill="hold"/>
                                        <p:tgtEl>
                                          <p:spTgt spid="278"/>
                                        </p:tgtEl>
                                        <p:attrNameLst>
                                          <p:attrName>ppt_y</p:attrName>
                                        </p:attrNameLst>
                                      </p:cBhvr>
                                      <p:tavLst>
                                        <p:tav tm="0">
                                          <p:val>
                                            <p:strVal val="0-#ppt_h/2"/>
                                          </p:val>
                                        </p:tav>
                                        <p:tav tm="100000">
                                          <p:val>
                                            <p:strVal val="#ppt_y"/>
                                          </p:val>
                                        </p:tav>
                                      </p:tavLst>
                                    </p:anim>
                                  </p:childTnLst>
                                </p:cTn>
                              </p:par>
                              <p:par>
                                <p:cTn id="2687" presetID="1" presetClass="entr" presetSubtype="0" fill="hold" nodeType="withEffect">
                                  <p:stCondLst>
                                    <p:cond delay="0"/>
                                  </p:stCondLst>
                                  <p:childTnLst>
                                    <p:set>
                                      <p:cBhvr>
                                        <p:cTn id="2688" dur="1" fill="hold">
                                          <p:stCondLst>
                                            <p:cond delay="0"/>
                                          </p:stCondLst>
                                        </p:cTn>
                                        <p:tgtEl>
                                          <p:spTgt spid="344"/>
                                        </p:tgtEl>
                                        <p:attrNameLst>
                                          <p:attrName>style.visibility</p:attrName>
                                        </p:attrNameLst>
                                      </p:cBhvr>
                                      <p:to>
                                        <p:strVal val="visible"/>
                                      </p:to>
                                    </p:set>
                                  </p:childTnLst>
                                </p:cTn>
                              </p:par>
                            </p:childTnLst>
                          </p:cTn>
                        </p:par>
                      </p:childTnLst>
                    </p:cTn>
                  </p:par>
                </p:childTnLst>
              </p:cTn>
              <p:nextCondLst>
                <p:cond evt="onClick" delay="0">
                  <p:tgtEl>
                    <p:spTgt spid="284"/>
                  </p:tgtEl>
                </p:cond>
              </p:nextCondLst>
            </p:seq>
            <p:seq concurrent="1" nextAc="seek">
              <p:cTn id="2689" restart="whenNotActive" fill="hold" evtFilter="cancelBubble" nodeType="interactiveSeq">
                <p:stCondLst>
                  <p:cond evt="onClick" delay="0">
                    <p:tgtEl>
                      <p:spTgt spid="282"/>
                    </p:tgtEl>
                  </p:cond>
                </p:stCondLst>
                <p:endSync evt="end" delay="0">
                  <p:rtn val="all"/>
                </p:endSync>
                <p:childTnLst>
                  <p:par>
                    <p:cTn id="2690" fill="hold">
                      <p:stCondLst>
                        <p:cond delay="0"/>
                      </p:stCondLst>
                      <p:childTnLst>
                        <p:par>
                          <p:cTn id="2691" fill="hold">
                            <p:stCondLst>
                              <p:cond delay="0"/>
                            </p:stCondLst>
                            <p:childTnLst>
                              <p:par>
                                <p:cTn id="2692" presetID="2" presetClass="entr" presetSubtype="3" fill="hold" nodeType="clickEffect">
                                  <p:stCondLst>
                                    <p:cond delay="0"/>
                                  </p:stCondLst>
                                  <p:childTnLst>
                                    <p:set>
                                      <p:cBhvr>
                                        <p:cTn id="2693" dur="1" fill="hold">
                                          <p:stCondLst>
                                            <p:cond delay="0"/>
                                          </p:stCondLst>
                                        </p:cTn>
                                        <p:tgtEl>
                                          <p:spTgt spid="277"/>
                                        </p:tgtEl>
                                        <p:attrNameLst>
                                          <p:attrName>style.visibility</p:attrName>
                                        </p:attrNameLst>
                                      </p:cBhvr>
                                      <p:to>
                                        <p:strVal val="visible"/>
                                      </p:to>
                                    </p:set>
                                    <p:anim calcmode="lin" valueType="num">
                                      <p:cBhvr additive="base">
                                        <p:cTn id="2694" dur="250" fill="hold"/>
                                        <p:tgtEl>
                                          <p:spTgt spid="277"/>
                                        </p:tgtEl>
                                        <p:attrNameLst>
                                          <p:attrName>ppt_x</p:attrName>
                                        </p:attrNameLst>
                                      </p:cBhvr>
                                      <p:tavLst>
                                        <p:tav tm="0">
                                          <p:val>
                                            <p:strVal val="1+#ppt_w/2"/>
                                          </p:val>
                                        </p:tav>
                                        <p:tav tm="100000">
                                          <p:val>
                                            <p:strVal val="#ppt_x"/>
                                          </p:val>
                                        </p:tav>
                                      </p:tavLst>
                                    </p:anim>
                                    <p:anim calcmode="lin" valueType="num">
                                      <p:cBhvr additive="base">
                                        <p:cTn id="2695" dur="250" fill="hold"/>
                                        <p:tgtEl>
                                          <p:spTgt spid="277"/>
                                        </p:tgtEl>
                                        <p:attrNameLst>
                                          <p:attrName>ppt_y</p:attrName>
                                        </p:attrNameLst>
                                      </p:cBhvr>
                                      <p:tavLst>
                                        <p:tav tm="0">
                                          <p:val>
                                            <p:strVal val="0-#ppt_h/2"/>
                                          </p:val>
                                        </p:tav>
                                        <p:tav tm="100000">
                                          <p:val>
                                            <p:strVal val="#ppt_y"/>
                                          </p:val>
                                        </p:tav>
                                      </p:tavLst>
                                    </p:anim>
                                  </p:childTnLst>
                                </p:cTn>
                              </p:par>
                              <p:par>
                                <p:cTn id="2696" presetID="1" presetClass="entr" presetSubtype="0" fill="hold" nodeType="withEffect">
                                  <p:stCondLst>
                                    <p:cond delay="0"/>
                                  </p:stCondLst>
                                  <p:childTnLst>
                                    <p:set>
                                      <p:cBhvr>
                                        <p:cTn id="2697" dur="1" fill="hold">
                                          <p:stCondLst>
                                            <p:cond delay="0"/>
                                          </p:stCondLst>
                                        </p:cTn>
                                        <p:tgtEl>
                                          <p:spTgt spid="344"/>
                                        </p:tgtEl>
                                        <p:attrNameLst>
                                          <p:attrName>style.visibility</p:attrName>
                                        </p:attrNameLst>
                                      </p:cBhvr>
                                      <p:to>
                                        <p:strVal val="visible"/>
                                      </p:to>
                                    </p:set>
                                  </p:childTnLst>
                                </p:cTn>
                              </p:par>
                            </p:childTnLst>
                          </p:cTn>
                        </p:par>
                      </p:childTnLst>
                    </p:cTn>
                  </p:par>
                </p:childTnLst>
              </p:cTn>
              <p:nextCondLst>
                <p:cond evt="onClick" delay="0">
                  <p:tgtEl>
                    <p:spTgt spid="282"/>
                  </p:tgtEl>
                </p:cond>
              </p:nextCondLst>
            </p:seq>
            <p:seq concurrent="1" nextAc="seek">
              <p:cTn id="2698" restart="whenNotActive" fill="hold" evtFilter="cancelBubble" nodeType="interactiveSeq">
                <p:stCondLst>
                  <p:cond evt="onClick" delay="0">
                    <p:tgtEl>
                      <p:spTgt spid="283"/>
                    </p:tgtEl>
                  </p:cond>
                </p:stCondLst>
                <p:endSync evt="end" delay="0">
                  <p:rtn val="all"/>
                </p:endSync>
                <p:childTnLst>
                  <p:par>
                    <p:cTn id="2699" fill="hold">
                      <p:stCondLst>
                        <p:cond delay="0"/>
                      </p:stCondLst>
                      <p:childTnLst>
                        <p:par>
                          <p:cTn id="2700" fill="hold">
                            <p:stCondLst>
                              <p:cond delay="0"/>
                            </p:stCondLst>
                            <p:childTnLst>
                              <p:par>
                                <p:cTn id="2701" presetID="2" presetClass="entr" presetSubtype="3" fill="hold" nodeType="clickEffect">
                                  <p:stCondLst>
                                    <p:cond delay="0"/>
                                  </p:stCondLst>
                                  <p:childTnLst>
                                    <p:set>
                                      <p:cBhvr>
                                        <p:cTn id="2702" dur="1" fill="hold">
                                          <p:stCondLst>
                                            <p:cond delay="0"/>
                                          </p:stCondLst>
                                        </p:cTn>
                                        <p:tgtEl>
                                          <p:spTgt spid="280"/>
                                        </p:tgtEl>
                                        <p:attrNameLst>
                                          <p:attrName>style.visibility</p:attrName>
                                        </p:attrNameLst>
                                      </p:cBhvr>
                                      <p:to>
                                        <p:strVal val="visible"/>
                                      </p:to>
                                    </p:set>
                                    <p:anim calcmode="lin" valueType="num">
                                      <p:cBhvr additive="base">
                                        <p:cTn id="2703" dur="250" fill="hold"/>
                                        <p:tgtEl>
                                          <p:spTgt spid="280"/>
                                        </p:tgtEl>
                                        <p:attrNameLst>
                                          <p:attrName>ppt_x</p:attrName>
                                        </p:attrNameLst>
                                      </p:cBhvr>
                                      <p:tavLst>
                                        <p:tav tm="0">
                                          <p:val>
                                            <p:strVal val="1+#ppt_w/2"/>
                                          </p:val>
                                        </p:tav>
                                        <p:tav tm="100000">
                                          <p:val>
                                            <p:strVal val="#ppt_x"/>
                                          </p:val>
                                        </p:tav>
                                      </p:tavLst>
                                    </p:anim>
                                    <p:anim calcmode="lin" valueType="num">
                                      <p:cBhvr additive="base">
                                        <p:cTn id="2704" dur="250" fill="hold"/>
                                        <p:tgtEl>
                                          <p:spTgt spid="280"/>
                                        </p:tgtEl>
                                        <p:attrNameLst>
                                          <p:attrName>ppt_y</p:attrName>
                                        </p:attrNameLst>
                                      </p:cBhvr>
                                      <p:tavLst>
                                        <p:tav tm="0">
                                          <p:val>
                                            <p:strVal val="0-#ppt_h/2"/>
                                          </p:val>
                                        </p:tav>
                                        <p:tav tm="100000">
                                          <p:val>
                                            <p:strVal val="#ppt_y"/>
                                          </p:val>
                                        </p:tav>
                                      </p:tavLst>
                                    </p:anim>
                                  </p:childTnLst>
                                </p:cTn>
                              </p:par>
                              <p:par>
                                <p:cTn id="2705" presetID="1" presetClass="entr" presetSubtype="0" fill="hold" nodeType="withEffect">
                                  <p:stCondLst>
                                    <p:cond delay="0"/>
                                  </p:stCondLst>
                                  <p:childTnLst>
                                    <p:set>
                                      <p:cBhvr>
                                        <p:cTn id="2706" dur="1" fill="hold">
                                          <p:stCondLst>
                                            <p:cond delay="0"/>
                                          </p:stCondLst>
                                        </p:cTn>
                                        <p:tgtEl>
                                          <p:spTgt spid="344"/>
                                        </p:tgtEl>
                                        <p:attrNameLst>
                                          <p:attrName>style.visibility</p:attrName>
                                        </p:attrNameLst>
                                      </p:cBhvr>
                                      <p:to>
                                        <p:strVal val="visible"/>
                                      </p:to>
                                    </p:set>
                                  </p:childTnLst>
                                </p:cTn>
                              </p:par>
                            </p:childTnLst>
                          </p:cTn>
                        </p:par>
                      </p:childTnLst>
                    </p:cTn>
                  </p:par>
                </p:childTnLst>
              </p:cTn>
              <p:nextCondLst>
                <p:cond evt="onClick" delay="0">
                  <p:tgtEl>
                    <p:spTgt spid="283"/>
                  </p:tgtEl>
                </p:cond>
              </p:nextCondLst>
            </p:seq>
            <p:seq concurrent="1" nextAc="seek">
              <p:cTn id="2707" restart="whenNotActive" fill="hold" evtFilter="cancelBubble" nodeType="interactiveSeq">
                <p:stCondLst>
                  <p:cond evt="onClick" delay="0">
                    <p:tgtEl>
                      <p:spTgt spid="279"/>
                    </p:tgtEl>
                  </p:cond>
                </p:stCondLst>
                <p:endSync evt="end" delay="0">
                  <p:rtn val="all"/>
                </p:endSync>
                <p:childTnLst>
                  <p:par>
                    <p:cTn id="2708" fill="hold">
                      <p:stCondLst>
                        <p:cond delay="0"/>
                      </p:stCondLst>
                      <p:childTnLst>
                        <p:par>
                          <p:cTn id="2709" fill="hold">
                            <p:stCondLst>
                              <p:cond delay="0"/>
                            </p:stCondLst>
                            <p:childTnLst>
                              <p:par>
                                <p:cTn id="2710" presetID="2" presetClass="entr" presetSubtype="3" fill="hold" nodeType="clickEffect">
                                  <p:stCondLst>
                                    <p:cond delay="0"/>
                                  </p:stCondLst>
                                  <p:childTnLst>
                                    <p:set>
                                      <p:cBhvr>
                                        <p:cTn id="2711" dur="1" fill="hold">
                                          <p:stCondLst>
                                            <p:cond delay="0"/>
                                          </p:stCondLst>
                                        </p:cTn>
                                        <p:tgtEl>
                                          <p:spTgt spid="285"/>
                                        </p:tgtEl>
                                        <p:attrNameLst>
                                          <p:attrName>style.visibility</p:attrName>
                                        </p:attrNameLst>
                                      </p:cBhvr>
                                      <p:to>
                                        <p:strVal val="visible"/>
                                      </p:to>
                                    </p:set>
                                    <p:anim calcmode="lin" valueType="num">
                                      <p:cBhvr additive="base">
                                        <p:cTn id="2712" dur="250" fill="hold"/>
                                        <p:tgtEl>
                                          <p:spTgt spid="285"/>
                                        </p:tgtEl>
                                        <p:attrNameLst>
                                          <p:attrName>ppt_x</p:attrName>
                                        </p:attrNameLst>
                                      </p:cBhvr>
                                      <p:tavLst>
                                        <p:tav tm="0">
                                          <p:val>
                                            <p:strVal val="1+#ppt_w/2"/>
                                          </p:val>
                                        </p:tav>
                                        <p:tav tm="100000">
                                          <p:val>
                                            <p:strVal val="#ppt_x"/>
                                          </p:val>
                                        </p:tav>
                                      </p:tavLst>
                                    </p:anim>
                                    <p:anim calcmode="lin" valueType="num">
                                      <p:cBhvr additive="base">
                                        <p:cTn id="2713" dur="250" fill="hold"/>
                                        <p:tgtEl>
                                          <p:spTgt spid="285"/>
                                        </p:tgtEl>
                                        <p:attrNameLst>
                                          <p:attrName>ppt_y</p:attrName>
                                        </p:attrNameLst>
                                      </p:cBhvr>
                                      <p:tavLst>
                                        <p:tav tm="0">
                                          <p:val>
                                            <p:strVal val="0-#ppt_h/2"/>
                                          </p:val>
                                        </p:tav>
                                        <p:tav tm="100000">
                                          <p:val>
                                            <p:strVal val="#ppt_y"/>
                                          </p:val>
                                        </p:tav>
                                      </p:tavLst>
                                    </p:anim>
                                  </p:childTnLst>
                                </p:cTn>
                              </p:par>
                              <p:par>
                                <p:cTn id="2714" presetID="1" presetClass="entr" presetSubtype="0" fill="hold" nodeType="withEffect">
                                  <p:stCondLst>
                                    <p:cond delay="0"/>
                                  </p:stCondLst>
                                  <p:childTnLst>
                                    <p:set>
                                      <p:cBhvr>
                                        <p:cTn id="2715" dur="1" fill="hold">
                                          <p:stCondLst>
                                            <p:cond delay="0"/>
                                          </p:stCondLst>
                                        </p:cTn>
                                        <p:tgtEl>
                                          <p:spTgt spid="344"/>
                                        </p:tgtEl>
                                        <p:attrNameLst>
                                          <p:attrName>style.visibility</p:attrName>
                                        </p:attrNameLst>
                                      </p:cBhvr>
                                      <p:to>
                                        <p:strVal val="visible"/>
                                      </p:to>
                                    </p:set>
                                  </p:childTnLst>
                                </p:cTn>
                              </p:par>
                            </p:childTnLst>
                          </p:cTn>
                        </p:par>
                      </p:childTnLst>
                    </p:cTn>
                  </p:par>
                </p:childTnLst>
              </p:cTn>
              <p:nextCondLst>
                <p:cond evt="onClick" delay="0">
                  <p:tgtEl>
                    <p:spTgt spid="279"/>
                  </p:tgtEl>
                </p:cond>
              </p:nextCondLst>
            </p:seq>
            <p:seq concurrent="1" nextAc="seek">
              <p:cTn id="2716" restart="whenNotActive" fill="hold" evtFilter="cancelBubble" nodeType="interactiveSeq">
                <p:stCondLst>
                  <p:cond evt="onClick" delay="0">
                    <p:tgtEl>
                      <p:spTgt spid="289"/>
                    </p:tgtEl>
                  </p:cond>
                </p:stCondLst>
                <p:endSync evt="end" delay="0">
                  <p:rtn val="all"/>
                </p:endSync>
                <p:childTnLst>
                  <p:par>
                    <p:cTn id="2717" fill="hold">
                      <p:stCondLst>
                        <p:cond delay="0"/>
                      </p:stCondLst>
                      <p:childTnLst>
                        <p:par>
                          <p:cTn id="2718" fill="hold">
                            <p:stCondLst>
                              <p:cond delay="0"/>
                            </p:stCondLst>
                            <p:childTnLst>
                              <p:par>
                                <p:cTn id="2719" presetID="2" presetClass="entr" presetSubtype="3" fill="hold" nodeType="clickEffect">
                                  <p:stCondLst>
                                    <p:cond delay="0"/>
                                  </p:stCondLst>
                                  <p:childTnLst>
                                    <p:set>
                                      <p:cBhvr>
                                        <p:cTn id="2720" dur="1" fill="hold">
                                          <p:stCondLst>
                                            <p:cond delay="0"/>
                                          </p:stCondLst>
                                        </p:cTn>
                                        <p:tgtEl>
                                          <p:spTgt spid="287"/>
                                        </p:tgtEl>
                                        <p:attrNameLst>
                                          <p:attrName>style.visibility</p:attrName>
                                        </p:attrNameLst>
                                      </p:cBhvr>
                                      <p:to>
                                        <p:strVal val="visible"/>
                                      </p:to>
                                    </p:set>
                                    <p:anim calcmode="lin" valueType="num">
                                      <p:cBhvr additive="base">
                                        <p:cTn id="2721" dur="250" fill="hold"/>
                                        <p:tgtEl>
                                          <p:spTgt spid="287"/>
                                        </p:tgtEl>
                                        <p:attrNameLst>
                                          <p:attrName>ppt_x</p:attrName>
                                        </p:attrNameLst>
                                      </p:cBhvr>
                                      <p:tavLst>
                                        <p:tav tm="0">
                                          <p:val>
                                            <p:strVal val="1+#ppt_w/2"/>
                                          </p:val>
                                        </p:tav>
                                        <p:tav tm="100000">
                                          <p:val>
                                            <p:strVal val="#ppt_x"/>
                                          </p:val>
                                        </p:tav>
                                      </p:tavLst>
                                    </p:anim>
                                    <p:anim calcmode="lin" valueType="num">
                                      <p:cBhvr additive="base">
                                        <p:cTn id="2722" dur="250" fill="hold"/>
                                        <p:tgtEl>
                                          <p:spTgt spid="287"/>
                                        </p:tgtEl>
                                        <p:attrNameLst>
                                          <p:attrName>ppt_y</p:attrName>
                                        </p:attrNameLst>
                                      </p:cBhvr>
                                      <p:tavLst>
                                        <p:tav tm="0">
                                          <p:val>
                                            <p:strVal val="0-#ppt_h/2"/>
                                          </p:val>
                                        </p:tav>
                                        <p:tav tm="100000">
                                          <p:val>
                                            <p:strVal val="#ppt_y"/>
                                          </p:val>
                                        </p:tav>
                                      </p:tavLst>
                                    </p:anim>
                                  </p:childTnLst>
                                </p:cTn>
                              </p:par>
                              <p:par>
                                <p:cTn id="2723" presetID="1" presetClass="entr" presetSubtype="0" fill="hold" nodeType="withEffect">
                                  <p:stCondLst>
                                    <p:cond delay="0"/>
                                  </p:stCondLst>
                                  <p:childTnLst>
                                    <p:set>
                                      <p:cBhvr>
                                        <p:cTn id="2724" dur="1" fill="hold">
                                          <p:stCondLst>
                                            <p:cond delay="0"/>
                                          </p:stCondLst>
                                        </p:cTn>
                                        <p:tgtEl>
                                          <p:spTgt spid="345"/>
                                        </p:tgtEl>
                                        <p:attrNameLst>
                                          <p:attrName>style.visibility</p:attrName>
                                        </p:attrNameLst>
                                      </p:cBhvr>
                                      <p:to>
                                        <p:strVal val="visible"/>
                                      </p:to>
                                    </p:set>
                                  </p:childTnLst>
                                </p:cTn>
                              </p:par>
                            </p:childTnLst>
                          </p:cTn>
                        </p:par>
                      </p:childTnLst>
                    </p:cTn>
                  </p:par>
                </p:childTnLst>
              </p:cTn>
              <p:nextCondLst>
                <p:cond evt="onClick" delay="0">
                  <p:tgtEl>
                    <p:spTgt spid="289"/>
                  </p:tgtEl>
                </p:cond>
              </p:nextCondLst>
            </p:seq>
            <p:seq concurrent="1" nextAc="seek">
              <p:cTn id="2725" restart="whenNotActive" fill="hold" evtFilter="cancelBubble" nodeType="interactiveSeq">
                <p:stCondLst>
                  <p:cond evt="onClick" delay="0">
                    <p:tgtEl>
                      <p:spTgt spid="292"/>
                    </p:tgtEl>
                  </p:cond>
                </p:stCondLst>
                <p:endSync evt="end" delay="0">
                  <p:rtn val="all"/>
                </p:endSync>
                <p:childTnLst>
                  <p:par>
                    <p:cTn id="2726" fill="hold">
                      <p:stCondLst>
                        <p:cond delay="0"/>
                      </p:stCondLst>
                      <p:childTnLst>
                        <p:par>
                          <p:cTn id="2727" fill="hold">
                            <p:stCondLst>
                              <p:cond delay="0"/>
                            </p:stCondLst>
                            <p:childTnLst>
                              <p:par>
                                <p:cTn id="2728" presetID="2" presetClass="entr" presetSubtype="3" fill="hold" nodeType="clickEffect">
                                  <p:stCondLst>
                                    <p:cond delay="0"/>
                                  </p:stCondLst>
                                  <p:childTnLst>
                                    <p:set>
                                      <p:cBhvr>
                                        <p:cTn id="2729" dur="1" fill="hold">
                                          <p:stCondLst>
                                            <p:cond delay="0"/>
                                          </p:stCondLst>
                                        </p:cTn>
                                        <p:tgtEl>
                                          <p:spTgt spid="68"/>
                                        </p:tgtEl>
                                        <p:attrNameLst>
                                          <p:attrName>style.visibility</p:attrName>
                                        </p:attrNameLst>
                                      </p:cBhvr>
                                      <p:to>
                                        <p:strVal val="visible"/>
                                      </p:to>
                                    </p:set>
                                    <p:anim calcmode="lin" valueType="num">
                                      <p:cBhvr additive="base">
                                        <p:cTn id="2730" dur="250" fill="hold"/>
                                        <p:tgtEl>
                                          <p:spTgt spid="68"/>
                                        </p:tgtEl>
                                        <p:attrNameLst>
                                          <p:attrName>ppt_x</p:attrName>
                                        </p:attrNameLst>
                                      </p:cBhvr>
                                      <p:tavLst>
                                        <p:tav tm="0">
                                          <p:val>
                                            <p:strVal val="1+#ppt_w/2"/>
                                          </p:val>
                                        </p:tav>
                                        <p:tav tm="100000">
                                          <p:val>
                                            <p:strVal val="#ppt_x"/>
                                          </p:val>
                                        </p:tav>
                                      </p:tavLst>
                                    </p:anim>
                                    <p:anim calcmode="lin" valueType="num">
                                      <p:cBhvr additive="base">
                                        <p:cTn id="2731" dur="250" fill="hold"/>
                                        <p:tgtEl>
                                          <p:spTgt spid="68"/>
                                        </p:tgtEl>
                                        <p:attrNameLst>
                                          <p:attrName>ppt_y</p:attrName>
                                        </p:attrNameLst>
                                      </p:cBhvr>
                                      <p:tavLst>
                                        <p:tav tm="0">
                                          <p:val>
                                            <p:strVal val="0-#ppt_h/2"/>
                                          </p:val>
                                        </p:tav>
                                        <p:tav tm="100000">
                                          <p:val>
                                            <p:strVal val="#ppt_y"/>
                                          </p:val>
                                        </p:tav>
                                      </p:tavLst>
                                    </p:anim>
                                  </p:childTnLst>
                                </p:cTn>
                              </p:par>
                              <p:par>
                                <p:cTn id="2732" presetID="1" presetClass="entr" presetSubtype="0" fill="hold" nodeType="withEffect">
                                  <p:stCondLst>
                                    <p:cond delay="0"/>
                                  </p:stCondLst>
                                  <p:childTnLst>
                                    <p:set>
                                      <p:cBhvr>
                                        <p:cTn id="2733" dur="1" fill="hold">
                                          <p:stCondLst>
                                            <p:cond delay="0"/>
                                          </p:stCondLst>
                                        </p:cTn>
                                        <p:tgtEl>
                                          <p:spTgt spid="345"/>
                                        </p:tgtEl>
                                        <p:attrNameLst>
                                          <p:attrName>style.visibility</p:attrName>
                                        </p:attrNameLst>
                                      </p:cBhvr>
                                      <p:to>
                                        <p:strVal val="visible"/>
                                      </p:to>
                                    </p:set>
                                  </p:childTnLst>
                                </p:cTn>
                              </p:par>
                            </p:childTnLst>
                          </p:cTn>
                        </p:par>
                      </p:childTnLst>
                    </p:cTn>
                  </p:par>
                </p:childTnLst>
              </p:cTn>
              <p:nextCondLst>
                <p:cond evt="onClick" delay="0">
                  <p:tgtEl>
                    <p:spTgt spid="292"/>
                  </p:tgtEl>
                </p:cond>
              </p:nextCondLst>
            </p:seq>
            <p:seq concurrent="1" nextAc="seek">
              <p:cTn id="2734" restart="whenNotActive" fill="hold" evtFilter="cancelBubble" nodeType="interactiveSeq">
                <p:stCondLst>
                  <p:cond evt="onClick" delay="0">
                    <p:tgtEl>
                      <p:spTgt spid="290"/>
                    </p:tgtEl>
                  </p:cond>
                </p:stCondLst>
                <p:endSync evt="end" delay="0">
                  <p:rtn val="all"/>
                </p:endSync>
                <p:childTnLst>
                  <p:par>
                    <p:cTn id="2735" fill="hold">
                      <p:stCondLst>
                        <p:cond delay="0"/>
                      </p:stCondLst>
                      <p:childTnLst>
                        <p:par>
                          <p:cTn id="2736" fill="hold">
                            <p:stCondLst>
                              <p:cond delay="0"/>
                            </p:stCondLst>
                            <p:childTnLst>
                              <p:par>
                                <p:cTn id="2737" presetID="2" presetClass="entr" presetSubtype="3" fill="hold" nodeType="clickEffect">
                                  <p:stCondLst>
                                    <p:cond delay="0"/>
                                  </p:stCondLst>
                                  <p:childTnLst>
                                    <p:set>
                                      <p:cBhvr>
                                        <p:cTn id="2738" dur="1" fill="hold">
                                          <p:stCondLst>
                                            <p:cond delay="0"/>
                                          </p:stCondLst>
                                        </p:cTn>
                                        <p:tgtEl>
                                          <p:spTgt spid="286"/>
                                        </p:tgtEl>
                                        <p:attrNameLst>
                                          <p:attrName>style.visibility</p:attrName>
                                        </p:attrNameLst>
                                      </p:cBhvr>
                                      <p:to>
                                        <p:strVal val="visible"/>
                                      </p:to>
                                    </p:set>
                                    <p:anim calcmode="lin" valueType="num">
                                      <p:cBhvr additive="base">
                                        <p:cTn id="2739" dur="250" fill="hold"/>
                                        <p:tgtEl>
                                          <p:spTgt spid="286"/>
                                        </p:tgtEl>
                                        <p:attrNameLst>
                                          <p:attrName>ppt_x</p:attrName>
                                        </p:attrNameLst>
                                      </p:cBhvr>
                                      <p:tavLst>
                                        <p:tav tm="0">
                                          <p:val>
                                            <p:strVal val="1+#ppt_w/2"/>
                                          </p:val>
                                        </p:tav>
                                        <p:tav tm="100000">
                                          <p:val>
                                            <p:strVal val="#ppt_x"/>
                                          </p:val>
                                        </p:tav>
                                      </p:tavLst>
                                    </p:anim>
                                    <p:anim calcmode="lin" valueType="num">
                                      <p:cBhvr additive="base">
                                        <p:cTn id="2740" dur="250" fill="hold"/>
                                        <p:tgtEl>
                                          <p:spTgt spid="286"/>
                                        </p:tgtEl>
                                        <p:attrNameLst>
                                          <p:attrName>ppt_y</p:attrName>
                                        </p:attrNameLst>
                                      </p:cBhvr>
                                      <p:tavLst>
                                        <p:tav tm="0">
                                          <p:val>
                                            <p:strVal val="0-#ppt_h/2"/>
                                          </p:val>
                                        </p:tav>
                                        <p:tav tm="100000">
                                          <p:val>
                                            <p:strVal val="#ppt_y"/>
                                          </p:val>
                                        </p:tav>
                                      </p:tavLst>
                                    </p:anim>
                                  </p:childTnLst>
                                </p:cTn>
                              </p:par>
                              <p:par>
                                <p:cTn id="2741" presetID="1" presetClass="entr" presetSubtype="0" fill="hold" nodeType="withEffect">
                                  <p:stCondLst>
                                    <p:cond delay="0"/>
                                  </p:stCondLst>
                                  <p:childTnLst>
                                    <p:set>
                                      <p:cBhvr>
                                        <p:cTn id="2742" dur="1" fill="hold">
                                          <p:stCondLst>
                                            <p:cond delay="0"/>
                                          </p:stCondLst>
                                        </p:cTn>
                                        <p:tgtEl>
                                          <p:spTgt spid="345"/>
                                        </p:tgtEl>
                                        <p:attrNameLst>
                                          <p:attrName>style.visibility</p:attrName>
                                        </p:attrNameLst>
                                      </p:cBhvr>
                                      <p:to>
                                        <p:strVal val="visible"/>
                                      </p:to>
                                    </p:set>
                                  </p:childTnLst>
                                </p:cTn>
                              </p:par>
                            </p:childTnLst>
                          </p:cTn>
                        </p:par>
                      </p:childTnLst>
                    </p:cTn>
                  </p:par>
                </p:childTnLst>
              </p:cTn>
              <p:nextCondLst>
                <p:cond evt="onClick" delay="0">
                  <p:tgtEl>
                    <p:spTgt spid="290"/>
                  </p:tgtEl>
                </p:cond>
              </p:nextCondLst>
            </p:seq>
            <p:seq concurrent="1" nextAc="seek">
              <p:cTn id="2743" restart="whenNotActive" fill="hold" evtFilter="cancelBubble" nodeType="interactiveSeq">
                <p:stCondLst>
                  <p:cond evt="onClick" delay="0">
                    <p:tgtEl>
                      <p:spTgt spid="291"/>
                    </p:tgtEl>
                  </p:cond>
                </p:stCondLst>
                <p:endSync evt="end" delay="0">
                  <p:rtn val="all"/>
                </p:endSync>
                <p:childTnLst>
                  <p:par>
                    <p:cTn id="2744" fill="hold">
                      <p:stCondLst>
                        <p:cond delay="0"/>
                      </p:stCondLst>
                      <p:childTnLst>
                        <p:par>
                          <p:cTn id="2745" fill="hold">
                            <p:stCondLst>
                              <p:cond delay="0"/>
                            </p:stCondLst>
                            <p:childTnLst>
                              <p:par>
                                <p:cTn id="2746" presetID="2" presetClass="entr" presetSubtype="3" fill="hold" nodeType="clickEffect">
                                  <p:stCondLst>
                                    <p:cond delay="0"/>
                                  </p:stCondLst>
                                  <p:childTnLst>
                                    <p:set>
                                      <p:cBhvr>
                                        <p:cTn id="2747" dur="1" fill="hold">
                                          <p:stCondLst>
                                            <p:cond delay="0"/>
                                          </p:stCondLst>
                                        </p:cTn>
                                        <p:tgtEl>
                                          <p:spTgt spid="294"/>
                                        </p:tgtEl>
                                        <p:attrNameLst>
                                          <p:attrName>style.visibility</p:attrName>
                                        </p:attrNameLst>
                                      </p:cBhvr>
                                      <p:to>
                                        <p:strVal val="visible"/>
                                      </p:to>
                                    </p:set>
                                    <p:anim calcmode="lin" valueType="num">
                                      <p:cBhvr additive="base">
                                        <p:cTn id="2748" dur="250" fill="hold"/>
                                        <p:tgtEl>
                                          <p:spTgt spid="294"/>
                                        </p:tgtEl>
                                        <p:attrNameLst>
                                          <p:attrName>ppt_x</p:attrName>
                                        </p:attrNameLst>
                                      </p:cBhvr>
                                      <p:tavLst>
                                        <p:tav tm="0">
                                          <p:val>
                                            <p:strVal val="1+#ppt_w/2"/>
                                          </p:val>
                                        </p:tav>
                                        <p:tav tm="100000">
                                          <p:val>
                                            <p:strVal val="#ppt_x"/>
                                          </p:val>
                                        </p:tav>
                                      </p:tavLst>
                                    </p:anim>
                                    <p:anim calcmode="lin" valueType="num">
                                      <p:cBhvr additive="base">
                                        <p:cTn id="2749" dur="250" fill="hold"/>
                                        <p:tgtEl>
                                          <p:spTgt spid="294"/>
                                        </p:tgtEl>
                                        <p:attrNameLst>
                                          <p:attrName>ppt_y</p:attrName>
                                        </p:attrNameLst>
                                      </p:cBhvr>
                                      <p:tavLst>
                                        <p:tav tm="0">
                                          <p:val>
                                            <p:strVal val="0-#ppt_h/2"/>
                                          </p:val>
                                        </p:tav>
                                        <p:tav tm="100000">
                                          <p:val>
                                            <p:strVal val="#ppt_y"/>
                                          </p:val>
                                        </p:tav>
                                      </p:tavLst>
                                    </p:anim>
                                  </p:childTnLst>
                                </p:cTn>
                              </p:par>
                              <p:par>
                                <p:cTn id="2750" presetID="1" presetClass="entr" presetSubtype="0" fill="hold" nodeType="withEffect">
                                  <p:stCondLst>
                                    <p:cond delay="0"/>
                                  </p:stCondLst>
                                  <p:childTnLst>
                                    <p:set>
                                      <p:cBhvr>
                                        <p:cTn id="2751" dur="1" fill="hold">
                                          <p:stCondLst>
                                            <p:cond delay="0"/>
                                          </p:stCondLst>
                                        </p:cTn>
                                        <p:tgtEl>
                                          <p:spTgt spid="345"/>
                                        </p:tgtEl>
                                        <p:attrNameLst>
                                          <p:attrName>style.visibility</p:attrName>
                                        </p:attrNameLst>
                                      </p:cBhvr>
                                      <p:to>
                                        <p:strVal val="visible"/>
                                      </p:to>
                                    </p:set>
                                  </p:childTnLst>
                                </p:cTn>
                              </p:par>
                            </p:childTnLst>
                          </p:cTn>
                        </p:par>
                      </p:childTnLst>
                    </p:cTn>
                  </p:par>
                </p:childTnLst>
              </p:cTn>
              <p:nextCondLst>
                <p:cond evt="onClick" delay="0">
                  <p:tgtEl>
                    <p:spTgt spid="291"/>
                  </p:tgtEl>
                </p:cond>
              </p:nextCondLst>
            </p:seq>
            <p:seq concurrent="1" nextAc="seek">
              <p:cTn id="2752" restart="whenNotActive" fill="hold" evtFilter="cancelBubble" nodeType="interactiveSeq">
                <p:stCondLst>
                  <p:cond evt="onClick" delay="0">
                    <p:tgtEl>
                      <p:spTgt spid="288"/>
                    </p:tgtEl>
                  </p:cond>
                </p:stCondLst>
                <p:endSync evt="end" delay="0">
                  <p:rtn val="all"/>
                </p:endSync>
                <p:childTnLst>
                  <p:par>
                    <p:cTn id="2753" fill="hold">
                      <p:stCondLst>
                        <p:cond delay="0"/>
                      </p:stCondLst>
                      <p:childTnLst>
                        <p:par>
                          <p:cTn id="2754" fill="hold">
                            <p:stCondLst>
                              <p:cond delay="0"/>
                            </p:stCondLst>
                            <p:childTnLst>
                              <p:par>
                                <p:cTn id="2755" presetID="2" presetClass="entr" presetSubtype="3" fill="hold" nodeType="clickEffect">
                                  <p:stCondLst>
                                    <p:cond delay="0"/>
                                  </p:stCondLst>
                                  <p:childTnLst>
                                    <p:set>
                                      <p:cBhvr>
                                        <p:cTn id="2756" dur="1" fill="hold">
                                          <p:stCondLst>
                                            <p:cond delay="0"/>
                                          </p:stCondLst>
                                        </p:cTn>
                                        <p:tgtEl>
                                          <p:spTgt spid="293"/>
                                        </p:tgtEl>
                                        <p:attrNameLst>
                                          <p:attrName>style.visibility</p:attrName>
                                        </p:attrNameLst>
                                      </p:cBhvr>
                                      <p:to>
                                        <p:strVal val="visible"/>
                                      </p:to>
                                    </p:set>
                                    <p:anim calcmode="lin" valueType="num">
                                      <p:cBhvr additive="base">
                                        <p:cTn id="2757" dur="250" fill="hold"/>
                                        <p:tgtEl>
                                          <p:spTgt spid="293"/>
                                        </p:tgtEl>
                                        <p:attrNameLst>
                                          <p:attrName>ppt_x</p:attrName>
                                        </p:attrNameLst>
                                      </p:cBhvr>
                                      <p:tavLst>
                                        <p:tav tm="0">
                                          <p:val>
                                            <p:strVal val="1+#ppt_w/2"/>
                                          </p:val>
                                        </p:tav>
                                        <p:tav tm="100000">
                                          <p:val>
                                            <p:strVal val="#ppt_x"/>
                                          </p:val>
                                        </p:tav>
                                      </p:tavLst>
                                    </p:anim>
                                    <p:anim calcmode="lin" valueType="num">
                                      <p:cBhvr additive="base">
                                        <p:cTn id="2758" dur="250" fill="hold"/>
                                        <p:tgtEl>
                                          <p:spTgt spid="293"/>
                                        </p:tgtEl>
                                        <p:attrNameLst>
                                          <p:attrName>ppt_y</p:attrName>
                                        </p:attrNameLst>
                                      </p:cBhvr>
                                      <p:tavLst>
                                        <p:tav tm="0">
                                          <p:val>
                                            <p:strVal val="0-#ppt_h/2"/>
                                          </p:val>
                                        </p:tav>
                                        <p:tav tm="100000">
                                          <p:val>
                                            <p:strVal val="#ppt_y"/>
                                          </p:val>
                                        </p:tav>
                                      </p:tavLst>
                                    </p:anim>
                                  </p:childTnLst>
                                </p:cTn>
                              </p:par>
                              <p:par>
                                <p:cTn id="2759" presetID="1" presetClass="entr" presetSubtype="0" fill="hold" nodeType="withEffect">
                                  <p:stCondLst>
                                    <p:cond delay="0"/>
                                  </p:stCondLst>
                                  <p:childTnLst>
                                    <p:set>
                                      <p:cBhvr>
                                        <p:cTn id="2760" dur="1" fill="hold">
                                          <p:stCondLst>
                                            <p:cond delay="0"/>
                                          </p:stCondLst>
                                        </p:cTn>
                                        <p:tgtEl>
                                          <p:spTgt spid="345"/>
                                        </p:tgtEl>
                                        <p:attrNameLst>
                                          <p:attrName>style.visibility</p:attrName>
                                        </p:attrNameLst>
                                      </p:cBhvr>
                                      <p:to>
                                        <p:strVal val="visible"/>
                                      </p:to>
                                    </p:set>
                                  </p:childTnLst>
                                </p:cTn>
                              </p:par>
                            </p:childTnLst>
                          </p:cTn>
                        </p:par>
                      </p:childTnLst>
                    </p:cTn>
                  </p:par>
                </p:childTnLst>
              </p:cTn>
              <p:nextCondLst>
                <p:cond evt="onClick" delay="0">
                  <p:tgtEl>
                    <p:spTgt spid="288"/>
                  </p:tgtEl>
                </p:cond>
              </p:nextCondLst>
            </p:seq>
            <p:seq concurrent="1" nextAc="seek">
              <p:cTn id="2761" restart="whenNotActive" fill="hold" evtFilter="cancelBubble" nodeType="interactiveSeq">
                <p:stCondLst>
                  <p:cond evt="onClick" delay="0">
                    <p:tgtEl>
                      <p:spTgt spid="297"/>
                    </p:tgtEl>
                  </p:cond>
                </p:stCondLst>
                <p:endSync evt="end" delay="0">
                  <p:rtn val="all"/>
                </p:endSync>
                <p:childTnLst>
                  <p:par>
                    <p:cTn id="2762" fill="hold">
                      <p:stCondLst>
                        <p:cond delay="0"/>
                      </p:stCondLst>
                      <p:childTnLst>
                        <p:par>
                          <p:cTn id="2763" fill="hold">
                            <p:stCondLst>
                              <p:cond delay="0"/>
                            </p:stCondLst>
                            <p:childTnLst>
                              <p:par>
                                <p:cTn id="2764" presetID="2" presetClass="entr" presetSubtype="3" fill="hold" nodeType="clickEffect">
                                  <p:stCondLst>
                                    <p:cond delay="0"/>
                                  </p:stCondLst>
                                  <p:childTnLst>
                                    <p:set>
                                      <p:cBhvr>
                                        <p:cTn id="2765" dur="1" fill="hold">
                                          <p:stCondLst>
                                            <p:cond delay="0"/>
                                          </p:stCondLst>
                                        </p:cTn>
                                        <p:tgtEl>
                                          <p:spTgt spid="296"/>
                                        </p:tgtEl>
                                        <p:attrNameLst>
                                          <p:attrName>style.visibility</p:attrName>
                                        </p:attrNameLst>
                                      </p:cBhvr>
                                      <p:to>
                                        <p:strVal val="visible"/>
                                      </p:to>
                                    </p:set>
                                    <p:anim calcmode="lin" valueType="num">
                                      <p:cBhvr additive="base">
                                        <p:cTn id="2766" dur="250" fill="hold"/>
                                        <p:tgtEl>
                                          <p:spTgt spid="296"/>
                                        </p:tgtEl>
                                        <p:attrNameLst>
                                          <p:attrName>ppt_x</p:attrName>
                                        </p:attrNameLst>
                                      </p:cBhvr>
                                      <p:tavLst>
                                        <p:tav tm="0">
                                          <p:val>
                                            <p:strVal val="1+#ppt_w/2"/>
                                          </p:val>
                                        </p:tav>
                                        <p:tav tm="100000">
                                          <p:val>
                                            <p:strVal val="#ppt_x"/>
                                          </p:val>
                                        </p:tav>
                                      </p:tavLst>
                                    </p:anim>
                                    <p:anim calcmode="lin" valueType="num">
                                      <p:cBhvr additive="base">
                                        <p:cTn id="2767" dur="250" fill="hold"/>
                                        <p:tgtEl>
                                          <p:spTgt spid="296"/>
                                        </p:tgtEl>
                                        <p:attrNameLst>
                                          <p:attrName>ppt_y</p:attrName>
                                        </p:attrNameLst>
                                      </p:cBhvr>
                                      <p:tavLst>
                                        <p:tav tm="0">
                                          <p:val>
                                            <p:strVal val="0-#ppt_h/2"/>
                                          </p:val>
                                        </p:tav>
                                        <p:tav tm="100000">
                                          <p:val>
                                            <p:strVal val="#ppt_y"/>
                                          </p:val>
                                        </p:tav>
                                      </p:tavLst>
                                    </p:anim>
                                  </p:childTnLst>
                                </p:cTn>
                              </p:par>
                              <p:par>
                                <p:cTn id="2768" presetID="1" presetClass="entr" presetSubtype="0" fill="hold" nodeType="withEffect">
                                  <p:stCondLst>
                                    <p:cond delay="0"/>
                                  </p:stCondLst>
                                  <p:childTnLst>
                                    <p:set>
                                      <p:cBhvr>
                                        <p:cTn id="2769" dur="1" fill="hold">
                                          <p:stCondLst>
                                            <p:cond delay="0"/>
                                          </p:stCondLst>
                                        </p:cTn>
                                        <p:tgtEl>
                                          <p:spTgt spid="346"/>
                                        </p:tgtEl>
                                        <p:attrNameLst>
                                          <p:attrName>style.visibility</p:attrName>
                                        </p:attrNameLst>
                                      </p:cBhvr>
                                      <p:to>
                                        <p:strVal val="visible"/>
                                      </p:to>
                                    </p:set>
                                  </p:childTnLst>
                                </p:cTn>
                              </p:par>
                            </p:childTnLst>
                          </p:cTn>
                        </p:par>
                      </p:childTnLst>
                    </p:cTn>
                  </p:par>
                </p:childTnLst>
              </p:cTn>
              <p:nextCondLst>
                <p:cond evt="onClick" delay="0">
                  <p:tgtEl>
                    <p:spTgt spid="297"/>
                  </p:tgtEl>
                </p:cond>
              </p:nextCondLst>
            </p:seq>
            <p:seq concurrent="1" nextAc="seek">
              <p:cTn id="2770" restart="whenNotActive" fill="hold" evtFilter="cancelBubble" nodeType="interactiveSeq">
                <p:stCondLst>
                  <p:cond evt="onClick" delay="0">
                    <p:tgtEl>
                      <p:spTgt spid="298"/>
                    </p:tgtEl>
                  </p:cond>
                </p:stCondLst>
                <p:endSync evt="end" delay="0">
                  <p:rtn val="all"/>
                </p:endSync>
                <p:childTnLst>
                  <p:par>
                    <p:cTn id="2771" fill="hold">
                      <p:stCondLst>
                        <p:cond delay="0"/>
                      </p:stCondLst>
                      <p:childTnLst>
                        <p:par>
                          <p:cTn id="2772" fill="hold">
                            <p:stCondLst>
                              <p:cond delay="0"/>
                            </p:stCondLst>
                            <p:childTnLst>
                              <p:par>
                                <p:cTn id="2773" presetID="2" presetClass="entr" presetSubtype="3" fill="hold" nodeType="clickEffect">
                                  <p:stCondLst>
                                    <p:cond delay="0"/>
                                  </p:stCondLst>
                                  <p:childTnLst>
                                    <p:set>
                                      <p:cBhvr>
                                        <p:cTn id="2774" dur="1" fill="hold">
                                          <p:stCondLst>
                                            <p:cond delay="0"/>
                                          </p:stCondLst>
                                        </p:cTn>
                                        <p:tgtEl>
                                          <p:spTgt spid="295"/>
                                        </p:tgtEl>
                                        <p:attrNameLst>
                                          <p:attrName>style.visibility</p:attrName>
                                        </p:attrNameLst>
                                      </p:cBhvr>
                                      <p:to>
                                        <p:strVal val="visible"/>
                                      </p:to>
                                    </p:set>
                                    <p:anim calcmode="lin" valueType="num">
                                      <p:cBhvr additive="base">
                                        <p:cTn id="2775" dur="250" fill="hold"/>
                                        <p:tgtEl>
                                          <p:spTgt spid="295"/>
                                        </p:tgtEl>
                                        <p:attrNameLst>
                                          <p:attrName>ppt_x</p:attrName>
                                        </p:attrNameLst>
                                      </p:cBhvr>
                                      <p:tavLst>
                                        <p:tav tm="0">
                                          <p:val>
                                            <p:strVal val="1+#ppt_w/2"/>
                                          </p:val>
                                        </p:tav>
                                        <p:tav tm="100000">
                                          <p:val>
                                            <p:strVal val="#ppt_x"/>
                                          </p:val>
                                        </p:tav>
                                      </p:tavLst>
                                    </p:anim>
                                    <p:anim calcmode="lin" valueType="num">
                                      <p:cBhvr additive="base">
                                        <p:cTn id="2776" dur="250" fill="hold"/>
                                        <p:tgtEl>
                                          <p:spTgt spid="295"/>
                                        </p:tgtEl>
                                        <p:attrNameLst>
                                          <p:attrName>ppt_y</p:attrName>
                                        </p:attrNameLst>
                                      </p:cBhvr>
                                      <p:tavLst>
                                        <p:tav tm="0">
                                          <p:val>
                                            <p:strVal val="0-#ppt_h/2"/>
                                          </p:val>
                                        </p:tav>
                                        <p:tav tm="100000">
                                          <p:val>
                                            <p:strVal val="#ppt_y"/>
                                          </p:val>
                                        </p:tav>
                                      </p:tavLst>
                                    </p:anim>
                                  </p:childTnLst>
                                </p:cTn>
                              </p:par>
                              <p:par>
                                <p:cTn id="2777" presetID="1" presetClass="entr" presetSubtype="0" fill="hold" nodeType="withEffect">
                                  <p:stCondLst>
                                    <p:cond delay="0"/>
                                  </p:stCondLst>
                                  <p:childTnLst>
                                    <p:set>
                                      <p:cBhvr>
                                        <p:cTn id="2778" dur="1" fill="hold">
                                          <p:stCondLst>
                                            <p:cond delay="0"/>
                                          </p:stCondLst>
                                        </p:cTn>
                                        <p:tgtEl>
                                          <p:spTgt spid="346"/>
                                        </p:tgtEl>
                                        <p:attrNameLst>
                                          <p:attrName>style.visibility</p:attrName>
                                        </p:attrNameLst>
                                      </p:cBhvr>
                                      <p:to>
                                        <p:strVal val="visible"/>
                                      </p:to>
                                    </p:set>
                                  </p:childTnLst>
                                </p:cTn>
                              </p:par>
                            </p:childTnLst>
                          </p:cTn>
                        </p:par>
                      </p:childTnLst>
                    </p:cTn>
                  </p:par>
                </p:childTnLst>
              </p:cTn>
              <p:nextCondLst>
                <p:cond evt="onClick" delay="0">
                  <p:tgtEl>
                    <p:spTgt spid="298"/>
                  </p:tgtEl>
                </p:cond>
              </p:nextCondLst>
            </p:seq>
            <p:seq concurrent="1" nextAc="seek">
              <p:cTn id="2779" restart="whenNotActive" fill="hold" evtFilter="cancelBubble" nodeType="interactiveSeq">
                <p:stCondLst>
                  <p:cond evt="onClick" delay="0">
                    <p:tgtEl>
                      <p:spTgt spid="359"/>
                    </p:tgtEl>
                  </p:cond>
                </p:stCondLst>
                <p:endSync evt="end" delay="0">
                  <p:rtn val="all"/>
                </p:endSync>
                <p:childTnLst>
                  <p:par>
                    <p:cTn id="2780" fill="hold">
                      <p:stCondLst>
                        <p:cond delay="0"/>
                      </p:stCondLst>
                      <p:childTnLst>
                        <p:par>
                          <p:cTn id="2781" fill="hold">
                            <p:stCondLst>
                              <p:cond delay="0"/>
                            </p:stCondLst>
                            <p:childTnLst>
                              <p:par>
                                <p:cTn id="2782" presetID="2" presetClass="entr" presetSubtype="3" fill="hold" nodeType="clickEffect">
                                  <p:stCondLst>
                                    <p:cond delay="0"/>
                                  </p:stCondLst>
                                  <p:childTnLst>
                                    <p:set>
                                      <p:cBhvr>
                                        <p:cTn id="2783" dur="1" fill="hold">
                                          <p:stCondLst>
                                            <p:cond delay="0"/>
                                          </p:stCondLst>
                                        </p:cTn>
                                        <p:tgtEl>
                                          <p:spTgt spid="356"/>
                                        </p:tgtEl>
                                        <p:attrNameLst>
                                          <p:attrName>style.visibility</p:attrName>
                                        </p:attrNameLst>
                                      </p:cBhvr>
                                      <p:to>
                                        <p:strVal val="visible"/>
                                      </p:to>
                                    </p:set>
                                    <p:anim calcmode="lin" valueType="num">
                                      <p:cBhvr additive="base">
                                        <p:cTn id="2784" dur="250" fill="hold"/>
                                        <p:tgtEl>
                                          <p:spTgt spid="356"/>
                                        </p:tgtEl>
                                        <p:attrNameLst>
                                          <p:attrName>ppt_x</p:attrName>
                                        </p:attrNameLst>
                                      </p:cBhvr>
                                      <p:tavLst>
                                        <p:tav tm="0">
                                          <p:val>
                                            <p:strVal val="1+#ppt_w/2"/>
                                          </p:val>
                                        </p:tav>
                                        <p:tav tm="100000">
                                          <p:val>
                                            <p:strVal val="#ppt_x"/>
                                          </p:val>
                                        </p:tav>
                                      </p:tavLst>
                                    </p:anim>
                                    <p:anim calcmode="lin" valueType="num">
                                      <p:cBhvr additive="base">
                                        <p:cTn id="2785" dur="250" fill="hold"/>
                                        <p:tgtEl>
                                          <p:spTgt spid="356"/>
                                        </p:tgtEl>
                                        <p:attrNameLst>
                                          <p:attrName>ppt_y</p:attrName>
                                        </p:attrNameLst>
                                      </p:cBhvr>
                                      <p:tavLst>
                                        <p:tav tm="0">
                                          <p:val>
                                            <p:strVal val="0-#ppt_h/2"/>
                                          </p:val>
                                        </p:tav>
                                        <p:tav tm="100000">
                                          <p:val>
                                            <p:strVal val="#ppt_y"/>
                                          </p:val>
                                        </p:tav>
                                      </p:tavLst>
                                    </p:anim>
                                  </p:childTnLst>
                                </p:cTn>
                              </p:par>
                              <p:par>
                                <p:cTn id="2786" presetID="1" presetClass="entr" presetSubtype="0" fill="hold" nodeType="withEffect">
                                  <p:stCondLst>
                                    <p:cond delay="0"/>
                                  </p:stCondLst>
                                  <p:childTnLst>
                                    <p:set>
                                      <p:cBhvr>
                                        <p:cTn id="2787" dur="1" fill="hold">
                                          <p:stCondLst>
                                            <p:cond delay="0"/>
                                          </p:stCondLst>
                                        </p:cTn>
                                        <p:tgtEl>
                                          <p:spTgt spid="552"/>
                                        </p:tgtEl>
                                        <p:attrNameLst>
                                          <p:attrName>style.visibility</p:attrName>
                                        </p:attrNameLst>
                                      </p:cBhvr>
                                      <p:to>
                                        <p:strVal val="visible"/>
                                      </p:to>
                                    </p:set>
                                  </p:childTnLst>
                                </p:cTn>
                              </p:par>
                            </p:childTnLst>
                          </p:cTn>
                        </p:par>
                      </p:childTnLst>
                    </p:cTn>
                  </p:par>
                </p:childTnLst>
              </p:cTn>
              <p:nextCondLst>
                <p:cond evt="onClick" delay="0">
                  <p:tgtEl>
                    <p:spTgt spid="359"/>
                  </p:tgtEl>
                </p:cond>
              </p:nextCondLst>
            </p:seq>
            <p:seq concurrent="1" nextAc="seek">
              <p:cTn id="2788" restart="whenNotActive" fill="hold" evtFilter="cancelBubble" nodeType="interactiveSeq">
                <p:stCondLst>
                  <p:cond evt="onClick" delay="0">
                    <p:tgtEl>
                      <p:spTgt spid="357"/>
                    </p:tgtEl>
                  </p:cond>
                </p:stCondLst>
                <p:endSync evt="end" delay="0">
                  <p:rtn val="all"/>
                </p:endSync>
                <p:childTnLst>
                  <p:par>
                    <p:cTn id="2789" fill="hold">
                      <p:stCondLst>
                        <p:cond delay="0"/>
                      </p:stCondLst>
                      <p:childTnLst>
                        <p:par>
                          <p:cTn id="2790" fill="hold">
                            <p:stCondLst>
                              <p:cond delay="0"/>
                            </p:stCondLst>
                            <p:childTnLst>
                              <p:par>
                                <p:cTn id="2791" presetID="2" presetClass="entr" presetSubtype="3" fill="hold" nodeType="clickEffect">
                                  <p:stCondLst>
                                    <p:cond delay="0"/>
                                  </p:stCondLst>
                                  <p:childTnLst>
                                    <p:set>
                                      <p:cBhvr>
                                        <p:cTn id="2792" dur="1" fill="hold">
                                          <p:stCondLst>
                                            <p:cond delay="0"/>
                                          </p:stCondLst>
                                        </p:cTn>
                                        <p:tgtEl>
                                          <p:spTgt spid="349"/>
                                        </p:tgtEl>
                                        <p:attrNameLst>
                                          <p:attrName>style.visibility</p:attrName>
                                        </p:attrNameLst>
                                      </p:cBhvr>
                                      <p:to>
                                        <p:strVal val="visible"/>
                                      </p:to>
                                    </p:set>
                                    <p:anim calcmode="lin" valueType="num">
                                      <p:cBhvr additive="base">
                                        <p:cTn id="2793" dur="250" fill="hold"/>
                                        <p:tgtEl>
                                          <p:spTgt spid="349"/>
                                        </p:tgtEl>
                                        <p:attrNameLst>
                                          <p:attrName>ppt_x</p:attrName>
                                        </p:attrNameLst>
                                      </p:cBhvr>
                                      <p:tavLst>
                                        <p:tav tm="0">
                                          <p:val>
                                            <p:strVal val="1+#ppt_w/2"/>
                                          </p:val>
                                        </p:tav>
                                        <p:tav tm="100000">
                                          <p:val>
                                            <p:strVal val="#ppt_x"/>
                                          </p:val>
                                        </p:tav>
                                      </p:tavLst>
                                    </p:anim>
                                    <p:anim calcmode="lin" valueType="num">
                                      <p:cBhvr additive="base">
                                        <p:cTn id="2794" dur="250" fill="hold"/>
                                        <p:tgtEl>
                                          <p:spTgt spid="349"/>
                                        </p:tgtEl>
                                        <p:attrNameLst>
                                          <p:attrName>ppt_y</p:attrName>
                                        </p:attrNameLst>
                                      </p:cBhvr>
                                      <p:tavLst>
                                        <p:tav tm="0">
                                          <p:val>
                                            <p:strVal val="0-#ppt_h/2"/>
                                          </p:val>
                                        </p:tav>
                                        <p:tav tm="100000">
                                          <p:val>
                                            <p:strVal val="#ppt_y"/>
                                          </p:val>
                                        </p:tav>
                                      </p:tavLst>
                                    </p:anim>
                                  </p:childTnLst>
                                </p:cTn>
                              </p:par>
                              <p:par>
                                <p:cTn id="2795" presetID="1" presetClass="entr" presetSubtype="0" fill="hold" nodeType="withEffect">
                                  <p:stCondLst>
                                    <p:cond delay="0"/>
                                  </p:stCondLst>
                                  <p:childTnLst>
                                    <p:set>
                                      <p:cBhvr>
                                        <p:cTn id="2796" dur="1" fill="hold">
                                          <p:stCondLst>
                                            <p:cond delay="0"/>
                                          </p:stCondLst>
                                        </p:cTn>
                                        <p:tgtEl>
                                          <p:spTgt spid="552"/>
                                        </p:tgtEl>
                                        <p:attrNameLst>
                                          <p:attrName>style.visibility</p:attrName>
                                        </p:attrNameLst>
                                      </p:cBhvr>
                                      <p:to>
                                        <p:strVal val="visible"/>
                                      </p:to>
                                    </p:set>
                                  </p:childTnLst>
                                </p:cTn>
                              </p:par>
                            </p:childTnLst>
                          </p:cTn>
                        </p:par>
                      </p:childTnLst>
                    </p:cTn>
                  </p:par>
                </p:childTnLst>
              </p:cTn>
              <p:nextCondLst>
                <p:cond evt="onClick" delay="0">
                  <p:tgtEl>
                    <p:spTgt spid="357"/>
                  </p:tgtEl>
                </p:cond>
              </p:nextCondLst>
            </p:seq>
            <p:seq concurrent="1" nextAc="seek">
              <p:cTn id="2797" restart="whenNotActive" fill="hold" evtFilter="cancelBubble" nodeType="interactiveSeq">
                <p:stCondLst>
                  <p:cond evt="onClick" delay="0">
                    <p:tgtEl>
                      <p:spTgt spid="360"/>
                    </p:tgtEl>
                  </p:cond>
                </p:stCondLst>
                <p:endSync evt="end" delay="0">
                  <p:rtn val="all"/>
                </p:endSync>
                <p:childTnLst>
                  <p:par>
                    <p:cTn id="2798" fill="hold">
                      <p:stCondLst>
                        <p:cond delay="0"/>
                      </p:stCondLst>
                      <p:childTnLst>
                        <p:par>
                          <p:cTn id="2799" fill="hold">
                            <p:stCondLst>
                              <p:cond delay="0"/>
                            </p:stCondLst>
                            <p:childTnLst>
                              <p:par>
                                <p:cTn id="2800" presetID="2" presetClass="entr" presetSubtype="3" fill="hold" nodeType="clickEffect">
                                  <p:stCondLst>
                                    <p:cond delay="0"/>
                                  </p:stCondLst>
                                  <p:childTnLst>
                                    <p:set>
                                      <p:cBhvr>
                                        <p:cTn id="2801" dur="1" fill="hold">
                                          <p:stCondLst>
                                            <p:cond delay="0"/>
                                          </p:stCondLst>
                                        </p:cTn>
                                        <p:tgtEl>
                                          <p:spTgt spid="355"/>
                                        </p:tgtEl>
                                        <p:attrNameLst>
                                          <p:attrName>style.visibility</p:attrName>
                                        </p:attrNameLst>
                                      </p:cBhvr>
                                      <p:to>
                                        <p:strVal val="visible"/>
                                      </p:to>
                                    </p:set>
                                    <p:anim calcmode="lin" valueType="num">
                                      <p:cBhvr additive="base">
                                        <p:cTn id="2802" dur="250" fill="hold"/>
                                        <p:tgtEl>
                                          <p:spTgt spid="355"/>
                                        </p:tgtEl>
                                        <p:attrNameLst>
                                          <p:attrName>ppt_x</p:attrName>
                                        </p:attrNameLst>
                                      </p:cBhvr>
                                      <p:tavLst>
                                        <p:tav tm="0">
                                          <p:val>
                                            <p:strVal val="1+#ppt_w/2"/>
                                          </p:val>
                                        </p:tav>
                                        <p:tav tm="100000">
                                          <p:val>
                                            <p:strVal val="#ppt_x"/>
                                          </p:val>
                                        </p:tav>
                                      </p:tavLst>
                                    </p:anim>
                                    <p:anim calcmode="lin" valueType="num">
                                      <p:cBhvr additive="base">
                                        <p:cTn id="2803" dur="250" fill="hold"/>
                                        <p:tgtEl>
                                          <p:spTgt spid="355"/>
                                        </p:tgtEl>
                                        <p:attrNameLst>
                                          <p:attrName>ppt_y</p:attrName>
                                        </p:attrNameLst>
                                      </p:cBhvr>
                                      <p:tavLst>
                                        <p:tav tm="0">
                                          <p:val>
                                            <p:strVal val="0-#ppt_h/2"/>
                                          </p:val>
                                        </p:tav>
                                        <p:tav tm="100000">
                                          <p:val>
                                            <p:strVal val="#ppt_y"/>
                                          </p:val>
                                        </p:tav>
                                      </p:tavLst>
                                    </p:anim>
                                  </p:childTnLst>
                                </p:cTn>
                              </p:par>
                              <p:par>
                                <p:cTn id="2804" presetID="1" presetClass="entr" presetSubtype="0" fill="hold" nodeType="withEffect">
                                  <p:stCondLst>
                                    <p:cond delay="0"/>
                                  </p:stCondLst>
                                  <p:childTnLst>
                                    <p:set>
                                      <p:cBhvr>
                                        <p:cTn id="2805" dur="1" fill="hold">
                                          <p:stCondLst>
                                            <p:cond delay="0"/>
                                          </p:stCondLst>
                                        </p:cTn>
                                        <p:tgtEl>
                                          <p:spTgt spid="552"/>
                                        </p:tgtEl>
                                        <p:attrNameLst>
                                          <p:attrName>style.visibility</p:attrName>
                                        </p:attrNameLst>
                                      </p:cBhvr>
                                      <p:to>
                                        <p:strVal val="visible"/>
                                      </p:to>
                                    </p:set>
                                  </p:childTnLst>
                                </p:cTn>
                              </p:par>
                            </p:childTnLst>
                          </p:cTn>
                        </p:par>
                      </p:childTnLst>
                    </p:cTn>
                  </p:par>
                </p:childTnLst>
              </p:cTn>
              <p:nextCondLst>
                <p:cond evt="onClick" delay="0">
                  <p:tgtEl>
                    <p:spTgt spid="360"/>
                  </p:tgtEl>
                </p:cond>
              </p:nextCondLst>
            </p:seq>
            <p:seq concurrent="1" nextAc="seek">
              <p:cTn id="2806" restart="whenNotActive" fill="hold" evtFilter="cancelBubble" nodeType="interactiveSeq">
                <p:stCondLst>
                  <p:cond evt="onClick" delay="0">
                    <p:tgtEl>
                      <p:spTgt spid="361"/>
                    </p:tgtEl>
                  </p:cond>
                </p:stCondLst>
                <p:endSync evt="end" delay="0">
                  <p:rtn val="all"/>
                </p:endSync>
                <p:childTnLst>
                  <p:par>
                    <p:cTn id="2807" fill="hold">
                      <p:stCondLst>
                        <p:cond delay="0"/>
                      </p:stCondLst>
                      <p:childTnLst>
                        <p:par>
                          <p:cTn id="2808" fill="hold">
                            <p:stCondLst>
                              <p:cond delay="0"/>
                            </p:stCondLst>
                            <p:childTnLst>
                              <p:par>
                                <p:cTn id="2809" presetID="2" presetClass="entr" presetSubtype="3" fill="hold" nodeType="clickEffect">
                                  <p:stCondLst>
                                    <p:cond delay="0"/>
                                  </p:stCondLst>
                                  <p:childTnLst>
                                    <p:set>
                                      <p:cBhvr>
                                        <p:cTn id="2810" dur="1" fill="hold">
                                          <p:stCondLst>
                                            <p:cond delay="0"/>
                                          </p:stCondLst>
                                        </p:cTn>
                                        <p:tgtEl>
                                          <p:spTgt spid="362"/>
                                        </p:tgtEl>
                                        <p:attrNameLst>
                                          <p:attrName>style.visibility</p:attrName>
                                        </p:attrNameLst>
                                      </p:cBhvr>
                                      <p:to>
                                        <p:strVal val="visible"/>
                                      </p:to>
                                    </p:set>
                                    <p:anim calcmode="lin" valueType="num">
                                      <p:cBhvr additive="base">
                                        <p:cTn id="2811" dur="250" fill="hold"/>
                                        <p:tgtEl>
                                          <p:spTgt spid="362"/>
                                        </p:tgtEl>
                                        <p:attrNameLst>
                                          <p:attrName>ppt_x</p:attrName>
                                        </p:attrNameLst>
                                      </p:cBhvr>
                                      <p:tavLst>
                                        <p:tav tm="0">
                                          <p:val>
                                            <p:strVal val="1+#ppt_w/2"/>
                                          </p:val>
                                        </p:tav>
                                        <p:tav tm="100000">
                                          <p:val>
                                            <p:strVal val="#ppt_x"/>
                                          </p:val>
                                        </p:tav>
                                      </p:tavLst>
                                    </p:anim>
                                    <p:anim calcmode="lin" valueType="num">
                                      <p:cBhvr additive="base">
                                        <p:cTn id="2812" dur="250" fill="hold"/>
                                        <p:tgtEl>
                                          <p:spTgt spid="362"/>
                                        </p:tgtEl>
                                        <p:attrNameLst>
                                          <p:attrName>ppt_y</p:attrName>
                                        </p:attrNameLst>
                                      </p:cBhvr>
                                      <p:tavLst>
                                        <p:tav tm="0">
                                          <p:val>
                                            <p:strVal val="0-#ppt_h/2"/>
                                          </p:val>
                                        </p:tav>
                                        <p:tav tm="100000">
                                          <p:val>
                                            <p:strVal val="#ppt_y"/>
                                          </p:val>
                                        </p:tav>
                                      </p:tavLst>
                                    </p:anim>
                                  </p:childTnLst>
                                </p:cTn>
                              </p:par>
                              <p:par>
                                <p:cTn id="2813" presetID="1" presetClass="entr" presetSubtype="0" fill="hold" nodeType="withEffect">
                                  <p:stCondLst>
                                    <p:cond delay="0"/>
                                  </p:stCondLst>
                                  <p:childTnLst>
                                    <p:set>
                                      <p:cBhvr>
                                        <p:cTn id="2814" dur="1" fill="hold">
                                          <p:stCondLst>
                                            <p:cond delay="0"/>
                                          </p:stCondLst>
                                        </p:cTn>
                                        <p:tgtEl>
                                          <p:spTgt spid="552"/>
                                        </p:tgtEl>
                                        <p:attrNameLst>
                                          <p:attrName>style.visibility</p:attrName>
                                        </p:attrNameLst>
                                      </p:cBhvr>
                                      <p:to>
                                        <p:strVal val="visible"/>
                                      </p:to>
                                    </p:set>
                                  </p:childTnLst>
                                </p:cTn>
                              </p:par>
                            </p:childTnLst>
                          </p:cTn>
                        </p:par>
                      </p:childTnLst>
                    </p:cTn>
                  </p:par>
                </p:childTnLst>
              </p:cTn>
              <p:nextCondLst>
                <p:cond evt="onClick" delay="0">
                  <p:tgtEl>
                    <p:spTgt spid="361"/>
                  </p:tgtEl>
                </p:cond>
              </p:nextCondLst>
            </p:seq>
            <p:seq concurrent="1" nextAc="seek">
              <p:cTn id="2815" restart="whenNotActive" fill="hold" evtFilter="cancelBubble" nodeType="interactiveSeq">
                <p:stCondLst>
                  <p:cond evt="onClick" delay="0">
                    <p:tgtEl>
                      <p:spTgt spid="354"/>
                    </p:tgtEl>
                  </p:cond>
                </p:stCondLst>
                <p:endSync evt="end" delay="0">
                  <p:rtn val="all"/>
                </p:endSync>
                <p:childTnLst>
                  <p:par>
                    <p:cTn id="2816" fill="hold">
                      <p:stCondLst>
                        <p:cond delay="0"/>
                      </p:stCondLst>
                      <p:childTnLst>
                        <p:par>
                          <p:cTn id="2817" fill="hold">
                            <p:stCondLst>
                              <p:cond delay="0"/>
                            </p:stCondLst>
                            <p:childTnLst>
                              <p:par>
                                <p:cTn id="2818" presetID="2" presetClass="entr" presetSubtype="3" fill="hold" nodeType="clickEffect">
                                  <p:stCondLst>
                                    <p:cond delay="0"/>
                                  </p:stCondLst>
                                  <p:childTnLst>
                                    <p:set>
                                      <p:cBhvr>
                                        <p:cTn id="2819" dur="1" fill="hold">
                                          <p:stCondLst>
                                            <p:cond delay="0"/>
                                          </p:stCondLst>
                                        </p:cTn>
                                        <p:tgtEl>
                                          <p:spTgt spid="358"/>
                                        </p:tgtEl>
                                        <p:attrNameLst>
                                          <p:attrName>style.visibility</p:attrName>
                                        </p:attrNameLst>
                                      </p:cBhvr>
                                      <p:to>
                                        <p:strVal val="visible"/>
                                      </p:to>
                                    </p:set>
                                    <p:anim calcmode="lin" valueType="num">
                                      <p:cBhvr additive="base">
                                        <p:cTn id="2820" dur="250" fill="hold"/>
                                        <p:tgtEl>
                                          <p:spTgt spid="358"/>
                                        </p:tgtEl>
                                        <p:attrNameLst>
                                          <p:attrName>ppt_x</p:attrName>
                                        </p:attrNameLst>
                                      </p:cBhvr>
                                      <p:tavLst>
                                        <p:tav tm="0">
                                          <p:val>
                                            <p:strVal val="1+#ppt_w/2"/>
                                          </p:val>
                                        </p:tav>
                                        <p:tav tm="100000">
                                          <p:val>
                                            <p:strVal val="#ppt_x"/>
                                          </p:val>
                                        </p:tav>
                                      </p:tavLst>
                                    </p:anim>
                                    <p:anim calcmode="lin" valueType="num">
                                      <p:cBhvr additive="base">
                                        <p:cTn id="2821" dur="250" fill="hold"/>
                                        <p:tgtEl>
                                          <p:spTgt spid="358"/>
                                        </p:tgtEl>
                                        <p:attrNameLst>
                                          <p:attrName>ppt_y</p:attrName>
                                        </p:attrNameLst>
                                      </p:cBhvr>
                                      <p:tavLst>
                                        <p:tav tm="0">
                                          <p:val>
                                            <p:strVal val="0-#ppt_h/2"/>
                                          </p:val>
                                        </p:tav>
                                        <p:tav tm="100000">
                                          <p:val>
                                            <p:strVal val="#ppt_y"/>
                                          </p:val>
                                        </p:tav>
                                      </p:tavLst>
                                    </p:anim>
                                  </p:childTnLst>
                                </p:cTn>
                              </p:par>
                              <p:par>
                                <p:cTn id="2822" presetID="1" presetClass="entr" presetSubtype="0" fill="hold" nodeType="withEffect">
                                  <p:stCondLst>
                                    <p:cond delay="0"/>
                                  </p:stCondLst>
                                  <p:childTnLst>
                                    <p:set>
                                      <p:cBhvr>
                                        <p:cTn id="2823" dur="1" fill="hold">
                                          <p:stCondLst>
                                            <p:cond delay="0"/>
                                          </p:stCondLst>
                                        </p:cTn>
                                        <p:tgtEl>
                                          <p:spTgt spid="552"/>
                                        </p:tgtEl>
                                        <p:attrNameLst>
                                          <p:attrName>style.visibility</p:attrName>
                                        </p:attrNameLst>
                                      </p:cBhvr>
                                      <p:to>
                                        <p:strVal val="visible"/>
                                      </p:to>
                                    </p:set>
                                  </p:childTnLst>
                                </p:cTn>
                              </p:par>
                            </p:childTnLst>
                          </p:cTn>
                        </p:par>
                      </p:childTnLst>
                    </p:cTn>
                  </p:par>
                </p:childTnLst>
              </p:cTn>
              <p:nextCondLst>
                <p:cond evt="onClick" delay="0">
                  <p:tgtEl>
                    <p:spTgt spid="354"/>
                  </p:tgtEl>
                </p:cond>
              </p:nextCondLst>
            </p:seq>
            <p:seq concurrent="1" nextAc="seek">
              <p:cTn id="2824" restart="whenNotActive" fill="hold" evtFilter="cancelBubble" nodeType="interactiveSeq">
                <p:stCondLst>
                  <p:cond evt="onClick" delay="0">
                    <p:tgtEl>
                      <p:spTgt spid="368"/>
                    </p:tgtEl>
                  </p:cond>
                </p:stCondLst>
                <p:endSync evt="end" delay="0">
                  <p:rtn val="all"/>
                </p:endSync>
                <p:childTnLst>
                  <p:par>
                    <p:cTn id="2825" fill="hold">
                      <p:stCondLst>
                        <p:cond delay="0"/>
                      </p:stCondLst>
                      <p:childTnLst>
                        <p:par>
                          <p:cTn id="2826" fill="hold">
                            <p:stCondLst>
                              <p:cond delay="0"/>
                            </p:stCondLst>
                            <p:childTnLst>
                              <p:par>
                                <p:cTn id="2827" presetID="2" presetClass="entr" presetSubtype="3" fill="hold" nodeType="clickEffect">
                                  <p:stCondLst>
                                    <p:cond delay="0"/>
                                  </p:stCondLst>
                                  <p:childTnLst>
                                    <p:set>
                                      <p:cBhvr>
                                        <p:cTn id="2828" dur="1" fill="hold">
                                          <p:stCondLst>
                                            <p:cond delay="0"/>
                                          </p:stCondLst>
                                        </p:cTn>
                                        <p:tgtEl>
                                          <p:spTgt spid="365"/>
                                        </p:tgtEl>
                                        <p:attrNameLst>
                                          <p:attrName>style.visibility</p:attrName>
                                        </p:attrNameLst>
                                      </p:cBhvr>
                                      <p:to>
                                        <p:strVal val="visible"/>
                                      </p:to>
                                    </p:set>
                                    <p:anim calcmode="lin" valueType="num">
                                      <p:cBhvr additive="base">
                                        <p:cTn id="2829" dur="250" fill="hold"/>
                                        <p:tgtEl>
                                          <p:spTgt spid="365"/>
                                        </p:tgtEl>
                                        <p:attrNameLst>
                                          <p:attrName>ppt_x</p:attrName>
                                        </p:attrNameLst>
                                      </p:cBhvr>
                                      <p:tavLst>
                                        <p:tav tm="0">
                                          <p:val>
                                            <p:strVal val="1+#ppt_w/2"/>
                                          </p:val>
                                        </p:tav>
                                        <p:tav tm="100000">
                                          <p:val>
                                            <p:strVal val="#ppt_x"/>
                                          </p:val>
                                        </p:tav>
                                      </p:tavLst>
                                    </p:anim>
                                    <p:anim calcmode="lin" valueType="num">
                                      <p:cBhvr additive="base">
                                        <p:cTn id="2830" dur="250" fill="hold"/>
                                        <p:tgtEl>
                                          <p:spTgt spid="365"/>
                                        </p:tgtEl>
                                        <p:attrNameLst>
                                          <p:attrName>ppt_y</p:attrName>
                                        </p:attrNameLst>
                                      </p:cBhvr>
                                      <p:tavLst>
                                        <p:tav tm="0">
                                          <p:val>
                                            <p:strVal val="0-#ppt_h/2"/>
                                          </p:val>
                                        </p:tav>
                                        <p:tav tm="100000">
                                          <p:val>
                                            <p:strVal val="#ppt_y"/>
                                          </p:val>
                                        </p:tav>
                                      </p:tavLst>
                                    </p:anim>
                                  </p:childTnLst>
                                </p:cTn>
                              </p:par>
                              <p:par>
                                <p:cTn id="2831" presetID="1" presetClass="entr" presetSubtype="0" fill="hold" nodeType="withEffect">
                                  <p:stCondLst>
                                    <p:cond delay="0"/>
                                  </p:stCondLst>
                                  <p:childTnLst>
                                    <p:set>
                                      <p:cBhvr>
                                        <p:cTn id="2832" dur="1" fill="hold">
                                          <p:stCondLst>
                                            <p:cond delay="0"/>
                                          </p:stCondLst>
                                        </p:cTn>
                                        <p:tgtEl>
                                          <p:spTgt spid="553"/>
                                        </p:tgtEl>
                                        <p:attrNameLst>
                                          <p:attrName>style.visibility</p:attrName>
                                        </p:attrNameLst>
                                      </p:cBhvr>
                                      <p:to>
                                        <p:strVal val="visible"/>
                                      </p:to>
                                    </p:set>
                                  </p:childTnLst>
                                </p:cTn>
                              </p:par>
                            </p:childTnLst>
                          </p:cTn>
                        </p:par>
                      </p:childTnLst>
                    </p:cTn>
                  </p:par>
                </p:childTnLst>
              </p:cTn>
              <p:nextCondLst>
                <p:cond evt="onClick" delay="0">
                  <p:tgtEl>
                    <p:spTgt spid="368"/>
                  </p:tgtEl>
                </p:cond>
              </p:nextCondLst>
            </p:seq>
            <p:seq concurrent="1" nextAc="seek">
              <p:cTn id="2833" restart="whenNotActive" fill="hold" evtFilter="cancelBubble" nodeType="interactiveSeq">
                <p:stCondLst>
                  <p:cond evt="onClick" delay="0">
                    <p:tgtEl>
                      <p:spTgt spid="366"/>
                    </p:tgtEl>
                  </p:cond>
                </p:stCondLst>
                <p:endSync evt="end" delay="0">
                  <p:rtn val="all"/>
                </p:endSync>
                <p:childTnLst>
                  <p:par>
                    <p:cTn id="2834" fill="hold">
                      <p:stCondLst>
                        <p:cond delay="0"/>
                      </p:stCondLst>
                      <p:childTnLst>
                        <p:par>
                          <p:cTn id="2835" fill="hold">
                            <p:stCondLst>
                              <p:cond delay="0"/>
                            </p:stCondLst>
                            <p:childTnLst>
                              <p:par>
                                <p:cTn id="2836" presetID="2" presetClass="entr" presetSubtype="3" fill="hold" nodeType="clickEffect">
                                  <p:stCondLst>
                                    <p:cond delay="0"/>
                                  </p:stCondLst>
                                  <p:childTnLst>
                                    <p:set>
                                      <p:cBhvr>
                                        <p:cTn id="2837" dur="1" fill="hold">
                                          <p:stCondLst>
                                            <p:cond delay="0"/>
                                          </p:stCondLst>
                                        </p:cTn>
                                        <p:tgtEl>
                                          <p:spTgt spid="372"/>
                                        </p:tgtEl>
                                        <p:attrNameLst>
                                          <p:attrName>style.visibility</p:attrName>
                                        </p:attrNameLst>
                                      </p:cBhvr>
                                      <p:to>
                                        <p:strVal val="visible"/>
                                      </p:to>
                                    </p:set>
                                    <p:anim calcmode="lin" valueType="num">
                                      <p:cBhvr additive="base">
                                        <p:cTn id="2838" dur="250" fill="hold"/>
                                        <p:tgtEl>
                                          <p:spTgt spid="372"/>
                                        </p:tgtEl>
                                        <p:attrNameLst>
                                          <p:attrName>ppt_x</p:attrName>
                                        </p:attrNameLst>
                                      </p:cBhvr>
                                      <p:tavLst>
                                        <p:tav tm="0">
                                          <p:val>
                                            <p:strVal val="1+#ppt_w/2"/>
                                          </p:val>
                                        </p:tav>
                                        <p:tav tm="100000">
                                          <p:val>
                                            <p:strVal val="#ppt_x"/>
                                          </p:val>
                                        </p:tav>
                                      </p:tavLst>
                                    </p:anim>
                                    <p:anim calcmode="lin" valueType="num">
                                      <p:cBhvr additive="base">
                                        <p:cTn id="2839" dur="250" fill="hold"/>
                                        <p:tgtEl>
                                          <p:spTgt spid="372"/>
                                        </p:tgtEl>
                                        <p:attrNameLst>
                                          <p:attrName>ppt_y</p:attrName>
                                        </p:attrNameLst>
                                      </p:cBhvr>
                                      <p:tavLst>
                                        <p:tav tm="0">
                                          <p:val>
                                            <p:strVal val="0-#ppt_h/2"/>
                                          </p:val>
                                        </p:tav>
                                        <p:tav tm="100000">
                                          <p:val>
                                            <p:strVal val="#ppt_y"/>
                                          </p:val>
                                        </p:tav>
                                      </p:tavLst>
                                    </p:anim>
                                  </p:childTnLst>
                                </p:cTn>
                              </p:par>
                              <p:par>
                                <p:cTn id="2840" presetID="1" presetClass="entr" presetSubtype="0" fill="hold" nodeType="withEffect">
                                  <p:stCondLst>
                                    <p:cond delay="0"/>
                                  </p:stCondLst>
                                  <p:childTnLst>
                                    <p:set>
                                      <p:cBhvr>
                                        <p:cTn id="2841" dur="1" fill="hold">
                                          <p:stCondLst>
                                            <p:cond delay="0"/>
                                          </p:stCondLst>
                                        </p:cTn>
                                        <p:tgtEl>
                                          <p:spTgt spid="553"/>
                                        </p:tgtEl>
                                        <p:attrNameLst>
                                          <p:attrName>style.visibility</p:attrName>
                                        </p:attrNameLst>
                                      </p:cBhvr>
                                      <p:to>
                                        <p:strVal val="visible"/>
                                      </p:to>
                                    </p:set>
                                  </p:childTnLst>
                                </p:cTn>
                              </p:par>
                            </p:childTnLst>
                          </p:cTn>
                        </p:par>
                      </p:childTnLst>
                    </p:cTn>
                  </p:par>
                </p:childTnLst>
              </p:cTn>
              <p:nextCondLst>
                <p:cond evt="onClick" delay="0">
                  <p:tgtEl>
                    <p:spTgt spid="366"/>
                  </p:tgtEl>
                </p:cond>
              </p:nextCondLst>
            </p:seq>
            <p:seq concurrent="1" nextAc="seek">
              <p:cTn id="2842" restart="whenNotActive" fill="hold" evtFilter="cancelBubble" nodeType="interactiveSeq">
                <p:stCondLst>
                  <p:cond evt="onClick" delay="0">
                    <p:tgtEl>
                      <p:spTgt spid="369"/>
                    </p:tgtEl>
                  </p:cond>
                </p:stCondLst>
                <p:endSync evt="end" delay="0">
                  <p:rtn val="all"/>
                </p:endSync>
                <p:childTnLst>
                  <p:par>
                    <p:cTn id="2843" fill="hold">
                      <p:stCondLst>
                        <p:cond delay="0"/>
                      </p:stCondLst>
                      <p:childTnLst>
                        <p:par>
                          <p:cTn id="2844" fill="hold">
                            <p:stCondLst>
                              <p:cond delay="0"/>
                            </p:stCondLst>
                            <p:childTnLst>
                              <p:par>
                                <p:cTn id="2845" presetID="2" presetClass="entr" presetSubtype="3" fill="hold" nodeType="clickEffect">
                                  <p:stCondLst>
                                    <p:cond delay="0"/>
                                  </p:stCondLst>
                                  <p:childTnLst>
                                    <p:set>
                                      <p:cBhvr>
                                        <p:cTn id="2846" dur="1" fill="hold">
                                          <p:stCondLst>
                                            <p:cond delay="0"/>
                                          </p:stCondLst>
                                        </p:cTn>
                                        <p:tgtEl>
                                          <p:spTgt spid="371"/>
                                        </p:tgtEl>
                                        <p:attrNameLst>
                                          <p:attrName>style.visibility</p:attrName>
                                        </p:attrNameLst>
                                      </p:cBhvr>
                                      <p:to>
                                        <p:strVal val="visible"/>
                                      </p:to>
                                    </p:set>
                                    <p:anim calcmode="lin" valueType="num">
                                      <p:cBhvr additive="base">
                                        <p:cTn id="2847" dur="250" fill="hold"/>
                                        <p:tgtEl>
                                          <p:spTgt spid="371"/>
                                        </p:tgtEl>
                                        <p:attrNameLst>
                                          <p:attrName>ppt_x</p:attrName>
                                        </p:attrNameLst>
                                      </p:cBhvr>
                                      <p:tavLst>
                                        <p:tav tm="0">
                                          <p:val>
                                            <p:strVal val="1+#ppt_w/2"/>
                                          </p:val>
                                        </p:tav>
                                        <p:tav tm="100000">
                                          <p:val>
                                            <p:strVal val="#ppt_x"/>
                                          </p:val>
                                        </p:tav>
                                      </p:tavLst>
                                    </p:anim>
                                    <p:anim calcmode="lin" valueType="num">
                                      <p:cBhvr additive="base">
                                        <p:cTn id="2848" dur="250" fill="hold"/>
                                        <p:tgtEl>
                                          <p:spTgt spid="371"/>
                                        </p:tgtEl>
                                        <p:attrNameLst>
                                          <p:attrName>ppt_y</p:attrName>
                                        </p:attrNameLst>
                                      </p:cBhvr>
                                      <p:tavLst>
                                        <p:tav tm="0">
                                          <p:val>
                                            <p:strVal val="0-#ppt_h/2"/>
                                          </p:val>
                                        </p:tav>
                                        <p:tav tm="100000">
                                          <p:val>
                                            <p:strVal val="#ppt_y"/>
                                          </p:val>
                                        </p:tav>
                                      </p:tavLst>
                                    </p:anim>
                                  </p:childTnLst>
                                </p:cTn>
                              </p:par>
                              <p:par>
                                <p:cTn id="2849" presetID="1" presetClass="entr" presetSubtype="0" fill="hold" nodeType="withEffect">
                                  <p:stCondLst>
                                    <p:cond delay="0"/>
                                  </p:stCondLst>
                                  <p:childTnLst>
                                    <p:set>
                                      <p:cBhvr>
                                        <p:cTn id="2850" dur="1" fill="hold">
                                          <p:stCondLst>
                                            <p:cond delay="0"/>
                                          </p:stCondLst>
                                        </p:cTn>
                                        <p:tgtEl>
                                          <p:spTgt spid="553"/>
                                        </p:tgtEl>
                                        <p:attrNameLst>
                                          <p:attrName>style.visibility</p:attrName>
                                        </p:attrNameLst>
                                      </p:cBhvr>
                                      <p:to>
                                        <p:strVal val="visible"/>
                                      </p:to>
                                    </p:set>
                                  </p:childTnLst>
                                </p:cTn>
                              </p:par>
                            </p:childTnLst>
                          </p:cTn>
                        </p:par>
                      </p:childTnLst>
                    </p:cTn>
                  </p:par>
                </p:childTnLst>
              </p:cTn>
              <p:nextCondLst>
                <p:cond evt="onClick" delay="0">
                  <p:tgtEl>
                    <p:spTgt spid="369"/>
                  </p:tgtEl>
                </p:cond>
              </p:nextCondLst>
            </p:seq>
            <p:seq concurrent="1" nextAc="seek">
              <p:cTn id="2851" restart="whenNotActive" fill="hold" evtFilter="cancelBubble" nodeType="interactiveSeq">
                <p:stCondLst>
                  <p:cond evt="onClick" delay="0">
                    <p:tgtEl>
                      <p:spTgt spid="370"/>
                    </p:tgtEl>
                  </p:cond>
                </p:stCondLst>
                <p:endSync evt="end" delay="0">
                  <p:rtn val="all"/>
                </p:endSync>
                <p:childTnLst>
                  <p:par>
                    <p:cTn id="2852" fill="hold">
                      <p:stCondLst>
                        <p:cond delay="0"/>
                      </p:stCondLst>
                      <p:childTnLst>
                        <p:par>
                          <p:cTn id="2853" fill="hold">
                            <p:stCondLst>
                              <p:cond delay="0"/>
                            </p:stCondLst>
                            <p:childTnLst>
                              <p:par>
                                <p:cTn id="2854" presetID="2" presetClass="entr" presetSubtype="3" fill="hold" nodeType="clickEffect">
                                  <p:stCondLst>
                                    <p:cond delay="0"/>
                                  </p:stCondLst>
                                  <p:childTnLst>
                                    <p:set>
                                      <p:cBhvr>
                                        <p:cTn id="2855" dur="1" fill="hold">
                                          <p:stCondLst>
                                            <p:cond delay="0"/>
                                          </p:stCondLst>
                                        </p:cTn>
                                        <p:tgtEl>
                                          <p:spTgt spid="367"/>
                                        </p:tgtEl>
                                        <p:attrNameLst>
                                          <p:attrName>style.visibility</p:attrName>
                                        </p:attrNameLst>
                                      </p:cBhvr>
                                      <p:to>
                                        <p:strVal val="visible"/>
                                      </p:to>
                                    </p:set>
                                    <p:anim calcmode="lin" valueType="num">
                                      <p:cBhvr additive="base">
                                        <p:cTn id="2856" dur="250" fill="hold"/>
                                        <p:tgtEl>
                                          <p:spTgt spid="367"/>
                                        </p:tgtEl>
                                        <p:attrNameLst>
                                          <p:attrName>ppt_x</p:attrName>
                                        </p:attrNameLst>
                                      </p:cBhvr>
                                      <p:tavLst>
                                        <p:tav tm="0">
                                          <p:val>
                                            <p:strVal val="1+#ppt_w/2"/>
                                          </p:val>
                                        </p:tav>
                                        <p:tav tm="100000">
                                          <p:val>
                                            <p:strVal val="#ppt_x"/>
                                          </p:val>
                                        </p:tav>
                                      </p:tavLst>
                                    </p:anim>
                                    <p:anim calcmode="lin" valueType="num">
                                      <p:cBhvr additive="base">
                                        <p:cTn id="2857" dur="250" fill="hold"/>
                                        <p:tgtEl>
                                          <p:spTgt spid="367"/>
                                        </p:tgtEl>
                                        <p:attrNameLst>
                                          <p:attrName>ppt_y</p:attrName>
                                        </p:attrNameLst>
                                      </p:cBhvr>
                                      <p:tavLst>
                                        <p:tav tm="0">
                                          <p:val>
                                            <p:strVal val="0-#ppt_h/2"/>
                                          </p:val>
                                        </p:tav>
                                        <p:tav tm="100000">
                                          <p:val>
                                            <p:strVal val="#ppt_y"/>
                                          </p:val>
                                        </p:tav>
                                      </p:tavLst>
                                    </p:anim>
                                  </p:childTnLst>
                                </p:cTn>
                              </p:par>
                              <p:par>
                                <p:cTn id="2858" presetID="1" presetClass="entr" presetSubtype="0" fill="hold" nodeType="withEffect">
                                  <p:stCondLst>
                                    <p:cond delay="0"/>
                                  </p:stCondLst>
                                  <p:childTnLst>
                                    <p:set>
                                      <p:cBhvr>
                                        <p:cTn id="2859" dur="1" fill="hold">
                                          <p:stCondLst>
                                            <p:cond delay="0"/>
                                          </p:stCondLst>
                                        </p:cTn>
                                        <p:tgtEl>
                                          <p:spTgt spid="553"/>
                                        </p:tgtEl>
                                        <p:attrNameLst>
                                          <p:attrName>style.visibility</p:attrName>
                                        </p:attrNameLst>
                                      </p:cBhvr>
                                      <p:to>
                                        <p:strVal val="visible"/>
                                      </p:to>
                                    </p:set>
                                  </p:childTnLst>
                                </p:cTn>
                              </p:par>
                            </p:childTnLst>
                          </p:cTn>
                        </p:par>
                      </p:childTnLst>
                    </p:cTn>
                  </p:par>
                </p:childTnLst>
              </p:cTn>
              <p:nextCondLst>
                <p:cond evt="onClick" delay="0">
                  <p:tgtEl>
                    <p:spTgt spid="370"/>
                  </p:tgtEl>
                </p:cond>
              </p:nextCondLst>
            </p:seq>
            <p:seq concurrent="1" nextAc="seek">
              <p:cTn id="2860" restart="whenNotActive" fill="hold" evtFilter="cancelBubble" nodeType="interactiveSeq">
                <p:stCondLst>
                  <p:cond evt="onClick" delay="0">
                    <p:tgtEl>
                      <p:spTgt spid="364"/>
                    </p:tgtEl>
                  </p:cond>
                </p:stCondLst>
                <p:endSync evt="end" delay="0">
                  <p:rtn val="all"/>
                </p:endSync>
                <p:childTnLst>
                  <p:par>
                    <p:cTn id="2861" fill="hold">
                      <p:stCondLst>
                        <p:cond delay="0"/>
                      </p:stCondLst>
                      <p:childTnLst>
                        <p:par>
                          <p:cTn id="2862" fill="hold">
                            <p:stCondLst>
                              <p:cond delay="0"/>
                            </p:stCondLst>
                            <p:childTnLst>
                              <p:par>
                                <p:cTn id="2863" presetID="2" presetClass="entr" presetSubtype="3" fill="hold" nodeType="clickEffect">
                                  <p:stCondLst>
                                    <p:cond delay="0"/>
                                  </p:stCondLst>
                                  <p:childTnLst>
                                    <p:set>
                                      <p:cBhvr>
                                        <p:cTn id="2864" dur="1" fill="hold">
                                          <p:stCondLst>
                                            <p:cond delay="0"/>
                                          </p:stCondLst>
                                        </p:cTn>
                                        <p:tgtEl>
                                          <p:spTgt spid="363"/>
                                        </p:tgtEl>
                                        <p:attrNameLst>
                                          <p:attrName>style.visibility</p:attrName>
                                        </p:attrNameLst>
                                      </p:cBhvr>
                                      <p:to>
                                        <p:strVal val="visible"/>
                                      </p:to>
                                    </p:set>
                                    <p:anim calcmode="lin" valueType="num">
                                      <p:cBhvr additive="base">
                                        <p:cTn id="2865" dur="250" fill="hold"/>
                                        <p:tgtEl>
                                          <p:spTgt spid="363"/>
                                        </p:tgtEl>
                                        <p:attrNameLst>
                                          <p:attrName>ppt_x</p:attrName>
                                        </p:attrNameLst>
                                      </p:cBhvr>
                                      <p:tavLst>
                                        <p:tav tm="0">
                                          <p:val>
                                            <p:strVal val="1+#ppt_w/2"/>
                                          </p:val>
                                        </p:tav>
                                        <p:tav tm="100000">
                                          <p:val>
                                            <p:strVal val="#ppt_x"/>
                                          </p:val>
                                        </p:tav>
                                      </p:tavLst>
                                    </p:anim>
                                    <p:anim calcmode="lin" valueType="num">
                                      <p:cBhvr additive="base">
                                        <p:cTn id="2866" dur="250" fill="hold"/>
                                        <p:tgtEl>
                                          <p:spTgt spid="363"/>
                                        </p:tgtEl>
                                        <p:attrNameLst>
                                          <p:attrName>ppt_y</p:attrName>
                                        </p:attrNameLst>
                                      </p:cBhvr>
                                      <p:tavLst>
                                        <p:tav tm="0">
                                          <p:val>
                                            <p:strVal val="0-#ppt_h/2"/>
                                          </p:val>
                                        </p:tav>
                                        <p:tav tm="100000">
                                          <p:val>
                                            <p:strVal val="#ppt_y"/>
                                          </p:val>
                                        </p:tav>
                                      </p:tavLst>
                                    </p:anim>
                                  </p:childTnLst>
                                </p:cTn>
                              </p:par>
                              <p:par>
                                <p:cTn id="2867" presetID="1" presetClass="entr" presetSubtype="0" fill="hold" nodeType="withEffect">
                                  <p:stCondLst>
                                    <p:cond delay="0"/>
                                  </p:stCondLst>
                                  <p:childTnLst>
                                    <p:set>
                                      <p:cBhvr>
                                        <p:cTn id="2868" dur="1" fill="hold">
                                          <p:stCondLst>
                                            <p:cond delay="0"/>
                                          </p:stCondLst>
                                        </p:cTn>
                                        <p:tgtEl>
                                          <p:spTgt spid="553"/>
                                        </p:tgtEl>
                                        <p:attrNameLst>
                                          <p:attrName>style.visibility</p:attrName>
                                        </p:attrNameLst>
                                      </p:cBhvr>
                                      <p:to>
                                        <p:strVal val="visible"/>
                                      </p:to>
                                    </p:set>
                                  </p:childTnLst>
                                </p:cTn>
                              </p:par>
                            </p:childTnLst>
                          </p:cTn>
                        </p:par>
                      </p:childTnLst>
                    </p:cTn>
                  </p:par>
                </p:childTnLst>
              </p:cTn>
              <p:nextCondLst>
                <p:cond evt="onClick" delay="0">
                  <p:tgtEl>
                    <p:spTgt spid="364"/>
                  </p:tgtEl>
                </p:cond>
              </p:nextCondLst>
            </p:seq>
            <p:seq concurrent="1" nextAc="seek">
              <p:cTn id="2869" restart="whenNotActive" fill="hold" evtFilter="cancelBubble" nodeType="interactiveSeq">
                <p:stCondLst>
                  <p:cond evt="onClick" delay="0">
                    <p:tgtEl>
                      <p:spTgt spid="377"/>
                    </p:tgtEl>
                  </p:cond>
                </p:stCondLst>
                <p:endSync evt="end" delay="0">
                  <p:rtn val="all"/>
                </p:endSync>
                <p:childTnLst>
                  <p:par>
                    <p:cTn id="2870" fill="hold">
                      <p:stCondLst>
                        <p:cond delay="0"/>
                      </p:stCondLst>
                      <p:childTnLst>
                        <p:par>
                          <p:cTn id="2871" fill="hold">
                            <p:stCondLst>
                              <p:cond delay="0"/>
                            </p:stCondLst>
                            <p:childTnLst>
                              <p:par>
                                <p:cTn id="2872" presetID="2" presetClass="entr" presetSubtype="3" fill="hold" nodeType="clickEffect">
                                  <p:stCondLst>
                                    <p:cond delay="0"/>
                                  </p:stCondLst>
                                  <p:childTnLst>
                                    <p:set>
                                      <p:cBhvr>
                                        <p:cTn id="2873" dur="1" fill="hold">
                                          <p:stCondLst>
                                            <p:cond delay="0"/>
                                          </p:stCondLst>
                                        </p:cTn>
                                        <p:tgtEl>
                                          <p:spTgt spid="352"/>
                                        </p:tgtEl>
                                        <p:attrNameLst>
                                          <p:attrName>style.visibility</p:attrName>
                                        </p:attrNameLst>
                                      </p:cBhvr>
                                      <p:to>
                                        <p:strVal val="visible"/>
                                      </p:to>
                                    </p:set>
                                    <p:anim calcmode="lin" valueType="num">
                                      <p:cBhvr additive="base">
                                        <p:cTn id="2874" dur="250" fill="hold"/>
                                        <p:tgtEl>
                                          <p:spTgt spid="352"/>
                                        </p:tgtEl>
                                        <p:attrNameLst>
                                          <p:attrName>ppt_x</p:attrName>
                                        </p:attrNameLst>
                                      </p:cBhvr>
                                      <p:tavLst>
                                        <p:tav tm="0">
                                          <p:val>
                                            <p:strVal val="1+#ppt_w/2"/>
                                          </p:val>
                                        </p:tav>
                                        <p:tav tm="100000">
                                          <p:val>
                                            <p:strVal val="#ppt_x"/>
                                          </p:val>
                                        </p:tav>
                                      </p:tavLst>
                                    </p:anim>
                                    <p:anim calcmode="lin" valueType="num">
                                      <p:cBhvr additive="base">
                                        <p:cTn id="2875" dur="250" fill="hold"/>
                                        <p:tgtEl>
                                          <p:spTgt spid="352"/>
                                        </p:tgtEl>
                                        <p:attrNameLst>
                                          <p:attrName>ppt_y</p:attrName>
                                        </p:attrNameLst>
                                      </p:cBhvr>
                                      <p:tavLst>
                                        <p:tav tm="0">
                                          <p:val>
                                            <p:strVal val="0-#ppt_h/2"/>
                                          </p:val>
                                        </p:tav>
                                        <p:tav tm="100000">
                                          <p:val>
                                            <p:strVal val="#ppt_y"/>
                                          </p:val>
                                        </p:tav>
                                      </p:tavLst>
                                    </p:anim>
                                  </p:childTnLst>
                                </p:cTn>
                              </p:par>
                              <p:par>
                                <p:cTn id="2876" presetID="1" presetClass="entr" presetSubtype="0" fill="hold" nodeType="withEffect">
                                  <p:stCondLst>
                                    <p:cond delay="0"/>
                                  </p:stCondLst>
                                  <p:childTnLst>
                                    <p:set>
                                      <p:cBhvr>
                                        <p:cTn id="2877" dur="1" fill="hold">
                                          <p:stCondLst>
                                            <p:cond delay="0"/>
                                          </p:stCondLst>
                                        </p:cTn>
                                        <p:tgtEl>
                                          <p:spTgt spid="554"/>
                                        </p:tgtEl>
                                        <p:attrNameLst>
                                          <p:attrName>style.visibility</p:attrName>
                                        </p:attrNameLst>
                                      </p:cBhvr>
                                      <p:to>
                                        <p:strVal val="visible"/>
                                      </p:to>
                                    </p:set>
                                  </p:childTnLst>
                                </p:cTn>
                              </p:par>
                            </p:childTnLst>
                          </p:cTn>
                        </p:par>
                      </p:childTnLst>
                    </p:cTn>
                  </p:par>
                </p:childTnLst>
              </p:cTn>
              <p:nextCondLst>
                <p:cond evt="onClick" delay="0">
                  <p:tgtEl>
                    <p:spTgt spid="377"/>
                  </p:tgtEl>
                </p:cond>
              </p:nextCondLst>
            </p:seq>
            <p:seq concurrent="1" nextAc="seek">
              <p:cTn id="2878" restart="whenNotActive" fill="hold" evtFilter="cancelBubble" nodeType="interactiveSeq">
                <p:stCondLst>
                  <p:cond evt="onClick" delay="0">
                    <p:tgtEl>
                      <p:spTgt spid="380"/>
                    </p:tgtEl>
                  </p:cond>
                </p:stCondLst>
                <p:endSync evt="end" delay="0">
                  <p:rtn val="all"/>
                </p:endSync>
                <p:childTnLst>
                  <p:par>
                    <p:cTn id="2879" fill="hold">
                      <p:stCondLst>
                        <p:cond delay="0"/>
                      </p:stCondLst>
                      <p:childTnLst>
                        <p:par>
                          <p:cTn id="2880" fill="hold">
                            <p:stCondLst>
                              <p:cond delay="0"/>
                            </p:stCondLst>
                            <p:childTnLst>
                              <p:par>
                                <p:cTn id="2881" presetID="2" presetClass="entr" presetSubtype="3" fill="hold" nodeType="clickEffect">
                                  <p:stCondLst>
                                    <p:cond delay="0"/>
                                  </p:stCondLst>
                                  <p:childTnLst>
                                    <p:set>
                                      <p:cBhvr>
                                        <p:cTn id="2882" dur="1" fill="hold">
                                          <p:stCondLst>
                                            <p:cond delay="0"/>
                                          </p:stCondLst>
                                        </p:cTn>
                                        <p:tgtEl>
                                          <p:spTgt spid="375"/>
                                        </p:tgtEl>
                                        <p:attrNameLst>
                                          <p:attrName>style.visibility</p:attrName>
                                        </p:attrNameLst>
                                      </p:cBhvr>
                                      <p:to>
                                        <p:strVal val="visible"/>
                                      </p:to>
                                    </p:set>
                                    <p:anim calcmode="lin" valueType="num">
                                      <p:cBhvr additive="base">
                                        <p:cTn id="2883" dur="250" fill="hold"/>
                                        <p:tgtEl>
                                          <p:spTgt spid="375"/>
                                        </p:tgtEl>
                                        <p:attrNameLst>
                                          <p:attrName>ppt_x</p:attrName>
                                        </p:attrNameLst>
                                      </p:cBhvr>
                                      <p:tavLst>
                                        <p:tav tm="0">
                                          <p:val>
                                            <p:strVal val="1+#ppt_w/2"/>
                                          </p:val>
                                        </p:tav>
                                        <p:tav tm="100000">
                                          <p:val>
                                            <p:strVal val="#ppt_x"/>
                                          </p:val>
                                        </p:tav>
                                      </p:tavLst>
                                    </p:anim>
                                    <p:anim calcmode="lin" valueType="num">
                                      <p:cBhvr additive="base">
                                        <p:cTn id="2884" dur="250" fill="hold"/>
                                        <p:tgtEl>
                                          <p:spTgt spid="375"/>
                                        </p:tgtEl>
                                        <p:attrNameLst>
                                          <p:attrName>ppt_y</p:attrName>
                                        </p:attrNameLst>
                                      </p:cBhvr>
                                      <p:tavLst>
                                        <p:tav tm="0">
                                          <p:val>
                                            <p:strVal val="0-#ppt_h/2"/>
                                          </p:val>
                                        </p:tav>
                                        <p:tav tm="100000">
                                          <p:val>
                                            <p:strVal val="#ppt_y"/>
                                          </p:val>
                                        </p:tav>
                                      </p:tavLst>
                                    </p:anim>
                                  </p:childTnLst>
                                </p:cTn>
                              </p:par>
                              <p:par>
                                <p:cTn id="2885" presetID="1" presetClass="entr" presetSubtype="0" fill="hold" nodeType="withEffect">
                                  <p:stCondLst>
                                    <p:cond delay="0"/>
                                  </p:stCondLst>
                                  <p:childTnLst>
                                    <p:set>
                                      <p:cBhvr>
                                        <p:cTn id="2886" dur="1" fill="hold">
                                          <p:stCondLst>
                                            <p:cond delay="0"/>
                                          </p:stCondLst>
                                        </p:cTn>
                                        <p:tgtEl>
                                          <p:spTgt spid="554"/>
                                        </p:tgtEl>
                                        <p:attrNameLst>
                                          <p:attrName>style.visibility</p:attrName>
                                        </p:attrNameLst>
                                      </p:cBhvr>
                                      <p:to>
                                        <p:strVal val="visible"/>
                                      </p:to>
                                    </p:set>
                                  </p:childTnLst>
                                </p:cTn>
                              </p:par>
                            </p:childTnLst>
                          </p:cTn>
                        </p:par>
                      </p:childTnLst>
                    </p:cTn>
                  </p:par>
                </p:childTnLst>
              </p:cTn>
              <p:nextCondLst>
                <p:cond evt="onClick" delay="0">
                  <p:tgtEl>
                    <p:spTgt spid="380"/>
                  </p:tgtEl>
                </p:cond>
              </p:nextCondLst>
            </p:seq>
            <p:seq concurrent="1" nextAc="seek">
              <p:cTn id="2887" restart="whenNotActive" fill="hold" evtFilter="cancelBubble" nodeType="interactiveSeq">
                <p:stCondLst>
                  <p:cond evt="onClick" delay="0">
                    <p:tgtEl>
                      <p:spTgt spid="378"/>
                    </p:tgtEl>
                  </p:cond>
                </p:stCondLst>
                <p:endSync evt="end" delay="0">
                  <p:rtn val="all"/>
                </p:endSync>
                <p:childTnLst>
                  <p:par>
                    <p:cTn id="2888" fill="hold">
                      <p:stCondLst>
                        <p:cond delay="0"/>
                      </p:stCondLst>
                      <p:childTnLst>
                        <p:par>
                          <p:cTn id="2889" fill="hold">
                            <p:stCondLst>
                              <p:cond delay="0"/>
                            </p:stCondLst>
                            <p:childTnLst>
                              <p:par>
                                <p:cTn id="2890" presetID="2" presetClass="entr" presetSubtype="3" fill="hold" nodeType="clickEffect">
                                  <p:stCondLst>
                                    <p:cond delay="0"/>
                                  </p:stCondLst>
                                  <p:childTnLst>
                                    <p:set>
                                      <p:cBhvr>
                                        <p:cTn id="2891" dur="1" fill="hold">
                                          <p:stCondLst>
                                            <p:cond delay="0"/>
                                          </p:stCondLst>
                                        </p:cTn>
                                        <p:tgtEl>
                                          <p:spTgt spid="351"/>
                                        </p:tgtEl>
                                        <p:attrNameLst>
                                          <p:attrName>style.visibility</p:attrName>
                                        </p:attrNameLst>
                                      </p:cBhvr>
                                      <p:to>
                                        <p:strVal val="visible"/>
                                      </p:to>
                                    </p:set>
                                    <p:anim calcmode="lin" valueType="num">
                                      <p:cBhvr additive="base">
                                        <p:cTn id="2892" dur="250" fill="hold"/>
                                        <p:tgtEl>
                                          <p:spTgt spid="351"/>
                                        </p:tgtEl>
                                        <p:attrNameLst>
                                          <p:attrName>ppt_x</p:attrName>
                                        </p:attrNameLst>
                                      </p:cBhvr>
                                      <p:tavLst>
                                        <p:tav tm="0">
                                          <p:val>
                                            <p:strVal val="1+#ppt_w/2"/>
                                          </p:val>
                                        </p:tav>
                                        <p:tav tm="100000">
                                          <p:val>
                                            <p:strVal val="#ppt_x"/>
                                          </p:val>
                                        </p:tav>
                                      </p:tavLst>
                                    </p:anim>
                                    <p:anim calcmode="lin" valueType="num">
                                      <p:cBhvr additive="base">
                                        <p:cTn id="2893" dur="250" fill="hold"/>
                                        <p:tgtEl>
                                          <p:spTgt spid="351"/>
                                        </p:tgtEl>
                                        <p:attrNameLst>
                                          <p:attrName>ppt_y</p:attrName>
                                        </p:attrNameLst>
                                      </p:cBhvr>
                                      <p:tavLst>
                                        <p:tav tm="0">
                                          <p:val>
                                            <p:strVal val="0-#ppt_h/2"/>
                                          </p:val>
                                        </p:tav>
                                        <p:tav tm="100000">
                                          <p:val>
                                            <p:strVal val="#ppt_y"/>
                                          </p:val>
                                        </p:tav>
                                      </p:tavLst>
                                    </p:anim>
                                  </p:childTnLst>
                                </p:cTn>
                              </p:par>
                              <p:par>
                                <p:cTn id="2894" presetID="1" presetClass="entr" presetSubtype="0" fill="hold" nodeType="withEffect">
                                  <p:stCondLst>
                                    <p:cond delay="0"/>
                                  </p:stCondLst>
                                  <p:childTnLst>
                                    <p:set>
                                      <p:cBhvr>
                                        <p:cTn id="2895" dur="1" fill="hold">
                                          <p:stCondLst>
                                            <p:cond delay="0"/>
                                          </p:stCondLst>
                                        </p:cTn>
                                        <p:tgtEl>
                                          <p:spTgt spid="554"/>
                                        </p:tgtEl>
                                        <p:attrNameLst>
                                          <p:attrName>style.visibility</p:attrName>
                                        </p:attrNameLst>
                                      </p:cBhvr>
                                      <p:to>
                                        <p:strVal val="visible"/>
                                      </p:to>
                                    </p:set>
                                  </p:childTnLst>
                                </p:cTn>
                              </p:par>
                            </p:childTnLst>
                          </p:cTn>
                        </p:par>
                      </p:childTnLst>
                    </p:cTn>
                  </p:par>
                </p:childTnLst>
              </p:cTn>
              <p:nextCondLst>
                <p:cond evt="onClick" delay="0">
                  <p:tgtEl>
                    <p:spTgt spid="378"/>
                  </p:tgtEl>
                </p:cond>
              </p:nextCondLst>
            </p:seq>
            <p:seq concurrent="1" nextAc="seek">
              <p:cTn id="2896" restart="whenNotActive" fill="hold" evtFilter="cancelBubble" nodeType="interactiveSeq">
                <p:stCondLst>
                  <p:cond evt="onClick" delay="0">
                    <p:tgtEl>
                      <p:spTgt spid="379"/>
                    </p:tgtEl>
                  </p:cond>
                </p:stCondLst>
                <p:endSync evt="end" delay="0">
                  <p:rtn val="all"/>
                </p:endSync>
                <p:childTnLst>
                  <p:par>
                    <p:cTn id="2897" fill="hold">
                      <p:stCondLst>
                        <p:cond delay="0"/>
                      </p:stCondLst>
                      <p:childTnLst>
                        <p:par>
                          <p:cTn id="2898" fill="hold">
                            <p:stCondLst>
                              <p:cond delay="0"/>
                            </p:stCondLst>
                            <p:childTnLst>
                              <p:par>
                                <p:cTn id="2899" presetID="2" presetClass="entr" presetSubtype="3" fill="hold" nodeType="clickEffect">
                                  <p:stCondLst>
                                    <p:cond delay="0"/>
                                  </p:stCondLst>
                                  <p:childTnLst>
                                    <p:set>
                                      <p:cBhvr>
                                        <p:cTn id="2900" dur="1" fill="hold">
                                          <p:stCondLst>
                                            <p:cond delay="0"/>
                                          </p:stCondLst>
                                        </p:cTn>
                                        <p:tgtEl>
                                          <p:spTgt spid="376"/>
                                        </p:tgtEl>
                                        <p:attrNameLst>
                                          <p:attrName>style.visibility</p:attrName>
                                        </p:attrNameLst>
                                      </p:cBhvr>
                                      <p:to>
                                        <p:strVal val="visible"/>
                                      </p:to>
                                    </p:set>
                                    <p:anim calcmode="lin" valueType="num">
                                      <p:cBhvr additive="base">
                                        <p:cTn id="2901" dur="250" fill="hold"/>
                                        <p:tgtEl>
                                          <p:spTgt spid="376"/>
                                        </p:tgtEl>
                                        <p:attrNameLst>
                                          <p:attrName>ppt_x</p:attrName>
                                        </p:attrNameLst>
                                      </p:cBhvr>
                                      <p:tavLst>
                                        <p:tav tm="0">
                                          <p:val>
                                            <p:strVal val="1+#ppt_w/2"/>
                                          </p:val>
                                        </p:tav>
                                        <p:tav tm="100000">
                                          <p:val>
                                            <p:strVal val="#ppt_x"/>
                                          </p:val>
                                        </p:tav>
                                      </p:tavLst>
                                    </p:anim>
                                    <p:anim calcmode="lin" valueType="num">
                                      <p:cBhvr additive="base">
                                        <p:cTn id="2902" dur="250" fill="hold"/>
                                        <p:tgtEl>
                                          <p:spTgt spid="376"/>
                                        </p:tgtEl>
                                        <p:attrNameLst>
                                          <p:attrName>ppt_y</p:attrName>
                                        </p:attrNameLst>
                                      </p:cBhvr>
                                      <p:tavLst>
                                        <p:tav tm="0">
                                          <p:val>
                                            <p:strVal val="0-#ppt_h/2"/>
                                          </p:val>
                                        </p:tav>
                                        <p:tav tm="100000">
                                          <p:val>
                                            <p:strVal val="#ppt_y"/>
                                          </p:val>
                                        </p:tav>
                                      </p:tavLst>
                                    </p:anim>
                                  </p:childTnLst>
                                </p:cTn>
                              </p:par>
                              <p:par>
                                <p:cTn id="2903" presetID="1" presetClass="entr" presetSubtype="0" fill="hold" nodeType="withEffect">
                                  <p:stCondLst>
                                    <p:cond delay="0"/>
                                  </p:stCondLst>
                                  <p:childTnLst>
                                    <p:set>
                                      <p:cBhvr>
                                        <p:cTn id="2904" dur="1" fill="hold">
                                          <p:stCondLst>
                                            <p:cond delay="0"/>
                                          </p:stCondLst>
                                        </p:cTn>
                                        <p:tgtEl>
                                          <p:spTgt spid="554"/>
                                        </p:tgtEl>
                                        <p:attrNameLst>
                                          <p:attrName>style.visibility</p:attrName>
                                        </p:attrNameLst>
                                      </p:cBhvr>
                                      <p:to>
                                        <p:strVal val="visible"/>
                                      </p:to>
                                    </p:set>
                                  </p:childTnLst>
                                </p:cTn>
                              </p:par>
                            </p:childTnLst>
                          </p:cTn>
                        </p:par>
                      </p:childTnLst>
                    </p:cTn>
                  </p:par>
                </p:childTnLst>
              </p:cTn>
              <p:nextCondLst>
                <p:cond evt="onClick" delay="0">
                  <p:tgtEl>
                    <p:spTgt spid="379"/>
                  </p:tgtEl>
                </p:cond>
              </p:nextCondLst>
            </p:seq>
            <p:seq concurrent="1" nextAc="seek">
              <p:cTn id="2905" restart="whenNotActive" fill="hold" evtFilter="cancelBubble" nodeType="interactiveSeq">
                <p:stCondLst>
                  <p:cond evt="onClick" delay="0">
                    <p:tgtEl>
                      <p:spTgt spid="374"/>
                    </p:tgtEl>
                  </p:cond>
                </p:stCondLst>
                <p:endSync evt="end" delay="0">
                  <p:rtn val="all"/>
                </p:endSync>
                <p:childTnLst>
                  <p:par>
                    <p:cTn id="2906" fill="hold">
                      <p:stCondLst>
                        <p:cond delay="0"/>
                      </p:stCondLst>
                      <p:childTnLst>
                        <p:par>
                          <p:cTn id="2907" fill="hold">
                            <p:stCondLst>
                              <p:cond delay="0"/>
                            </p:stCondLst>
                            <p:childTnLst>
                              <p:par>
                                <p:cTn id="2908" presetID="2" presetClass="entr" presetSubtype="3" fill="hold" nodeType="clickEffect">
                                  <p:stCondLst>
                                    <p:cond delay="0"/>
                                  </p:stCondLst>
                                  <p:childTnLst>
                                    <p:set>
                                      <p:cBhvr>
                                        <p:cTn id="2909" dur="1" fill="hold">
                                          <p:stCondLst>
                                            <p:cond delay="0"/>
                                          </p:stCondLst>
                                        </p:cTn>
                                        <p:tgtEl>
                                          <p:spTgt spid="373"/>
                                        </p:tgtEl>
                                        <p:attrNameLst>
                                          <p:attrName>style.visibility</p:attrName>
                                        </p:attrNameLst>
                                      </p:cBhvr>
                                      <p:to>
                                        <p:strVal val="visible"/>
                                      </p:to>
                                    </p:set>
                                    <p:anim calcmode="lin" valueType="num">
                                      <p:cBhvr additive="base">
                                        <p:cTn id="2910" dur="250" fill="hold"/>
                                        <p:tgtEl>
                                          <p:spTgt spid="373"/>
                                        </p:tgtEl>
                                        <p:attrNameLst>
                                          <p:attrName>ppt_x</p:attrName>
                                        </p:attrNameLst>
                                      </p:cBhvr>
                                      <p:tavLst>
                                        <p:tav tm="0">
                                          <p:val>
                                            <p:strVal val="1+#ppt_w/2"/>
                                          </p:val>
                                        </p:tav>
                                        <p:tav tm="100000">
                                          <p:val>
                                            <p:strVal val="#ppt_x"/>
                                          </p:val>
                                        </p:tav>
                                      </p:tavLst>
                                    </p:anim>
                                    <p:anim calcmode="lin" valueType="num">
                                      <p:cBhvr additive="base">
                                        <p:cTn id="2911" dur="250" fill="hold"/>
                                        <p:tgtEl>
                                          <p:spTgt spid="373"/>
                                        </p:tgtEl>
                                        <p:attrNameLst>
                                          <p:attrName>ppt_y</p:attrName>
                                        </p:attrNameLst>
                                      </p:cBhvr>
                                      <p:tavLst>
                                        <p:tav tm="0">
                                          <p:val>
                                            <p:strVal val="0-#ppt_h/2"/>
                                          </p:val>
                                        </p:tav>
                                        <p:tav tm="100000">
                                          <p:val>
                                            <p:strVal val="#ppt_y"/>
                                          </p:val>
                                        </p:tav>
                                      </p:tavLst>
                                    </p:anim>
                                  </p:childTnLst>
                                </p:cTn>
                              </p:par>
                              <p:par>
                                <p:cTn id="2912" presetID="1" presetClass="entr" presetSubtype="0" fill="hold" nodeType="withEffect">
                                  <p:stCondLst>
                                    <p:cond delay="0"/>
                                  </p:stCondLst>
                                  <p:childTnLst>
                                    <p:set>
                                      <p:cBhvr>
                                        <p:cTn id="2913" dur="1" fill="hold">
                                          <p:stCondLst>
                                            <p:cond delay="0"/>
                                          </p:stCondLst>
                                        </p:cTn>
                                        <p:tgtEl>
                                          <p:spTgt spid="554"/>
                                        </p:tgtEl>
                                        <p:attrNameLst>
                                          <p:attrName>style.visibility</p:attrName>
                                        </p:attrNameLst>
                                      </p:cBhvr>
                                      <p:to>
                                        <p:strVal val="visible"/>
                                      </p:to>
                                    </p:set>
                                  </p:childTnLst>
                                </p:cTn>
                              </p:par>
                            </p:childTnLst>
                          </p:cTn>
                        </p:par>
                      </p:childTnLst>
                    </p:cTn>
                  </p:par>
                </p:childTnLst>
              </p:cTn>
              <p:nextCondLst>
                <p:cond evt="onClick" delay="0">
                  <p:tgtEl>
                    <p:spTgt spid="374"/>
                  </p:tgtEl>
                </p:cond>
              </p:nextCondLst>
            </p:seq>
            <p:seq concurrent="1" nextAc="seek">
              <p:cTn id="2914" restart="whenNotActive" fill="hold" evtFilter="cancelBubble" nodeType="interactiveSeq">
                <p:stCondLst>
                  <p:cond evt="onClick" delay="0">
                    <p:tgtEl>
                      <p:spTgt spid="388"/>
                    </p:tgtEl>
                  </p:cond>
                </p:stCondLst>
                <p:endSync evt="end" delay="0">
                  <p:rtn val="all"/>
                </p:endSync>
                <p:childTnLst>
                  <p:par>
                    <p:cTn id="2915" fill="hold">
                      <p:stCondLst>
                        <p:cond delay="0"/>
                      </p:stCondLst>
                      <p:childTnLst>
                        <p:par>
                          <p:cTn id="2916" fill="hold">
                            <p:stCondLst>
                              <p:cond delay="0"/>
                            </p:stCondLst>
                            <p:childTnLst>
                              <p:par>
                                <p:cTn id="2917" presetID="2" presetClass="entr" presetSubtype="3" fill="hold" nodeType="clickEffect">
                                  <p:stCondLst>
                                    <p:cond delay="0"/>
                                  </p:stCondLst>
                                  <p:childTnLst>
                                    <p:set>
                                      <p:cBhvr>
                                        <p:cTn id="2918" dur="1" fill="hold">
                                          <p:stCondLst>
                                            <p:cond delay="0"/>
                                          </p:stCondLst>
                                        </p:cTn>
                                        <p:tgtEl>
                                          <p:spTgt spid="381"/>
                                        </p:tgtEl>
                                        <p:attrNameLst>
                                          <p:attrName>style.visibility</p:attrName>
                                        </p:attrNameLst>
                                      </p:cBhvr>
                                      <p:to>
                                        <p:strVal val="visible"/>
                                      </p:to>
                                    </p:set>
                                    <p:anim calcmode="lin" valueType="num">
                                      <p:cBhvr additive="base">
                                        <p:cTn id="2919" dur="250" fill="hold"/>
                                        <p:tgtEl>
                                          <p:spTgt spid="381"/>
                                        </p:tgtEl>
                                        <p:attrNameLst>
                                          <p:attrName>ppt_x</p:attrName>
                                        </p:attrNameLst>
                                      </p:cBhvr>
                                      <p:tavLst>
                                        <p:tav tm="0">
                                          <p:val>
                                            <p:strVal val="1+#ppt_w/2"/>
                                          </p:val>
                                        </p:tav>
                                        <p:tav tm="100000">
                                          <p:val>
                                            <p:strVal val="#ppt_x"/>
                                          </p:val>
                                        </p:tav>
                                      </p:tavLst>
                                    </p:anim>
                                    <p:anim calcmode="lin" valueType="num">
                                      <p:cBhvr additive="base">
                                        <p:cTn id="2920" dur="250" fill="hold"/>
                                        <p:tgtEl>
                                          <p:spTgt spid="381"/>
                                        </p:tgtEl>
                                        <p:attrNameLst>
                                          <p:attrName>ppt_y</p:attrName>
                                        </p:attrNameLst>
                                      </p:cBhvr>
                                      <p:tavLst>
                                        <p:tav tm="0">
                                          <p:val>
                                            <p:strVal val="0-#ppt_h/2"/>
                                          </p:val>
                                        </p:tav>
                                        <p:tav tm="100000">
                                          <p:val>
                                            <p:strVal val="#ppt_y"/>
                                          </p:val>
                                        </p:tav>
                                      </p:tavLst>
                                    </p:anim>
                                  </p:childTnLst>
                                </p:cTn>
                              </p:par>
                              <p:par>
                                <p:cTn id="2921" presetID="1" presetClass="entr" presetSubtype="0" fill="hold" nodeType="withEffect">
                                  <p:stCondLst>
                                    <p:cond delay="0"/>
                                  </p:stCondLst>
                                  <p:childTnLst>
                                    <p:set>
                                      <p:cBhvr>
                                        <p:cTn id="2922" dur="1" fill="hold">
                                          <p:stCondLst>
                                            <p:cond delay="0"/>
                                          </p:stCondLst>
                                        </p:cTn>
                                        <p:tgtEl>
                                          <p:spTgt spid="555"/>
                                        </p:tgtEl>
                                        <p:attrNameLst>
                                          <p:attrName>style.visibility</p:attrName>
                                        </p:attrNameLst>
                                      </p:cBhvr>
                                      <p:to>
                                        <p:strVal val="visible"/>
                                      </p:to>
                                    </p:set>
                                  </p:childTnLst>
                                </p:cTn>
                              </p:par>
                            </p:childTnLst>
                          </p:cTn>
                        </p:par>
                      </p:childTnLst>
                    </p:cTn>
                  </p:par>
                </p:childTnLst>
              </p:cTn>
              <p:nextCondLst>
                <p:cond evt="onClick" delay="0">
                  <p:tgtEl>
                    <p:spTgt spid="388"/>
                  </p:tgtEl>
                </p:cond>
              </p:nextCondLst>
            </p:seq>
            <p:seq concurrent="1" nextAc="seek">
              <p:cTn id="2923" restart="whenNotActive" fill="hold" evtFilter="cancelBubble" nodeType="interactiveSeq">
                <p:stCondLst>
                  <p:cond evt="onClick" delay="0">
                    <p:tgtEl>
                      <p:spTgt spid="386"/>
                    </p:tgtEl>
                  </p:cond>
                </p:stCondLst>
                <p:endSync evt="end" delay="0">
                  <p:rtn val="all"/>
                </p:endSync>
                <p:childTnLst>
                  <p:par>
                    <p:cTn id="2924" fill="hold">
                      <p:stCondLst>
                        <p:cond delay="0"/>
                      </p:stCondLst>
                      <p:childTnLst>
                        <p:par>
                          <p:cTn id="2925" fill="hold">
                            <p:stCondLst>
                              <p:cond delay="0"/>
                            </p:stCondLst>
                            <p:childTnLst>
                              <p:par>
                                <p:cTn id="2926" presetID="2" presetClass="entr" presetSubtype="3" fill="hold" nodeType="clickEffect">
                                  <p:stCondLst>
                                    <p:cond delay="0"/>
                                  </p:stCondLst>
                                  <p:childTnLst>
                                    <p:set>
                                      <p:cBhvr>
                                        <p:cTn id="2927" dur="1" fill="hold">
                                          <p:stCondLst>
                                            <p:cond delay="0"/>
                                          </p:stCondLst>
                                        </p:cTn>
                                        <p:tgtEl>
                                          <p:spTgt spid="385"/>
                                        </p:tgtEl>
                                        <p:attrNameLst>
                                          <p:attrName>style.visibility</p:attrName>
                                        </p:attrNameLst>
                                      </p:cBhvr>
                                      <p:to>
                                        <p:strVal val="visible"/>
                                      </p:to>
                                    </p:set>
                                    <p:anim calcmode="lin" valueType="num">
                                      <p:cBhvr additive="base">
                                        <p:cTn id="2928" dur="250" fill="hold"/>
                                        <p:tgtEl>
                                          <p:spTgt spid="385"/>
                                        </p:tgtEl>
                                        <p:attrNameLst>
                                          <p:attrName>ppt_x</p:attrName>
                                        </p:attrNameLst>
                                      </p:cBhvr>
                                      <p:tavLst>
                                        <p:tav tm="0">
                                          <p:val>
                                            <p:strVal val="1+#ppt_w/2"/>
                                          </p:val>
                                        </p:tav>
                                        <p:tav tm="100000">
                                          <p:val>
                                            <p:strVal val="#ppt_x"/>
                                          </p:val>
                                        </p:tav>
                                      </p:tavLst>
                                    </p:anim>
                                    <p:anim calcmode="lin" valueType="num">
                                      <p:cBhvr additive="base">
                                        <p:cTn id="2929" dur="250" fill="hold"/>
                                        <p:tgtEl>
                                          <p:spTgt spid="385"/>
                                        </p:tgtEl>
                                        <p:attrNameLst>
                                          <p:attrName>ppt_y</p:attrName>
                                        </p:attrNameLst>
                                      </p:cBhvr>
                                      <p:tavLst>
                                        <p:tav tm="0">
                                          <p:val>
                                            <p:strVal val="0-#ppt_h/2"/>
                                          </p:val>
                                        </p:tav>
                                        <p:tav tm="100000">
                                          <p:val>
                                            <p:strVal val="#ppt_y"/>
                                          </p:val>
                                        </p:tav>
                                      </p:tavLst>
                                    </p:anim>
                                  </p:childTnLst>
                                </p:cTn>
                              </p:par>
                              <p:par>
                                <p:cTn id="2930" presetID="1" presetClass="entr" presetSubtype="0" fill="hold" nodeType="withEffect">
                                  <p:stCondLst>
                                    <p:cond delay="0"/>
                                  </p:stCondLst>
                                  <p:childTnLst>
                                    <p:set>
                                      <p:cBhvr>
                                        <p:cTn id="2931" dur="1" fill="hold">
                                          <p:stCondLst>
                                            <p:cond delay="0"/>
                                          </p:stCondLst>
                                        </p:cTn>
                                        <p:tgtEl>
                                          <p:spTgt spid="555"/>
                                        </p:tgtEl>
                                        <p:attrNameLst>
                                          <p:attrName>style.visibility</p:attrName>
                                        </p:attrNameLst>
                                      </p:cBhvr>
                                      <p:to>
                                        <p:strVal val="visible"/>
                                      </p:to>
                                    </p:set>
                                  </p:childTnLst>
                                </p:cTn>
                              </p:par>
                            </p:childTnLst>
                          </p:cTn>
                        </p:par>
                      </p:childTnLst>
                    </p:cTn>
                  </p:par>
                </p:childTnLst>
              </p:cTn>
              <p:nextCondLst>
                <p:cond evt="onClick" delay="0">
                  <p:tgtEl>
                    <p:spTgt spid="386"/>
                  </p:tgtEl>
                </p:cond>
              </p:nextCondLst>
            </p:seq>
            <p:seq concurrent="1" nextAc="seek">
              <p:cTn id="2932" restart="whenNotActive" fill="hold" evtFilter="cancelBubble" nodeType="interactiveSeq">
                <p:stCondLst>
                  <p:cond evt="onClick" delay="0">
                    <p:tgtEl>
                      <p:spTgt spid="389"/>
                    </p:tgtEl>
                  </p:cond>
                </p:stCondLst>
                <p:endSync evt="end" delay="0">
                  <p:rtn val="all"/>
                </p:endSync>
                <p:childTnLst>
                  <p:par>
                    <p:cTn id="2933" fill="hold">
                      <p:stCondLst>
                        <p:cond delay="0"/>
                      </p:stCondLst>
                      <p:childTnLst>
                        <p:par>
                          <p:cTn id="2934" fill="hold">
                            <p:stCondLst>
                              <p:cond delay="0"/>
                            </p:stCondLst>
                            <p:childTnLst>
                              <p:par>
                                <p:cTn id="2935" presetID="2" presetClass="entr" presetSubtype="3" fill="hold" nodeType="clickEffect">
                                  <p:stCondLst>
                                    <p:cond delay="0"/>
                                  </p:stCondLst>
                                  <p:childTnLst>
                                    <p:set>
                                      <p:cBhvr>
                                        <p:cTn id="2936" dur="1" fill="hold">
                                          <p:stCondLst>
                                            <p:cond delay="0"/>
                                          </p:stCondLst>
                                        </p:cTn>
                                        <p:tgtEl>
                                          <p:spTgt spid="384"/>
                                        </p:tgtEl>
                                        <p:attrNameLst>
                                          <p:attrName>style.visibility</p:attrName>
                                        </p:attrNameLst>
                                      </p:cBhvr>
                                      <p:to>
                                        <p:strVal val="visible"/>
                                      </p:to>
                                    </p:set>
                                    <p:anim calcmode="lin" valueType="num">
                                      <p:cBhvr additive="base">
                                        <p:cTn id="2937" dur="250" fill="hold"/>
                                        <p:tgtEl>
                                          <p:spTgt spid="384"/>
                                        </p:tgtEl>
                                        <p:attrNameLst>
                                          <p:attrName>ppt_x</p:attrName>
                                        </p:attrNameLst>
                                      </p:cBhvr>
                                      <p:tavLst>
                                        <p:tav tm="0">
                                          <p:val>
                                            <p:strVal val="1+#ppt_w/2"/>
                                          </p:val>
                                        </p:tav>
                                        <p:tav tm="100000">
                                          <p:val>
                                            <p:strVal val="#ppt_x"/>
                                          </p:val>
                                        </p:tav>
                                      </p:tavLst>
                                    </p:anim>
                                    <p:anim calcmode="lin" valueType="num">
                                      <p:cBhvr additive="base">
                                        <p:cTn id="2938" dur="250" fill="hold"/>
                                        <p:tgtEl>
                                          <p:spTgt spid="384"/>
                                        </p:tgtEl>
                                        <p:attrNameLst>
                                          <p:attrName>ppt_y</p:attrName>
                                        </p:attrNameLst>
                                      </p:cBhvr>
                                      <p:tavLst>
                                        <p:tav tm="0">
                                          <p:val>
                                            <p:strVal val="0-#ppt_h/2"/>
                                          </p:val>
                                        </p:tav>
                                        <p:tav tm="100000">
                                          <p:val>
                                            <p:strVal val="#ppt_y"/>
                                          </p:val>
                                        </p:tav>
                                      </p:tavLst>
                                    </p:anim>
                                  </p:childTnLst>
                                </p:cTn>
                              </p:par>
                              <p:par>
                                <p:cTn id="2939" presetID="1" presetClass="entr" presetSubtype="0" fill="hold" nodeType="withEffect">
                                  <p:stCondLst>
                                    <p:cond delay="0"/>
                                  </p:stCondLst>
                                  <p:childTnLst>
                                    <p:set>
                                      <p:cBhvr>
                                        <p:cTn id="2940" dur="1" fill="hold">
                                          <p:stCondLst>
                                            <p:cond delay="0"/>
                                          </p:stCondLst>
                                        </p:cTn>
                                        <p:tgtEl>
                                          <p:spTgt spid="555"/>
                                        </p:tgtEl>
                                        <p:attrNameLst>
                                          <p:attrName>style.visibility</p:attrName>
                                        </p:attrNameLst>
                                      </p:cBhvr>
                                      <p:to>
                                        <p:strVal val="visible"/>
                                      </p:to>
                                    </p:set>
                                  </p:childTnLst>
                                </p:cTn>
                              </p:par>
                            </p:childTnLst>
                          </p:cTn>
                        </p:par>
                      </p:childTnLst>
                    </p:cTn>
                  </p:par>
                </p:childTnLst>
              </p:cTn>
              <p:nextCondLst>
                <p:cond evt="onClick" delay="0">
                  <p:tgtEl>
                    <p:spTgt spid="389"/>
                  </p:tgtEl>
                </p:cond>
              </p:nextCondLst>
            </p:seq>
            <p:seq concurrent="1" nextAc="seek">
              <p:cTn id="2941" restart="whenNotActive" fill="hold" evtFilter="cancelBubble" nodeType="interactiveSeq">
                <p:stCondLst>
                  <p:cond evt="onClick" delay="0">
                    <p:tgtEl>
                      <p:spTgt spid="390"/>
                    </p:tgtEl>
                  </p:cond>
                </p:stCondLst>
                <p:endSync evt="end" delay="0">
                  <p:rtn val="all"/>
                </p:endSync>
                <p:childTnLst>
                  <p:par>
                    <p:cTn id="2942" fill="hold">
                      <p:stCondLst>
                        <p:cond delay="0"/>
                      </p:stCondLst>
                      <p:childTnLst>
                        <p:par>
                          <p:cTn id="2943" fill="hold">
                            <p:stCondLst>
                              <p:cond delay="0"/>
                            </p:stCondLst>
                            <p:childTnLst>
                              <p:par>
                                <p:cTn id="2944" presetID="2" presetClass="entr" presetSubtype="3" fill="hold" nodeType="clickEffect">
                                  <p:stCondLst>
                                    <p:cond delay="0"/>
                                  </p:stCondLst>
                                  <p:childTnLst>
                                    <p:set>
                                      <p:cBhvr>
                                        <p:cTn id="2945" dur="1" fill="hold">
                                          <p:stCondLst>
                                            <p:cond delay="0"/>
                                          </p:stCondLst>
                                        </p:cTn>
                                        <p:tgtEl>
                                          <p:spTgt spid="387"/>
                                        </p:tgtEl>
                                        <p:attrNameLst>
                                          <p:attrName>style.visibility</p:attrName>
                                        </p:attrNameLst>
                                      </p:cBhvr>
                                      <p:to>
                                        <p:strVal val="visible"/>
                                      </p:to>
                                    </p:set>
                                    <p:anim calcmode="lin" valueType="num">
                                      <p:cBhvr additive="base">
                                        <p:cTn id="2946" dur="250" fill="hold"/>
                                        <p:tgtEl>
                                          <p:spTgt spid="387"/>
                                        </p:tgtEl>
                                        <p:attrNameLst>
                                          <p:attrName>ppt_x</p:attrName>
                                        </p:attrNameLst>
                                      </p:cBhvr>
                                      <p:tavLst>
                                        <p:tav tm="0">
                                          <p:val>
                                            <p:strVal val="1+#ppt_w/2"/>
                                          </p:val>
                                        </p:tav>
                                        <p:tav tm="100000">
                                          <p:val>
                                            <p:strVal val="#ppt_x"/>
                                          </p:val>
                                        </p:tav>
                                      </p:tavLst>
                                    </p:anim>
                                    <p:anim calcmode="lin" valueType="num">
                                      <p:cBhvr additive="base">
                                        <p:cTn id="2947" dur="250" fill="hold"/>
                                        <p:tgtEl>
                                          <p:spTgt spid="387"/>
                                        </p:tgtEl>
                                        <p:attrNameLst>
                                          <p:attrName>ppt_y</p:attrName>
                                        </p:attrNameLst>
                                      </p:cBhvr>
                                      <p:tavLst>
                                        <p:tav tm="0">
                                          <p:val>
                                            <p:strVal val="0-#ppt_h/2"/>
                                          </p:val>
                                        </p:tav>
                                        <p:tav tm="100000">
                                          <p:val>
                                            <p:strVal val="#ppt_y"/>
                                          </p:val>
                                        </p:tav>
                                      </p:tavLst>
                                    </p:anim>
                                  </p:childTnLst>
                                </p:cTn>
                              </p:par>
                              <p:par>
                                <p:cTn id="2948" presetID="1" presetClass="entr" presetSubtype="0" fill="hold" nodeType="withEffect">
                                  <p:stCondLst>
                                    <p:cond delay="0"/>
                                  </p:stCondLst>
                                  <p:childTnLst>
                                    <p:set>
                                      <p:cBhvr>
                                        <p:cTn id="2949" dur="1" fill="hold">
                                          <p:stCondLst>
                                            <p:cond delay="0"/>
                                          </p:stCondLst>
                                        </p:cTn>
                                        <p:tgtEl>
                                          <p:spTgt spid="555"/>
                                        </p:tgtEl>
                                        <p:attrNameLst>
                                          <p:attrName>style.visibility</p:attrName>
                                        </p:attrNameLst>
                                      </p:cBhvr>
                                      <p:to>
                                        <p:strVal val="visible"/>
                                      </p:to>
                                    </p:set>
                                  </p:childTnLst>
                                </p:cTn>
                              </p:par>
                            </p:childTnLst>
                          </p:cTn>
                        </p:par>
                      </p:childTnLst>
                    </p:cTn>
                  </p:par>
                </p:childTnLst>
              </p:cTn>
              <p:nextCondLst>
                <p:cond evt="onClick" delay="0">
                  <p:tgtEl>
                    <p:spTgt spid="390"/>
                  </p:tgtEl>
                </p:cond>
              </p:nextCondLst>
            </p:seq>
            <p:seq concurrent="1" nextAc="seek">
              <p:cTn id="2950" restart="whenNotActive" fill="hold" evtFilter="cancelBubble" nodeType="interactiveSeq">
                <p:stCondLst>
                  <p:cond evt="onClick" delay="0">
                    <p:tgtEl>
                      <p:spTgt spid="383"/>
                    </p:tgtEl>
                  </p:cond>
                </p:stCondLst>
                <p:endSync evt="end" delay="0">
                  <p:rtn val="all"/>
                </p:endSync>
                <p:childTnLst>
                  <p:par>
                    <p:cTn id="2951" fill="hold">
                      <p:stCondLst>
                        <p:cond delay="0"/>
                      </p:stCondLst>
                      <p:childTnLst>
                        <p:par>
                          <p:cTn id="2952" fill="hold">
                            <p:stCondLst>
                              <p:cond delay="0"/>
                            </p:stCondLst>
                            <p:childTnLst>
                              <p:par>
                                <p:cTn id="2953" presetID="2" presetClass="entr" presetSubtype="3" fill="hold" nodeType="clickEffect">
                                  <p:stCondLst>
                                    <p:cond delay="0"/>
                                  </p:stCondLst>
                                  <p:childTnLst>
                                    <p:set>
                                      <p:cBhvr>
                                        <p:cTn id="2954" dur="1" fill="hold">
                                          <p:stCondLst>
                                            <p:cond delay="0"/>
                                          </p:stCondLst>
                                        </p:cTn>
                                        <p:tgtEl>
                                          <p:spTgt spid="382"/>
                                        </p:tgtEl>
                                        <p:attrNameLst>
                                          <p:attrName>style.visibility</p:attrName>
                                        </p:attrNameLst>
                                      </p:cBhvr>
                                      <p:to>
                                        <p:strVal val="visible"/>
                                      </p:to>
                                    </p:set>
                                    <p:anim calcmode="lin" valueType="num">
                                      <p:cBhvr additive="base">
                                        <p:cTn id="2955" dur="250" fill="hold"/>
                                        <p:tgtEl>
                                          <p:spTgt spid="382"/>
                                        </p:tgtEl>
                                        <p:attrNameLst>
                                          <p:attrName>ppt_x</p:attrName>
                                        </p:attrNameLst>
                                      </p:cBhvr>
                                      <p:tavLst>
                                        <p:tav tm="0">
                                          <p:val>
                                            <p:strVal val="1+#ppt_w/2"/>
                                          </p:val>
                                        </p:tav>
                                        <p:tav tm="100000">
                                          <p:val>
                                            <p:strVal val="#ppt_x"/>
                                          </p:val>
                                        </p:tav>
                                      </p:tavLst>
                                    </p:anim>
                                    <p:anim calcmode="lin" valueType="num">
                                      <p:cBhvr additive="base">
                                        <p:cTn id="2956" dur="250" fill="hold"/>
                                        <p:tgtEl>
                                          <p:spTgt spid="382"/>
                                        </p:tgtEl>
                                        <p:attrNameLst>
                                          <p:attrName>ppt_y</p:attrName>
                                        </p:attrNameLst>
                                      </p:cBhvr>
                                      <p:tavLst>
                                        <p:tav tm="0">
                                          <p:val>
                                            <p:strVal val="0-#ppt_h/2"/>
                                          </p:val>
                                        </p:tav>
                                        <p:tav tm="100000">
                                          <p:val>
                                            <p:strVal val="#ppt_y"/>
                                          </p:val>
                                        </p:tav>
                                      </p:tavLst>
                                    </p:anim>
                                  </p:childTnLst>
                                </p:cTn>
                              </p:par>
                              <p:par>
                                <p:cTn id="2957" presetID="1" presetClass="entr" presetSubtype="0" fill="hold" nodeType="withEffect">
                                  <p:stCondLst>
                                    <p:cond delay="0"/>
                                  </p:stCondLst>
                                  <p:childTnLst>
                                    <p:set>
                                      <p:cBhvr>
                                        <p:cTn id="2958" dur="1" fill="hold">
                                          <p:stCondLst>
                                            <p:cond delay="0"/>
                                          </p:stCondLst>
                                        </p:cTn>
                                        <p:tgtEl>
                                          <p:spTgt spid="555"/>
                                        </p:tgtEl>
                                        <p:attrNameLst>
                                          <p:attrName>style.visibility</p:attrName>
                                        </p:attrNameLst>
                                      </p:cBhvr>
                                      <p:to>
                                        <p:strVal val="visible"/>
                                      </p:to>
                                    </p:set>
                                  </p:childTnLst>
                                </p:cTn>
                              </p:par>
                            </p:childTnLst>
                          </p:cTn>
                        </p:par>
                      </p:childTnLst>
                    </p:cTn>
                  </p:par>
                </p:childTnLst>
              </p:cTn>
              <p:nextCondLst>
                <p:cond evt="onClick" delay="0">
                  <p:tgtEl>
                    <p:spTgt spid="383"/>
                  </p:tgtEl>
                </p:cond>
              </p:nextCondLst>
            </p:seq>
            <p:seq concurrent="1" nextAc="seek">
              <p:cTn id="2959" restart="whenNotActive" fill="hold" evtFilter="cancelBubble" nodeType="interactiveSeq">
                <p:stCondLst>
                  <p:cond evt="onClick" delay="0">
                    <p:tgtEl>
                      <p:spTgt spid="396"/>
                    </p:tgtEl>
                  </p:cond>
                </p:stCondLst>
                <p:endSync evt="end" delay="0">
                  <p:rtn val="all"/>
                </p:endSync>
                <p:childTnLst>
                  <p:par>
                    <p:cTn id="2960" fill="hold">
                      <p:stCondLst>
                        <p:cond delay="0"/>
                      </p:stCondLst>
                      <p:childTnLst>
                        <p:par>
                          <p:cTn id="2961" fill="hold">
                            <p:stCondLst>
                              <p:cond delay="0"/>
                            </p:stCondLst>
                            <p:childTnLst>
                              <p:par>
                                <p:cTn id="2962" presetID="2" presetClass="entr" presetSubtype="3" fill="hold" nodeType="clickEffect">
                                  <p:stCondLst>
                                    <p:cond delay="0"/>
                                  </p:stCondLst>
                                  <p:childTnLst>
                                    <p:set>
                                      <p:cBhvr>
                                        <p:cTn id="2963" dur="1" fill="hold">
                                          <p:stCondLst>
                                            <p:cond delay="0"/>
                                          </p:stCondLst>
                                        </p:cTn>
                                        <p:tgtEl>
                                          <p:spTgt spid="391"/>
                                        </p:tgtEl>
                                        <p:attrNameLst>
                                          <p:attrName>style.visibility</p:attrName>
                                        </p:attrNameLst>
                                      </p:cBhvr>
                                      <p:to>
                                        <p:strVal val="visible"/>
                                      </p:to>
                                    </p:set>
                                    <p:anim calcmode="lin" valueType="num">
                                      <p:cBhvr additive="base">
                                        <p:cTn id="2964" dur="250" fill="hold"/>
                                        <p:tgtEl>
                                          <p:spTgt spid="391"/>
                                        </p:tgtEl>
                                        <p:attrNameLst>
                                          <p:attrName>ppt_x</p:attrName>
                                        </p:attrNameLst>
                                      </p:cBhvr>
                                      <p:tavLst>
                                        <p:tav tm="0">
                                          <p:val>
                                            <p:strVal val="1+#ppt_w/2"/>
                                          </p:val>
                                        </p:tav>
                                        <p:tav tm="100000">
                                          <p:val>
                                            <p:strVal val="#ppt_x"/>
                                          </p:val>
                                        </p:tav>
                                      </p:tavLst>
                                    </p:anim>
                                    <p:anim calcmode="lin" valueType="num">
                                      <p:cBhvr additive="base">
                                        <p:cTn id="2965" dur="250" fill="hold"/>
                                        <p:tgtEl>
                                          <p:spTgt spid="391"/>
                                        </p:tgtEl>
                                        <p:attrNameLst>
                                          <p:attrName>ppt_y</p:attrName>
                                        </p:attrNameLst>
                                      </p:cBhvr>
                                      <p:tavLst>
                                        <p:tav tm="0">
                                          <p:val>
                                            <p:strVal val="0-#ppt_h/2"/>
                                          </p:val>
                                        </p:tav>
                                        <p:tav tm="100000">
                                          <p:val>
                                            <p:strVal val="#ppt_y"/>
                                          </p:val>
                                        </p:tav>
                                      </p:tavLst>
                                    </p:anim>
                                  </p:childTnLst>
                                </p:cTn>
                              </p:par>
                              <p:par>
                                <p:cTn id="2966" presetID="1" presetClass="entr" presetSubtype="0" fill="hold" nodeType="withEffect">
                                  <p:stCondLst>
                                    <p:cond delay="0"/>
                                  </p:stCondLst>
                                  <p:childTnLst>
                                    <p:set>
                                      <p:cBhvr>
                                        <p:cTn id="2967" dur="1" fill="hold">
                                          <p:stCondLst>
                                            <p:cond delay="0"/>
                                          </p:stCondLst>
                                        </p:cTn>
                                        <p:tgtEl>
                                          <p:spTgt spid="556"/>
                                        </p:tgtEl>
                                        <p:attrNameLst>
                                          <p:attrName>style.visibility</p:attrName>
                                        </p:attrNameLst>
                                      </p:cBhvr>
                                      <p:to>
                                        <p:strVal val="visible"/>
                                      </p:to>
                                    </p:set>
                                  </p:childTnLst>
                                </p:cTn>
                              </p:par>
                            </p:childTnLst>
                          </p:cTn>
                        </p:par>
                      </p:childTnLst>
                    </p:cTn>
                  </p:par>
                </p:childTnLst>
              </p:cTn>
              <p:nextCondLst>
                <p:cond evt="onClick" delay="0">
                  <p:tgtEl>
                    <p:spTgt spid="396"/>
                  </p:tgtEl>
                </p:cond>
              </p:nextCondLst>
            </p:seq>
            <p:seq concurrent="1" nextAc="seek">
              <p:cTn id="2968" restart="whenNotActive" fill="hold" evtFilter="cancelBubble" nodeType="interactiveSeq">
                <p:stCondLst>
                  <p:cond evt="onClick" delay="0">
                    <p:tgtEl>
                      <p:spTgt spid="399"/>
                    </p:tgtEl>
                  </p:cond>
                </p:stCondLst>
                <p:endSync evt="end" delay="0">
                  <p:rtn val="all"/>
                </p:endSync>
                <p:childTnLst>
                  <p:par>
                    <p:cTn id="2969" fill="hold">
                      <p:stCondLst>
                        <p:cond delay="0"/>
                      </p:stCondLst>
                      <p:childTnLst>
                        <p:par>
                          <p:cTn id="2970" fill="hold">
                            <p:stCondLst>
                              <p:cond delay="0"/>
                            </p:stCondLst>
                            <p:childTnLst>
                              <p:par>
                                <p:cTn id="2971" presetID="2" presetClass="entr" presetSubtype="3" fill="hold" nodeType="clickEffect">
                                  <p:stCondLst>
                                    <p:cond delay="0"/>
                                  </p:stCondLst>
                                  <p:childTnLst>
                                    <p:set>
                                      <p:cBhvr>
                                        <p:cTn id="2972" dur="1" fill="hold">
                                          <p:stCondLst>
                                            <p:cond delay="0"/>
                                          </p:stCondLst>
                                        </p:cTn>
                                        <p:tgtEl>
                                          <p:spTgt spid="394"/>
                                        </p:tgtEl>
                                        <p:attrNameLst>
                                          <p:attrName>style.visibility</p:attrName>
                                        </p:attrNameLst>
                                      </p:cBhvr>
                                      <p:to>
                                        <p:strVal val="visible"/>
                                      </p:to>
                                    </p:set>
                                    <p:anim calcmode="lin" valueType="num">
                                      <p:cBhvr additive="base">
                                        <p:cTn id="2973" dur="250" fill="hold"/>
                                        <p:tgtEl>
                                          <p:spTgt spid="394"/>
                                        </p:tgtEl>
                                        <p:attrNameLst>
                                          <p:attrName>ppt_x</p:attrName>
                                        </p:attrNameLst>
                                      </p:cBhvr>
                                      <p:tavLst>
                                        <p:tav tm="0">
                                          <p:val>
                                            <p:strVal val="1+#ppt_w/2"/>
                                          </p:val>
                                        </p:tav>
                                        <p:tav tm="100000">
                                          <p:val>
                                            <p:strVal val="#ppt_x"/>
                                          </p:val>
                                        </p:tav>
                                      </p:tavLst>
                                    </p:anim>
                                    <p:anim calcmode="lin" valueType="num">
                                      <p:cBhvr additive="base">
                                        <p:cTn id="2974" dur="250" fill="hold"/>
                                        <p:tgtEl>
                                          <p:spTgt spid="394"/>
                                        </p:tgtEl>
                                        <p:attrNameLst>
                                          <p:attrName>ppt_y</p:attrName>
                                        </p:attrNameLst>
                                      </p:cBhvr>
                                      <p:tavLst>
                                        <p:tav tm="0">
                                          <p:val>
                                            <p:strVal val="0-#ppt_h/2"/>
                                          </p:val>
                                        </p:tav>
                                        <p:tav tm="100000">
                                          <p:val>
                                            <p:strVal val="#ppt_y"/>
                                          </p:val>
                                        </p:tav>
                                      </p:tavLst>
                                    </p:anim>
                                  </p:childTnLst>
                                </p:cTn>
                              </p:par>
                              <p:par>
                                <p:cTn id="2975" presetID="1" presetClass="entr" presetSubtype="0" fill="hold" nodeType="withEffect">
                                  <p:stCondLst>
                                    <p:cond delay="0"/>
                                  </p:stCondLst>
                                  <p:childTnLst>
                                    <p:set>
                                      <p:cBhvr>
                                        <p:cTn id="2976" dur="1" fill="hold">
                                          <p:stCondLst>
                                            <p:cond delay="0"/>
                                          </p:stCondLst>
                                        </p:cTn>
                                        <p:tgtEl>
                                          <p:spTgt spid="556"/>
                                        </p:tgtEl>
                                        <p:attrNameLst>
                                          <p:attrName>style.visibility</p:attrName>
                                        </p:attrNameLst>
                                      </p:cBhvr>
                                      <p:to>
                                        <p:strVal val="visible"/>
                                      </p:to>
                                    </p:set>
                                  </p:childTnLst>
                                </p:cTn>
                              </p:par>
                            </p:childTnLst>
                          </p:cTn>
                        </p:par>
                      </p:childTnLst>
                    </p:cTn>
                  </p:par>
                </p:childTnLst>
              </p:cTn>
              <p:nextCondLst>
                <p:cond evt="onClick" delay="0">
                  <p:tgtEl>
                    <p:spTgt spid="399"/>
                  </p:tgtEl>
                </p:cond>
              </p:nextCondLst>
            </p:seq>
            <p:seq concurrent="1" nextAc="seek">
              <p:cTn id="2977" restart="whenNotActive" fill="hold" evtFilter="cancelBubble" nodeType="interactiveSeq">
                <p:stCondLst>
                  <p:cond evt="onClick" delay="0">
                    <p:tgtEl>
                      <p:spTgt spid="397"/>
                    </p:tgtEl>
                  </p:cond>
                </p:stCondLst>
                <p:endSync evt="end" delay="0">
                  <p:rtn val="all"/>
                </p:endSync>
                <p:childTnLst>
                  <p:par>
                    <p:cTn id="2978" fill="hold">
                      <p:stCondLst>
                        <p:cond delay="0"/>
                      </p:stCondLst>
                      <p:childTnLst>
                        <p:par>
                          <p:cTn id="2979" fill="hold">
                            <p:stCondLst>
                              <p:cond delay="0"/>
                            </p:stCondLst>
                            <p:childTnLst>
                              <p:par>
                                <p:cTn id="2980" presetID="2" presetClass="entr" presetSubtype="3" fill="hold" nodeType="clickEffect">
                                  <p:stCondLst>
                                    <p:cond delay="0"/>
                                  </p:stCondLst>
                                  <p:childTnLst>
                                    <p:set>
                                      <p:cBhvr>
                                        <p:cTn id="2981" dur="1" fill="hold">
                                          <p:stCondLst>
                                            <p:cond delay="0"/>
                                          </p:stCondLst>
                                        </p:cTn>
                                        <p:tgtEl>
                                          <p:spTgt spid="400"/>
                                        </p:tgtEl>
                                        <p:attrNameLst>
                                          <p:attrName>style.visibility</p:attrName>
                                        </p:attrNameLst>
                                      </p:cBhvr>
                                      <p:to>
                                        <p:strVal val="visible"/>
                                      </p:to>
                                    </p:set>
                                    <p:anim calcmode="lin" valueType="num">
                                      <p:cBhvr additive="base">
                                        <p:cTn id="2982" dur="250" fill="hold"/>
                                        <p:tgtEl>
                                          <p:spTgt spid="400"/>
                                        </p:tgtEl>
                                        <p:attrNameLst>
                                          <p:attrName>ppt_x</p:attrName>
                                        </p:attrNameLst>
                                      </p:cBhvr>
                                      <p:tavLst>
                                        <p:tav tm="0">
                                          <p:val>
                                            <p:strVal val="1+#ppt_w/2"/>
                                          </p:val>
                                        </p:tav>
                                        <p:tav tm="100000">
                                          <p:val>
                                            <p:strVal val="#ppt_x"/>
                                          </p:val>
                                        </p:tav>
                                      </p:tavLst>
                                    </p:anim>
                                    <p:anim calcmode="lin" valueType="num">
                                      <p:cBhvr additive="base">
                                        <p:cTn id="2983" dur="250" fill="hold"/>
                                        <p:tgtEl>
                                          <p:spTgt spid="400"/>
                                        </p:tgtEl>
                                        <p:attrNameLst>
                                          <p:attrName>ppt_y</p:attrName>
                                        </p:attrNameLst>
                                      </p:cBhvr>
                                      <p:tavLst>
                                        <p:tav tm="0">
                                          <p:val>
                                            <p:strVal val="0-#ppt_h/2"/>
                                          </p:val>
                                        </p:tav>
                                        <p:tav tm="100000">
                                          <p:val>
                                            <p:strVal val="#ppt_y"/>
                                          </p:val>
                                        </p:tav>
                                      </p:tavLst>
                                    </p:anim>
                                  </p:childTnLst>
                                </p:cTn>
                              </p:par>
                              <p:par>
                                <p:cTn id="2984" presetID="1" presetClass="entr" presetSubtype="0" fill="hold" nodeType="withEffect">
                                  <p:stCondLst>
                                    <p:cond delay="0"/>
                                  </p:stCondLst>
                                  <p:childTnLst>
                                    <p:set>
                                      <p:cBhvr>
                                        <p:cTn id="2985" dur="1" fill="hold">
                                          <p:stCondLst>
                                            <p:cond delay="0"/>
                                          </p:stCondLst>
                                        </p:cTn>
                                        <p:tgtEl>
                                          <p:spTgt spid="556"/>
                                        </p:tgtEl>
                                        <p:attrNameLst>
                                          <p:attrName>style.visibility</p:attrName>
                                        </p:attrNameLst>
                                      </p:cBhvr>
                                      <p:to>
                                        <p:strVal val="visible"/>
                                      </p:to>
                                    </p:set>
                                  </p:childTnLst>
                                </p:cTn>
                              </p:par>
                            </p:childTnLst>
                          </p:cTn>
                        </p:par>
                      </p:childTnLst>
                    </p:cTn>
                  </p:par>
                </p:childTnLst>
              </p:cTn>
              <p:nextCondLst>
                <p:cond evt="onClick" delay="0">
                  <p:tgtEl>
                    <p:spTgt spid="397"/>
                  </p:tgtEl>
                </p:cond>
              </p:nextCondLst>
            </p:seq>
            <p:seq concurrent="1" nextAc="seek">
              <p:cTn id="2986" restart="whenNotActive" fill="hold" evtFilter="cancelBubble" nodeType="interactiveSeq">
                <p:stCondLst>
                  <p:cond evt="onClick" delay="0">
                    <p:tgtEl>
                      <p:spTgt spid="398"/>
                    </p:tgtEl>
                  </p:cond>
                </p:stCondLst>
                <p:endSync evt="end" delay="0">
                  <p:rtn val="all"/>
                </p:endSync>
                <p:childTnLst>
                  <p:par>
                    <p:cTn id="2987" fill="hold">
                      <p:stCondLst>
                        <p:cond delay="0"/>
                      </p:stCondLst>
                      <p:childTnLst>
                        <p:par>
                          <p:cTn id="2988" fill="hold">
                            <p:stCondLst>
                              <p:cond delay="0"/>
                            </p:stCondLst>
                            <p:childTnLst>
                              <p:par>
                                <p:cTn id="2989" presetID="2" presetClass="entr" presetSubtype="3" fill="hold" nodeType="clickEffect">
                                  <p:stCondLst>
                                    <p:cond delay="0"/>
                                  </p:stCondLst>
                                  <p:childTnLst>
                                    <p:set>
                                      <p:cBhvr>
                                        <p:cTn id="2990" dur="1" fill="hold">
                                          <p:stCondLst>
                                            <p:cond delay="0"/>
                                          </p:stCondLst>
                                        </p:cTn>
                                        <p:tgtEl>
                                          <p:spTgt spid="395"/>
                                        </p:tgtEl>
                                        <p:attrNameLst>
                                          <p:attrName>style.visibility</p:attrName>
                                        </p:attrNameLst>
                                      </p:cBhvr>
                                      <p:to>
                                        <p:strVal val="visible"/>
                                      </p:to>
                                    </p:set>
                                    <p:anim calcmode="lin" valueType="num">
                                      <p:cBhvr additive="base">
                                        <p:cTn id="2991" dur="250" fill="hold"/>
                                        <p:tgtEl>
                                          <p:spTgt spid="395"/>
                                        </p:tgtEl>
                                        <p:attrNameLst>
                                          <p:attrName>ppt_x</p:attrName>
                                        </p:attrNameLst>
                                      </p:cBhvr>
                                      <p:tavLst>
                                        <p:tav tm="0">
                                          <p:val>
                                            <p:strVal val="1+#ppt_w/2"/>
                                          </p:val>
                                        </p:tav>
                                        <p:tav tm="100000">
                                          <p:val>
                                            <p:strVal val="#ppt_x"/>
                                          </p:val>
                                        </p:tav>
                                      </p:tavLst>
                                    </p:anim>
                                    <p:anim calcmode="lin" valueType="num">
                                      <p:cBhvr additive="base">
                                        <p:cTn id="2992" dur="250" fill="hold"/>
                                        <p:tgtEl>
                                          <p:spTgt spid="395"/>
                                        </p:tgtEl>
                                        <p:attrNameLst>
                                          <p:attrName>ppt_y</p:attrName>
                                        </p:attrNameLst>
                                      </p:cBhvr>
                                      <p:tavLst>
                                        <p:tav tm="0">
                                          <p:val>
                                            <p:strVal val="0-#ppt_h/2"/>
                                          </p:val>
                                        </p:tav>
                                        <p:tav tm="100000">
                                          <p:val>
                                            <p:strVal val="#ppt_y"/>
                                          </p:val>
                                        </p:tav>
                                      </p:tavLst>
                                    </p:anim>
                                  </p:childTnLst>
                                </p:cTn>
                              </p:par>
                              <p:par>
                                <p:cTn id="2993" presetID="1" presetClass="entr" presetSubtype="0" fill="hold" nodeType="withEffect">
                                  <p:stCondLst>
                                    <p:cond delay="0"/>
                                  </p:stCondLst>
                                  <p:childTnLst>
                                    <p:set>
                                      <p:cBhvr>
                                        <p:cTn id="2994" dur="1" fill="hold">
                                          <p:stCondLst>
                                            <p:cond delay="0"/>
                                          </p:stCondLst>
                                        </p:cTn>
                                        <p:tgtEl>
                                          <p:spTgt spid="556"/>
                                        </p:tgtEl>
                                        <p:attrNameLst>
                                          <p:attrName>style.visibility</p:attrName>
                                        </p:attrNameLst>
                                      </p:cBhvr>
                                      <p:to>
                                        <p:strVal val="visible"/>
                                      </p:to>
                                    </p:set>
                                  </p:childTnLst>
                                </p:cTn>
                              </p:par>
                            </p:childTnLst>
                          </p:cTn>
                        </p:par>
                      </p:childTnLst>
                    </p:cTn>
                  </p:par>
                </p:childTnLst>
              </p:cTn>
              <p:nextCondLst>
                <p:cond evt="onClick" delay="0">
                  <p:tgtEl>
                    <p:spTgt spid="398"/>
                  </p:tgtEl>
                </p:cond>
              </p:nextCondLst>
            </p:seq>
            <p:seq concurrent="1" nextAc="seek">
              <p:cTn id="2995" restart="whenNotActive" fill="hold" evtFilter="cancelBubble" nodeType="interactiveSeq">
                <p:stCondLst>
                  <p:cond evt="onClick" delay="0">
                    <p:tgtEl>
                      <p:spTgt spid="393"/>
                    </p:tgtEl>
                  </p:cond>
                </p:stCondLst>
                <p:endSync evt="end" delay="0">
                  <p:rtn val="all"/>
                </p:endSync>
                <p:childTnLst>
                  <p:par>
                    <p:cTn id="2996" fill="hold">
                      <p:stCondLst>
                        <p:cond delay="0"/>
                      </p:stCondLst>
                      <p:childTnLst>
                        <p:par>
                          <p:cTn id="2997" fill="hold">
                            <p:stCondLst>
                              <p:cond delay="0"/>
                            </p:stCondLst>
                            <p:childTnLst>
                              <p:par>
                                <p:cTn id="2998" presetID="2" presetClass="entr" presetSubtype="3" fill="hold" nodeType="clickEffect">
                                  <p:stCondLst>
                                    <p:cond delay="0"/>
                                  </p:stCondLst>
                                  <p:childTnLst>
                                    <p:set>
                                      <p:cBhvr>
                                        <p:cTn id="2999" dur="1" fill="hold">
                                          <p:stCondLst>
                                            <p:cond delay="0"/>
                                          </p:stCondLst>
                                        </p:cTn>
                                        <p:tgtEl>
                                          <p:spTgt spid="392"/>
                                        </p:tgtEl>
                                        <p:attrNameLst>
                                          <p:attrName>style.visibility</p:attrName>
                                        </p:attrNameLst>
                                      </p:cBhvr>
                                      <p:to>
                                        <p:strVal val="visible"/>
                                      </p:to>
                                    </p:set>
                                    <p:anim calcmode="lin" valueType="num">
                                      <p:cBhvr additive="base">
                                        <p:cTn id="3000" dur="250" fill="hold"/>
                                        <p:tgtEl>
                                          <p:spTgt spid="392"/>
                                        </p:tgtEl>
                                        <p:attrNameLst>
                                          <p:attrName>ppt_x</p:attrName>
                                        </p:attrNameLst>
                                      </p:cBhvr>
                                      <p:tavLst>
                                        <p:tav tm="0">
                                          <p:val>
                                            <p:strVal val="1+#ppt_w/2"/>
                                          </p:val>
                                        </p:tav>
                                        <p:tav tm="100000">
                                          <p:val>
                                            <p:strVal val="#ppt_x"/>
                                          </p:val>
                                        </p:tav>
                                      </p:tavLst>
                                    </p:anim>
                                    <p:anim calcmode="lin" valueType="num">
                                      <p:cBhvr additive="base">
                                        <p:cTn id="3001" dur="250" fill="hold"/>
                                        <p:tgtEl>
                                          <p:spTgt spid="392"/>
                                        </p:tgtEl>
                                        <p:attrNameLst>
                                          <p:attrName>ppt_y</p:attrName>
                                        </p:attrNameLst>
                                      </p:cBhvr>
                                      <p:tavLst>
                                        <p:tav tm="0">
                                          <p:val>
                                            <p:strVal val="0-#ppt_h/2"/>
                                          </p:val>
                                        </p:tav>
                                        <p:tav tm="100000">
                                          <p:val>
                                            <p:strVal val="#ppt_y"/>
                                          </p:val>
                                        </p:tav>
                                      </p:tavLst>
                                    </p:anim>
                                  </p:childTnLst>
                                </p:cTn>
                              </p:par>
                              <p:par>
                                <p:cTn id="3002" presetID="1" presetClass="entr" presetSubtype="0" fill="hold" nodeType="withEffect">
                                  <p:stCondLst>
                                    <p:cond delay="0"/>
                                  </p:stCondLst>
                                  <p:childTnLst>
                                    <p:set>
                                      <p:cBhvr>
                                        <p:cTn id="3003" dur="1" fill="hold">
                                          <p:stCondLst>
                                            <p:cond delay="0"/>
                                          </p:stCondLst>
                                        </p:cTn>
                                        <p:tgtEl>
                                          <p:spTgt spid="556"/>
                                        </p:tgtEl>
                                        <p:attrNameLst>
                                          <p:attrName>style.visibility</p:attrName>
                                        </p:attrNameLst>
                                      </p:cBhvr>
                                      <p:to>
                                        <p:strVal val="visible"/>
                                      </p:to>
                                    </p:set>
                                  </p:childTnLst>
                                </p:cTn>
                              </p:par>
                            </p:childTnLst>
                          </p:cTn>
                        </p:par>
                      </p:childTnLst>
                    </p:cTn>
                  </p:par>
                </p:childTnLst>
              </p:cTn>
              <p:nextCondLst>
                <p:cond evt="onClick" delay="0">
                  <p:tgtEl>
                    <p:spTgt spid="393"/>
                  </p:tgtEl>
                </p:cond>
              </p:nextCondLst>
            </p:seq>
            <p:seq concurrent="1" nextAc="seek">
              <p:cTn id="3004" restart="whenNotActive" fill="hold" evtFilter="cancelBubble" nodeType="interactiveSeq">
                <p:stCondLst>
                  <p:cond evt="onClick" delay="0">
                    <p:tgtEl>
                      <p:spTgt spid="404"/>
                    </p:tgtEl>
                  </p:cond>
                </p:stCondLst>
                <p:endSync evt="end" delay="0">
                  <p:rtn val="all"/>
                </p:endSync>
                <p:childTnLst>
                  <p:par>
                    <p:cTn id="3005" fill="hold">
                      <p:stCondLst>
                        <p:cond delay="0"/>
                      </p:stCondLst>
                      <p:childTnLst>
                        <p:par>
                          <p:cTn id="3006" fill="hold">
                            <p:stCondLst>
                              <p:cond delay="0"/>
                            </p:stCondLst>
                            <p:childTnLst>
                              <p:par>
                                <p:cTn id="3007" presetID="2" presetClass="entr" presetSubtype="3" fill="hold" nodeType="clickEffect">
                                  <p:stCondLst>
                                    <p:cond delay="0"/>
                                  </p:stCondLst>
                                  <p:childTnLst>
                                    <p:set>
                                      <p:cBhvr>
                                        <p:cTn id="3008" dur="1" fill="hold">
                                          <p:stCondLst>
                                            <p:cond delay="0"/>
                                          </p:stCondLst>
                                        </p:cTn>
                                        <p:tgtEl>
                                          <p:spTgt spid="407"/>
                                        </p:tgtEl>
                                        <p:attrNameLst>
                                          <p:attrName>style.visibility</p:attrName>
                                        </p:attrNameLst>
                                      </p:cBhvr>
                                      <p:to>
                                        <p:strVal val="visible"/>
                                      </p:to>
                                    </p:set>
                                    <p:anim calcmode="lin" valueType="num">
                                      <p:cBhvr additive="base">
                                        <p:cTn id="3009" dur="250" fill="hold"/>
                                        <p:tgtEl>
                                          <p:spTgt spid="407"/>
                                        </p:tgtEl>
                                        <p:attrNameLst>
                                          <p:attrName>ppt_x</p:attrName>
                                        </p:attrNameLst>
                                      </p:cBhvr>
                                      <p:tavLst>
                                        <p:tav tm="0">
                                          <p:val>
                                            <p:strVal val="1+#ppt_w/2"/>
                                          </p:val>
                                        </p:tav>
                                        <p:tav tm="100000">
                                          <p:val>
                                            <p:strVal val="#ppt_x"/>
                                          </p:val>
                                        </p:tav>
                                      </p:tavLst>
                                    </p:anim>
                                    <p:anim calcmode="lin" valueType="num">
                                      <p:cBhvr additive="base">
                                        <p:cTn id="3010" dur="250" fill="hold"/>
                                        <p:tgtEl>
                                          <p:spTgt spid="407"/>
                                        </p:tgtEl>
                                        <p:attrNameLst>
                                          <p:attrName>ppt_y</p:attrName>
                                        </p:attrNameLst>
                                      </p:cBhvr>
                                      <p:tavLst>
                                        <p:tav tm="0">
                                          <p:val>
                                            <p:strVal val="0-#ppt_h/2"/>
                                          </p:val>
                                        </p:tav>
                                        <p:tav tm="100000">
                                          <p:val>
                                            <p:strVal val="#ppt_y"/>
                                          </p:val>
                                        </p:tav>
                                      </p:tavLst>
                                    </p:anim>
                                  </p:childTnLst>
                                </p:cTn>
                              </p:par>
                              <p:par>
                                <p:cTn id="3011" presetID="1" presetClass="entr" presetSubtype="0" fill="hold" nodeType="withEffect">
                                  <p:stCondLst>
                                    <p:cond delay="0"/>
                                  </p:stCondLst>
                                  <p:childTnLst>
                                    <p:set>
                                      <p:cBhvr>
                                        <p:cTn id="3012" dur="1" fill="hold">
                                          <p:stCondLst>
                                            <p:cond delay="0"/>
                                          </p:stCondLst>
                                        </p:cTn>
                                        <p:tgtEl>
                                          <p:spTgt spid="557"/>
                                        </p:tgtEl>
                                        <p:attrNameLst>
                                          <p:attrName>style.visibility</p:attrName>
                                        </p:attrNameLst>
                                      </p:cBhvr>
                                      <p:to>
                                        <p:strVal val="visible"/>
                                      </p:to>
                                    </p:set>
                                  </p:childTnLst>
                                </p:cTn>
                              </p:par>
                            </p:childTnLst>
                          </p:cTn>
                        </p:par>
                      </p:childTnLst>
                    </p:cTn>
                  </p:par>
                </p:childTnLst>
              </p:cTn>
              <p:nextCondLst>
                <p:cond evt="onClick" delay="0">
                  <p:tgtEl>
                    <p:spTgt spid="404"/>
                  </p:tgtEl>
                </p:cond>
              </p:nextCondLst>
            </p:seq>
            <p:seq concurrent="1" nextAc="seek">
              <p:cTn id="3013" restart="whenNotActive" fill="hold" evtFilter="cancelBubble" nodeType="interactiveSeq">
                <p:stCondLst>
                  <p:cond evt="onClick" delay="0">
                    <p:tgtEl>
                      <p:spTgt spid="410"/>
                    </p:tgtEl>
                  </p:cond>
                </p:stCondLst>
                <p:endSync evt="end" delay="0">
                  <p:rtn val="all"/>
                </p:endSync>
                <p:childTnLst>
                  <p:par>
                    <p:cTn id="3014" fill="hold">
                      <p:stCondLst>
                        <p:cond delay="0"/>
                      </p:stCondLst>
                      <p:childTnLst>
                        <p:par>
                          <p:cTn id="3015" fill="hold">
                            <p:stCondLst>
                              <p:cond delay="0"/>
                            </p:stCondLst>
                            <p:childTnLst>
                              <p:par>
                                <p:cTn id="3016" presetID="2" presetClass="entr" presetSubtype="3" fill="hold" nodeType="clickEffect">
                                  <p:stCondLst>
                                    <p:cond delay="0"/>
                                  </p:stCondLst>
                                  <p:childTnLst>
                                    <p:set>
                                      <p:cBhvr>
                                        <p:cTn id="3017" dur="1" fill="hold">
                                          <p:stCondLst>
                                            <p:cond delay="0"/>
                                          </p:stCondLst>
                                        </p:cTn>
                                        <p:tgtEl>
                                          <p:spTgt spid="408"/>
                                        </p:tgtEl>
                                        <p:attrNameLst>
                                          <p:attrName>style.visibility</p:attrName>
                                        </p:attrNameLst>
                                      </p:cBhvr>
                                      <p:to>
                                        <p:strVal val="visible"/>
                                      </p:to>
                                    </p:set>
                                    <p:anim calcmode="lin" valueType="num">
                                      <p:cBhvr additive="base">
                                        <p:cTn id="3018" dur="250" fill="hold"/>
                                        <p:tgtEl>
                                          <p:spTgt spid="408"/>
                                        </p:tgtEl>
                                        <p:attrNameLst>
                                          <p:attrName>ppt_x</p:attrName>
                                        </p:attrNameLst>
                                      </p:cBhvr>
                                      <p:tavLst>
                                        <p:tav tm="0">
                                          <p:val>
                                            <p:strVal val="1+#ppt_w/2"/>
                                          </p:val>
                                        </p:tav>
                                        <p:tav tm="100000">
                                          <p:val>
                                            <p:strVal val="#ppt_x"/>
                                          </p:val>
                                        </p:tav>
                                      </p:tavLst>
                                    </p:anim>
                                    <p:anim calcmode="lin" valueType="num">
                                      <p:cBhvr additive="base">
                                        <p:cTn id="3019" dur="250" fill="hold"/>
                                        <p:tgtEl>
                                          <p:spTgt spid="408"/>
                                        </p:tgtEl>
                                        <p:attrNameLst>
                                          <p:attrName>ppt_y</p:attrName>
                                        </p:attrNameLst>
                                      </p:cBhvr>
                                      <p:tavLst>
                                        <p:tav tm="0">
                                          <p:val>
                                            <p:strVal val="0-#ppt_h/2"/>
                                          </p:val>
                                        </p:tav>
                                        <p:tav tm="100000">
                                          <p:val>
                                            <p:strVal val="#ppt_y"/>
                                          </p:val>
                                        </p:tav>
                                      </p:tavLst>
                                    </p:anim>
                                  </p:childTnLst>
                                </p:cTn>
                              </p:par>
                              <p:par>
                                <p:cTn id="3020" presetID="1" presetClass="entr" presetSubtype="0" fill="hold" nodeType="withEffect">
                                  <p:stCondLst>
                                    <p:cond delay="0"/>
                                  </p:stCondLst>
                                  <p:childTnLst>
                                    <p:set>
                                      <p:cBhvr>
                                        <p:cTn id="3021" dur="1" fill="hold">
                                          <p:stCondLst>
                                            <p:cond delay="0"/>
                                          </p:stCondLst>
                                        </p:cTn>
                                        <p:tgtEl>
                                          <p:spTgt spid="557"/>
                                        </p:tgtEl>
                                        <p:attrNameLst>
                                          <p:attrName>style.visibility</p:attrName>
                                        </p:attrNameLst>
                                      </p:cBhvr>
                                      <p:to>
                                        <p:strVal val="visible"/>
                                      </p:to>
                                    </p:set>
                                  </p:childTnLst>
                                </p:cTn>
                              </p:par>
                            </p:childTnLst>
                          </p:cTn>
                        </p:par>
                      </p:childTnLst>
                    </p:cTn>
                  </p:par>
                </p:childTnLst>
              </p:cTn>
              <p:nextCondLst>
                <p:cond evt="onClick" delay="0">
                  <p:tgtEl>
                    <p:spTgt spid="410"/>
                  </p:tgtEl>
                </p:cond>
              </p:nextCondLst>
            </p:seq>
            <p:seq concurrent="1" nextAc="seek">
              <p:cTn id="3022" restart="whenNotActive" fill="hold" evtFilter="cancelBubble" nodeType="interactiveSeq">
                <p:stCondLst>
                  <p:cond evt="onClick" delay="0">
                    <p:tgtEl>
                      <p:spTgt spid="405"/>
                    </p:tgtEl>
                  </p:cond>
                </p:stCondLst>
                <p:endSync evt="end" delay="0">
                  <p:rtn val="all"/>
                </p:endSync>
                <p:childTnLst>
                  <p:par>
                    <p:cTn id="3023" fill="hold">
                      <p:stCondLst>
                        <p:cond delay="0"/>
                      </p:stCondLst>
                      <p:childTnLst>
                        <p:par>
                          <p:cTn id="3024" fill="hold">
                            <p:stCondLst>
                              <p:cond delay="0"/>
                            </p:stCondLst>
                            <p:childTnLst>
                              <p:par>
                                <p:cTn id="3025" presetID="2" presetClass="entr" presetSubtype="3" fill="hold" nodeType="clickEffect">
                                  <p:stCondLst>
                                    <p:cond delay="0"/>
                                  </p:stCondLst>
                                  <p:childTnLst>
                                    <p:set>
                                      <p:cBhvr>
                                        <p:cTn id="3026" dur="1" fill="hold">
                                          <p:stCondLst>
                                            <p:cond delay="0"/>
                                          </p:stCondLst>
                                        </p:cTn>
                                        <p:tgtEl>
                                          <p:spTgt spid="409"/>
                                        </p:tgtEl>
                                        <p:attrNameLst>
                                          <p:attrName>style.visibility</p:attrName>
                                        </p:attrNameLst>
                                      </p:cBhvr>
                                      <p:to>
                                        <p:strVal val="visible"/>
                                      </p:to>
                                    </p:set>
                                    <p:anim calcmode="lin" valueType="num">
                                      <p:cBhvr additive="base">
                                        <p:cTn id="3027" dur="250" fill="hold"/>
                                        <p:tgtEl>
                                          <p:spTgt spid="409"/>
                                        </p:tgtEl>
                                        <p:attrNameLst>
                                          <p:attrName>ppt_x</p:attrName>
                                        </p:attrNameLst>
                                      </p:cBhvr>
                                      <p:tavLst>
                                        <p:tav tm="0">
                                          <p:val>
                                            <p:strVal val="1+#ppt_w/2"/>
                                          </p:val>
                                        </p:tav>
                                        <p:tav tm="100000">
                                          <p:val>
                                            <p:strVal val="#ppt_x"/>
                                          </p:val>
                                        </p:tav>
                                      </p:tavLst>
                                    </p:anim>
                                    <p:anim calcmode="lin" valueType="num">
                                      <p:cBhvr additive="base">
                                        <p:cTn id="3028" dur="250" fill="hold"/>
                                        <p:tgtEl>
                                          <p:spTgt spid="409"/>
                                        </p:tgtEl>
                                        <p:attrNameLst>
                                          <p:attrName>ppt_y</p:attrName>
                                        </p:attrNameLst>
                                      </p:cBhvr>
                                      <p:tavLst>
                                        <p:tav tm="0">
                                          <p:val>
                                            <p:strVal val="0-#ppt_h/2"/>
                                          </p:val>
                                        </p:tav>
                                        <p:tav tm="100000">
                                          <p:val>
                                            <p:strVal val="#ppt_y"/>
                                          </p:val>
                                        </p:tav>
                                      </p:tavLst>
                                    </p:anim>
                                  </p:childTnLst>
                                </p:cTn>
                              </p:par>
                              <p:par>
                                <p:cTn id="3029" presetID="1" presetClass="entr" presetSubtype="0" fill="hold" nodeType="withEffect">
                                  <p:stCondLst>
                                    <p:cond delay="0"/>
                                  </p:stCondLst>
                                  <p:childTnLst>
                                    <p:set>
                                      <p:cBhvr>
                                        <p:cTn id="3030" dur="1" fill="hold">
                                          <p:stCondLst>
                                            <p:cond delay="0"/>
                                          </p:stCondLst>
                                        </p:cTn>
                                        <p:tgtEl>
                                          <p:spTgt spid="557"/>
                                        </p:tgtEl>
                                        <p:attrNameLst>
                                          <p:attrName>style.visibility</p:attrName>
                                        </p:attrNameLst>
                                      </p:cBhvr>
                                      <p:to>
                                        <p:strVal val="visible"/>
                                      </p:to>
                                    </p:set>
                                  </p:childTnLst>
                                </p:cTn>
                              </p:par>
                            </p:childTnLst>
                          </p:cTn>
                        </p:par>
                      </p:childTnLst>
                    </p:cTn>
                  </p:par>
                </p:childTnLst>
              </p:cTn>
              <p:nextCondLst>
                <p:cond evt="onClick" delay="0">
                  <p:tgtEl>
                    <p:spTgt spid="405"/>
                  </p:tgtEl>
                </p:cond>
              </p:nextCondLst>
            </p:seq>
            <p:seq concurrent="1" nextAc="seek">
              <p:cTn id="3031" restart="whenNotActive" fill="hold" evtFilter="cancelBubble" nodeType="interactiveSeq">
                <p:stCondLst>
                  <p:cond evt="onClick" delay="0">
                    <p:tgtEl>
                      <p:spTgt spid="406"/>
                    </p:tgtEl>
                  </p:cond>
                </p:stCondLst>
                <p:endSync evt="end" delay="0">
                  <p:rtn val="all"/>
                </p:endSync>
                <p:childTnLst>
                  <p:par>
                    <p:cTn id="3032" fill="hold">
                      <p:stCondLst>
                        <p:cond delay="0"/>
                      </p:stCondLst>
                      <p:childTnLst>
                        <p:par>
                          <p:cTn id="3033" fill="hold">
                            <p:stCondLst>
                              <p:cond delay="0"/>
                            </p:stCondLst>
                            <p:childTnLst>
                              <p:par>
                                <p:cTn id="3034" presetID="2" presetClass="entr" presetSubtype="3" fill="hold" nodeType="clickEffect">
                                  <p:stCondLst>
                                    <p:cond delay="0"/>
                                  </p:stCondLst>
                                  <p:childTnLst>
                                    <p:set>
                                      <p:cBhvr>
                                        <p:cTn id="3035" dur="1" fill="hold">
                                          <p:stCondLst>
                                            <p:cond delay="0"/>
                                          </p:stCondLst>
                                        </p:cTn>
                                        <p:tgtEl>
                                          <p:spTgt spid="403"/>
                                        </p:tgtEl>
                                        <p:attrNameLst>
                                          <p:attrName>style.visibility</p:attrName>
                                        </p:attrNameLst>
                                      </p:cBhvr>
                                      <p:to>
                                        <p:strVal val="visible"/>
                                      </p:to>
                                    </p:set>
                                    <p:anim calcmode="lin" valueType="num">
                                      <p:cBhvr additive="base">
                                        <p:cTn id="3036" dur="250" fill="hold"/>
                                        <p:tgtEl>
                                          <p:spTgt spid="403"/>
                                        </p:tgtEl>
                                        <p:attrNameLst>
                                          <p:attrName>ppt_x</p:attrName>
                                        </p:attrNameLst>
                                      </p:cBhvr>
                                      <p:tavLst>
                                        <p:tav tm="0">
                                          <p:val>
                                            <p:strVal val="1+#ppt_w/2"/>
                                          </p:val>
                                        </p:tav>
                                        <p:tav tm="100000">
                                          <p:val>
                                            <p:strVal val="#ppt_x"/>
                                          </p:val>
                                        </p:tav>
                                      </p:tavLst>
                                    </p:anim>
                                    <p:anim calcmode="lin" valueType="num">
                                      <p:cBhvr additive="base">
                                        <p:cTn id="3037" dur="250" fill="hold"/>
                                        <p:tgtEl>
                                          <p:spTgt spid="403"/>
                                        </p:tgtEl>
                                        <p:attrNameLst>
                                          <p:attrName>ppt_y</p:attrName>
                                        </p:attrNameLst>
                                      </p:cBhvr>
                                      <p:tavLst>
                                        <p:tav tm="0">
                                          <p:val>
                                            <p:strVal val="0-#ppt_h/2"/>
                                          </p:val>
                                        </p:tav>
                                        <p:tav tm="100000">
                                          <p:val>
                                            <p:strVal val="#ppt_y"/>
                                          </p:val>
                                        </p:tav>
                                      </p:tavLst>
                                    </p:anim>
                                  </p:childTnLst>
                                </p:cTn>
                              </p:par>
                              <p:par>
                                <p:cTn id="3038" presetID="1" presetClass="entr" presetSubtype="0" fill="hold" nodeType="withEffect">
                                  <p:stCondLst>
                                    <p:cond delay="0"/>
                                  </p:stCondLst>
                                  <p:childTnLst>
                                    <p:set>
                                      <p:cBhvr>
                                        <p:cTn id="3039" dur="1" fill="hold">
                                          <p:stCondLst>
                                            <p:cond delay="0"/>
                                          </p:stCondLst>
                                        </p:cTn>
                                        <p:tgtEl>
                                          <p:spTgt spid="557"/>
                                        </p:tgtEl>
                                        <p:attrNameLst>
                                          <p:attrName>style.visibility</p:attrName>
                                        </p:attrNameLst>
                                      </p:cBhvr>
                                      <p:to>
                                        <p:strVal val="visible"/>
                                      </p:to>
                                    </p:set>
                                  </p:childTnLst>
                                </p:cTn>
                              </p:par>
                            </p:childTnLst>
                          </p:cTn>
                        </p:par>
                      </p:childTnLst>
                    </p:cTn>
                  </p:par>
                </p:childTnLst>
              </p:cTn>
              <p:nextCondLst>
                <p:cond evt="onClick" delay="0">
                  <p:tgtEl>
                    <p:spTgt spid="406"/>
                  </p:tgtEl>
                </p:cond>
              </p:nextCondLst>
            </p:seq>
            <p:seq concurrent="1" nextAc="seek">
              <p:cTn id="3040" restart="whenNotActive" fill="hold" evtFilter="cancelBubble" nodeType="interactiveSeq">
                <p:stCondLst>
                  <p:cond evt="onClick" delay="0">
                    <p:tgtEl>
                      <p:spTgt spid="402"/>
                    </p:tgtEl>
                  </p:cond>
                </p:stCondLst>
                <p:endSync evt="end" delay="0">
                  <p:rtn val="all"/>
                </p:endSync>
                <p:childTnLst>
                  <p:par>
                    <p:cTn id="3041" fill="hold">
                      <p:stCondLst>
                        <p:cond delay="0"/>
                      </p:stCondLst>
                      <p:childTnLst>
                        <p:par>
                          <p:cTn id="3042" fill="hold">
                            <p:stCondLst>
                              <p:cond delay="0"/>
                            </p:stCondLst>
                            <p:childTnLst>
                              <p:par>
                                <p:cTn id="3043" presetID="2" presetClass="entr" presetSubtype="3" fill="hold" nodeType="clickEffect">
                                  <p:stCondLst>
                                    <p:cond delay="0"/>
                                  </p:stCondLst>
                                  <p:childTnLst>
                                    <p:set>
                                      <p:cBhvr>
                                        <p:cTn id="3044" dur="1" fill="hold">
                                          <p:stCondLst>
                                            <p:cond delay="0"/>
                                          </p:stCondLst>
                                        </p:cTn>
                                        <p:tgtEl>
                                          <p:spTgt spid="401"/>
                                        </p:tgtEl>
                                        <p:attrNameLst>
                                          <p:attrName>style.visibility</p:attrName>
                                        </p:attrNameLst>
                                      </p:cBhvr>
                                      <p:to>
                                        <p:strVal val="visible"/>
                                      </p:to>
                                    </p:set>
                                    <p:anim calcmode="lin" valueType="num">
                                      <p:cBhvr additive="base">
                                        <p:cTn id="3045" dur="250" fill="hold"/>
                                        <p:tgtEl>
                                          <p:spTgt spid="401"/>
                                        </p:tgtEl>
                                        <p:attrNameLst>
                                          <p:attrName>ppt_x</p:attrName>
                                        </p:attrNameLst>
                                      </p:cBhvr>
                                      <p:tavLst>
                                        <p:tav tm="0">
                                          <p:val>
                                            <p:strVal val="1+#ppt_w/2"/>
                                          </p:val>
                                        </p:tav>
                                        <p:tav tm="100000">
                                          <p:val>
                                            <p:strVal val="#ppt_x"/>
                                          </p:val>
                                        </p:tav>
                                      </p:tavLst>
                                    </p:anim>
                                    <p:anim calcmode="lin" valueType="num">
                                      <p:cBhvr additive="base">
                                        <p:cTn id="3046" dur="250" fill="hold"/>
                                        <p:tgtEl>
                                          <p:spTgt spid="401"/>
                                        </p:tgtEl>
                                        <p:attrNameLst>
                                          <p:attrName>ppt_y</p:attrName>
                                        </p:attrNameLst>
                                      </p:cBhvr>
                                      <p:tavLst>
                                        <p:tav tm="0">
                                          <p:val>
                                            <p:strVal val="0-#ppt_h/2"/>
                                          </p:val>
                                        </p:tav>
                                        <p:tav tm="100000">
                                          <p:val>
                                            <p:strVal val="#ppt_y"/>
                                          </p:val>
                                        </p:tav>
                                      </p:tavLst>
                                    </p:anim>
                                  </p:childTnLst>
                                </p:cTn>
                              </p:par>
                              <p:par>
                                <p:cTn id="3047" presetID="1" presetClass="entr" presetSubtype="0" fill="hold" nodeType="withEffect">
                                  <p:stCondLst>
                                    <p:cond delay="0"/>
                                  </p:stCondLst>
                                  <p:childTnLst>
                                    <p:set>
                                      <p:cBhvr>
                                        <p:cTn id="3048" dur="1" fill="hold">
                                          <p:stCondLst>
                                            <p:cond delay="0"/>
                                          </p:stCondLst>
                                        </p:cTn>
                                        <p:tgtEl>
                                          <p:spTgt spid="557"/>
                                        </p:tgtEl>
                                        <p:attrNameLst>
                                          <p:attrName>style.visibility</p:attrName>
                                        </p:attrNameLst>
                                      </p:cBhvr>
                                      <p:to>
                                        <p:strVal val="visible"/>
                                      </p:to>
                                    </p:set>
                                  </p:childTnLst>
                                </p:cTn>
                              </p:par>
                            </p:childTnLst>
                          </p:cTn>
                        </p:par>
                      </p:childTnLst>
                    </p:cTn>
                  </p:par>
                </p:childTnLst>
              </p:cTn>
              <p:nextCondLst>
                <p:cond evt="onClick" delay="0">
                  <p:tgtEl>
                    <p:spTgt spid="402"/>
                  </p:tgtEl>
                </p:cond>
              </p:nextCondLst>
            </p:seq>
            <p:seq concurrent="1" nextAc="seek">
              <p:cTn id="3049" restart="whenNotActive" fill="hold" evtFilter="cancelBubble" nodeType="interactiveSeq">
                <p:stCondLst>
                  <p:cond evt="onClick" delay="0">
                    <p:tgtEl>
                      <p:spTgt spid="417"/>
                    </p:tgtEl>
                  </p:cond>
                </p:stCondLst>
                <p:endSync evt="end" delay="0">
                  <p:rtn val="all"/>
                </p:endSync>
                <p:childTnLst>
                  <p:par>
                    <p:cTn id="3050" fill="hold">
                      <p:stCondLst>
                        <p:cond delay="0"/>
                      </p:stCondLst>
                      <p:childTnLst>
                        <p:par>
                          <p:cTn id="3051" fill="hold">
                            <p:stCondLst>
                              <p:cond delay="0"/>
                            </p:stCondLst>
                            <p:childTnLst>
                              <p:par>
                                <p:cTn id="3052" presetID="2" presetClass="entr" presetSubtype="3" fill="hold" nodeType="clickEffect">
                                  <p:stCondLst>
                                    <p:cond delay="0"/>
                                  </p:stCondLst>
                                  <p:childTnLst>
                                    <p:set>
                                      <p:cBhvr>
                                        <p:cTn id="3053" dur="1" fill="hold">
                                          <p:stCondLst>
                                            <p:cond delay="0"/>
                                          </p:stCondLst>
                                        </p:cTn>
                                        <p:tgtEl>
                                          <p:spTgt spid="411"/>
                                        </p:tgtEl>
                                        <p:attrNameLst>
                                          <p:attrName>style.visibility</p:attrName>
                                        </p:attrNameLst>
                                      </p:cBhvr>
                                      <p:to>
                                        <p:strVal val="visible"/>
                                      </p:to>
                                    </p:set>
                                    <p:anim calcmode="lin" valueType="num">
                                      <p:cBhvr additive="base">
                                        <p:cTn id="3054" dur="250" fill="hold"/>
                                        <p:tgtEl>
                                          <p:spTgt spid="411"/>
                                        </p:tgtEl>
                                        <p:attrNameLst>
                                          <p:attrName>ppt_x</p:attrName>
                                        </p:attrNameLst>
                                      </p:cBhvr>
                                      <p:tavLst>
                                        <p:tav tm="0">
                                          <p:val>
                                            <p:strVal val="1+#ppt_w/2"/>
                                          </p:val>
                                        </p:tav>
                                        <p:tav tm="100000">
                                          <p:val>
                                            <p:strVal val="#ppt_x"/>
                                          </p:val>
                                        </p:tav>
                                      </p:tavLst>
                                    </p:anim>
                                    <p:anim calcmode="lin" valueType="num">
                                      <p:cBhvr additive="base">
                                        <p:cTn id="3055" dur="250" fill="hold"/>
                                        <p:tgtEl>
                                          <p:spTgt spid="411"/>
                                        </p:tgtEl>
                                        <p:attrNameLst>
                                          <p:attrName>ppt_y</p:attrName>
                                        </p:attrNameLst>
                                      </p:cBhvr>
                                      <p:tavLst>
                                        <p:tav tm="0">
                                          <p:val>
                                            <p:strVal val="0-#ppt_h/2"/>
                                          </p:val>
                                        </p:tav>
                                        <p:tav tm="100000">
                                          <p:val>
                                            <p:strVal val="#ppt_y"/>
                                          </p:val>
                                        </p:tav>
                                      </p:tavLst>
                                    </p:anim>
                                  </p:childTnLst>
                                </p:cTn>
                              </p:par>
                              <p:par>
                                <p:cTn id="3056" presetID="1" presetClass="entr" presetSubtype="0" fill="hold" nodeType="withEffect">
                                  <p:stCondLst>
                                    <p:cond delay="0"/>
                                  </p:stCondLst>
                                  <p:childTnLst>
                                    <p:set>
                                      <p:cBhvr>
                                        <p:cTn id="3057" dur="1" fill="hold">
                                          <p:stCondLst>
                                            <p:cond delay="0"/>
                                          </p:stCondLst>
                                        </p:cTn>
                                        <p:tgtEl>
                                          <p:spTgt spid="558"/>
                                        </p:tgtEl>
                                        <p:attrNameLst>
                                          <p:attrName>style.visibility</p:attrName>
                                        </p:attrNameLst>
                                      </p:cBhvr>
                                      <p:to>
                                        <p:strVal val="visible"/>
                                      </p:to>
                                    </p:set>
                                  </p:childTnLst>
                                </p:cTn>
                              </p:par>
                            </p:childTnLst>
                          </p:cTn>
                        </p:par>
                      </p:childTnLst>
                    </p:cTn>
                  </p:par>
                </p:childTnLst>
              </p:cTn>
              <p:nextCondLst>
                <p:cond evt="onClick" delay="0">
                  <p:tgtEl>
                    <p:spTgt spid="417"/>
                  </p:tgtEl>
                </p:cond>
              </p:nextCondLst>
            </p:seq>
            <p:seq concurrent="1" nextAc="seek">
              <p:cTn id="3058" restart="whenNotActive" fill="hold" evtFilter="cancelBubble" nodeType="interactiveSeq">
                <p:stCondLst>
                  <p:cond evt="onClick" delay="0">
                    <p:tgtEl>
                      <p:spTgt spid="415"/>
                    </p:tgtEl>
                  </p:cond>
                </p:stCondLst>
                <p:endSync evt="end" delay="0">
                  <p:rtn val="all"/>
                </p:endSync>
                <p:childTnLst>
                  <p:par>
                    <p:cTn id="3059" fill="hold">
                      <p:stCondLst>
                        <p:cond delay="0"/>
                      </p:stCondLst>
                      <p:childTnLst>
                        <p:par>
                          <p:cTn id="3060" fill="hold">
                            <p:stCondLst>
                              <p:cond delay="0"/>
                            </p:stCondLst>
                            <p:childTnLst>
                              <p:par>
                                <p:cTn id="3061" presetID="2" presetClass="entr" presetSubtype="3" fill="hold" nodeType="clickEffect">
                                  <p:stCondLst>
                                    <p:cond delay="0"/>
                                  </p:stCondLst>
                                  <p:childTnLst>
                                    <p:set>
                                      <p:cBhvr>
                                        <p:cTn id="3062" dur="1" fill="hold">
                                          <p:stCondLst>
                                            <p:cond delay="0"/>
                                          </p:stCondLst>
                                        </p:cTn>
                                        <p:tgtEl>
                                          <p:spTgt spid="414"/>
                                        </p:tgtEl>
                                        <p:attrNameLst>
                                          <p:attrName>style.visibility</p:attrName>
                                        </p:attrNameLst>
                                      </p:cBhvr>
                                      <p:to>
                                        <p:strVal val="visible"/>
                                      </p:to>
                                    </p:set>
                                    <p:anim calcmode="lin" valueType="num">
                                      <p:cBhvr additive="base">
                                        <p:cTn id="3063" dur="250" fill="hold"/>
                                        <p:tgtEl>
                                          <p:spTgt spid="414"/>
                                        </p:tgtEl>
                                        <p:attrNameLst>
                                          <p:attrName>ppt_x</p:attrName>
                                        </p:attrNameLst>
                                      </p:cBhvr>
                                      <p:tavLst>
                                        <p:tav tm="0">
                                          <p:val>
                                            <p:strVal val="1+#ppt_w/2"/>
                                          </p:val>
                                        </p:tav>
                                        <p:tav tm="100000">
                                          <p:val>
                                            <p:strVal val="#ppt_x"/>
                                          </p:val>
                                        </p:tav>
                                      </p:tavLst>
                                    </p:anim>
                                    <p:anim calcmode="lin" valueType="num">
                                      <p:cBhvr additive="base">
                                        <p:cTn id="3064" dur="250" fill="hold"/>
                                        <p:tgtEl>
                                          <p:spTgt spid="414"/>
                                        </p:tgtEl>
                                        <p:attrNameLst>
                                          <p:attrName>ppt_y</p:attrName>
                                        </p:attrNameLst>
                                      </p:cBhvr>
                                      <p:tavLst>
                                        <p:tav tm="0">
                                          <p:val>
                                            <p:strVal val="0-#ppt_h/2"/>
                                          </p:val>
                                        </p:tav>
                                        <p:tav tm="100000">
                                          <p:val>
                                            <p:strVal val="#ppt_y"/>
                                          </p:val>
                                        </p:tav>
                                      </p:tavLst>
                                    </p:anim>
                                  </p:childTnLst>
                                </p:cTn>
                              </p:par>
                              <p:par>
                                <p:cTn id="3065" presetID="1" presetClass="entr" presetSubtype="0" fill="hold" nodeType="withEffect">
                                  <p:stCondLst>
                                    <p:cond delay="0"/>
                                  </p:stCondLst>
                                  <p:childTnLst>
                                    <p:set>
                                      <p:cBhvr>
                                        <p:cTn id="3066" dur="1" fill="hold">
                                          <p:stCondLst>
                                            <p:cond delay="0"/>
                                          </p:stCondLst>
                                        </p:cTn>
                                        <p:tgtEl>
                                          <p:spTgt spid="558"/>
                                        </p:tgtEl>
                                        <p:attrNameLst>
                                          <p:attrName>style.visibility</p:attrName>
                                        </p:attrNameLst>
                                      </p:cBhvr>
                                      <p:to>
                                        <p:strVal val="visible"/>
                                      </p:to>
                                    </p:set>
                                  </p:childTnLst>
                                </p:cTn>
                              </p:par>
                            </p:childTnLst>
                          </p:cTn>
                        </p:par>
                      </p:childTnLst>
                    </p:cTn>
                  </p:par>
                </p:childTnLst>
              </p:cTn>
              <p:nextCondLst>
                <p:cond evt="onClick" delay="0">
                  <p:tgtEl>
                    <p:spTgt spid="415"/>
                  </p:tgtEl>
                </p:cond>
              </p:nextCondLst>
            </p:seq>
            <p:seq concurrent="1" nextAc="seek">
              <p:cTn id="3067" restart="whenNotActive" fill="hold" evtFilter="cancelBubble" nodeType="interactiveSeq">
                <p:stCondLst>
                  <p:cond evt="onClick" delay="0">
                    <p:tgtEl>
                      <p:spTgt spid="418"/>
                    </p:tgtEl>
                  </p:cond>
                </p:stCondLst>
                <p:endSync evt="end" delay="0">
                  <p:rtn val="all"/>
                </p:endSync>
                <p:childTnLst>
                  <p:par>
                    <p:cTn id="3068" fill="hold">
                      <p:stCondLst>
                        <p:cond delay="0"/>
                      </p:stCondLst>
                      <p:childTnLst>
                        <p:par>
                          <p:cTn id="3069" fill="hold">
                            <p:stCondLst>
                              <p:cond delay="0"/>
                            </p:stCondLst>
                            <p:childTnLst>
                              <p:par>
                                <p:cTn id="3070" presetID="2" presetClass="entr" presetSubtype="3" fill="hold" nodeType="clickEffect">
                                  <p:stCondLst>
                                    <p:cond delay="0"/>
                                  </p:stCondLst>
                                  <p:childTnLst>
                                    <p:set>
                                      <p:cBhvr>
                                        <p:cTn id="3071" dur="1" fill="hold">
                                          <p:stCondLst>
                                            <p:cond delay="0"/>
                                          </p:stCondLst>
                                        </p:cTn>
                                        <p:tgtEl>
                                          <p:spTgt spid="420"/>
                                        </p:tgtEl>
                                        <p:attrNameLst>
                                          <p:attrName>style.visibility</p:attrName>
                                        </p:attrNameLst>
                                      </p:cBhvr>
                                      <p:to>
                                        <p:strVal val="visible"/>
                                      </p:to>
                                    </p:set>
                                    <p:anim calcmode="lin" valueType="num">
                                      <p:cBhvr additive="base">
                                        <p:cTn id="3072" dur="250" fill="hold"/>
                                        <p:tgtEl>
                                          <p:spTgt spid="420"/>
                                        </p:tgtEl>
                                        <p:attrNameLst>
                                          <p:attrName>ppt_x</p:attrName>
                                        </p:attrNameLst>
                                      </p:cBhvr>
                                      <p:tavLst>
                                        <p:tav tm="0">
                                          <p:val>
                                            <p:strVal val="1+#ppt_w/2"/>
                                          </p:val>
                                        </p:tav>
                                        <p:tav tm="100000">
                                          <p:val>
                                            <p:strVal val="#ppt_x"/>
                                          </p:val>
                                        </p:tav>
                                      </p:tavLst>
                                    </p:anim>
                                    <p:anim calcmode="lin" valueType="num">
                                      <p:cBhvr additive="base">
                                        <p:cTn id="3073" dur="250" fill="hold"/>
                                        <p:tgtEl>
                                          <p:spTgt spid="420"/>
                                        </p:tgtEl>
                                        <p:attrNameLst>
                                          <p:attrName>ppt_y</p:attrName>
                                        </p:attrNameLst>
                                      </p:cBhvr>
                                      <p:tavLst>
                                        <p:tav tm="0">
                                          <p:val>
                                            <p:strVal val="0-#ppt_h/2"/>
                                          </p:val>
                                        </p:tav>
                                        <p:tav tm="100000">
                                          <p:val>
                                            <p:strVal val="#ppt_y"/>
                                          </p:val>
                                        </p:tav>
                                      </p:tavLst>
                                    </p:anim>
                                  </p:childTnLst>
                                </p:cTn>
                              </p:par>
                              <p:par>
                                <p:cTn id="3074" presetID="1" presetClass="entr" presetSubtype="0" fill="hold" nodeType="withEffect">
                                  <p:stCondLst>
                                    <p:cond delay="0"/>
                                  </p:stCondLst>
                                  <p:childTnLst>
                                    <p:set>
                                      <p:cBhvr>
                                        <p:cTn id="3075" dur="1" fill="hold">
                                          <p:stCondLst>
                                            <p:cond delay="0"/>
                                          </p:stCondLst>
                                        </p:cTn>
                                        <p:tgtEl>
                                          <p:spTgt spid="558"/>
                                        </p:tgtEl>
                                        <p:attrNameLst>
                                          <p:attrName>style.visibility</p:attrName>
                                        </p:attrNameLst>
                                      </p:cBhvr>
                                      <p:to>
                                        <p:strVal val="visible"/>
                                      </p:to>
                                    </p:set>
                                  </p:childTnLst>
                                </p:cTn>
                              </p:par>
                            </p:childTnLst>
                          </p:cTn>
                        </p:par>
                      </p:childTnLst>
                    </p:cTn>
                  </p:par>
                </p:childTnLst>
              </p:cTn>
              <p:nextCondLst>
                <p:cond evt="onClick" delay="0">
                  <p:tgtEl>
                    <p:spTgt spid="418"/>
                  </p:tgtEl>
                </p:cond>
              </p:nextCondLst>
            </p:seq>
            <p:seq concurrent="1" nextAc="seek">
              <p:cTn id="3076" restart="whenNotActive" fill="hold" evtFilter="cancelBubble" nodeType="interactiveSeq">
                <p:stCondLst>
                  <p:cond evt="onClick" delay="0">
                    <p:tgtEl>
                      <p:spTgt spid="419"/>
                    </p:tgtEl>
                  </p:cond>
                </p:stCondLst>
                <p:endSync evt="end" delay="0">
                  <p:rtn val="all"/>
                </p:endSync>
                <p:childTnLst>
                  <p:par>
                    <p:cTn id="3077" fill="hold">
                      <p:stCondLst>
                        <p:cond delay="0"/>
                      </p:stCondLst>
                      <p:childTnLst>
                        <p:par>
                          <p:cTn id="3078" fill="hold">
                            <p:stCondLst>
                              <p:cond delay="0"/>
                            </p:stCondLst>
                            <p:childTnLst>
                              <p:par>
                                <p:cTn id="3079" presetID="2" presetClass="entr" presetSubtype="3" fill="hold" nodeType="clickEffect">
                                  <p:stCondLst>
                                    <p:cond delay="0"/>
                                  </p:stCondLst>
                                  <p:childTnLst>
                                    <p:set>
                                      <p:cBhvr>
                                        <p:cTn id="3080" dur="1" fill="hold">
                                          <p:stCondLst>
                                            <p:cond delay="0"/>
                                          </p:stCondLst>
                                        </p:cTn>
                                        <p:tgtEl>
                                          <p:spTgt spid="416"/>
                                        </p:tgtEl>
                                        <p:attrNameLst>
                                          <p:attrName>style.visibility</p:attrName>
                                        </p:attrNameLst>
                                      </p:cBhvr>
                                      <p:to>
                                        <p:strVal val="visible"/>
                                      </p:to>
                                    </p:set>
                                    <p:anim calcmode="lin" valueType="num">
                                      <p:cBhvr additive="base">
                                        <p:cTn id="3081" dur="250" fill="hold"/>
                                        <p:tgtEl>
                                          <p:spTgt spid="416"/>
                                        </p:tgtEl>
                                        <p:attrNameLst>
                                          <p:attrName>ppt_x</p:attrName>
                                        </p:attrNameLst>
                                      </p:cBhvr>
                                      <p:tavLst>
                                        <p:tav tm="0">
                                          <p:val>
                                            <p:strVal val="1+#ppt_w/2"/>
                                          </p:val>
                                        </p:tav>
                                        <p:tav tm="100000">
                                          <p:val>
                                            <p:strVal val="#ppt_x"/>
                                          </p:val>
                                        </p:tav>
                                      </p:tavLst>
                                    </p:anim>
                                    <p:anim calcmode="lin" valueType="num">
                                      <p:cBhvr additive="base">
                                        <p:cTn id="3082" dur="250" fill="hold"/>
                                        <p:tgtEl>
                                          <p:spTgt spid="416"/>
                                        </p:tgtEl>
                                        <p:attrNameLst>
                                          <p:attrName>ppt_y</p:attrName>
                                        </p:attrNameLst>
                                      </p:cBhvr>
                                      <p:tavLst>
                                        <p:tav tm="0">
                                          <p:val>
                                            <p:strVal val="0-#ppt_h/2"/>
                                          </p:val>
                                        </p:tav>
                                        <p:tav tm="100000">
                                          <p:val>
                                            <p:strVal val="#ppt_y"/>
                                          </p:val>
                                        </p:tav>
                                      </p:tavLst>
                                    </p:anim>
                                  </p:childTnLst>
                                </p:cTn>
                              </p:par>
                              <p:par>
                                <p:cTn id="3083" presetID="1" presetClass="entr" presetSubtype="0" fill="hold" nodeType="withEffect">
                                  <p:stCondLst>
                                    <p:cond delay="0"/>
                                  </p:stCondLst>
                                  <p:childTnLst>
                                    <p:set>
                                      <p:cBhvr>
                                        <p:cTn id="3084" dur="1" fill="hold">
                                          <p:stCondLst>
                                            <p:cond delay="0"/>
                                          </p:stCondLst>
                                        </p:cTn>
                                        <p:tgtEl>
                                          <p:spTgt spid="558"/>
                                        </p:tgtEl>
                                        <p:attrNameLst>
                                          <p:attrName>style.visibility</p:attrName>
                                        </p:attrNameLst>
                                      </p:cBhvr>
                                      <p:to>
                                        <p:strVal val="visible"/>
                                      </p:to>
                                    </p:set>
                                  </p:childTnLst>
                                </p:cTn>
                              </p:par>
                            </p:childTnLst>
                          </p:cTn>
                        </p:par>
                      </p:childTnLst>
                    </p:cTn>
                  </p:par>
                </p:childTnLst>
              </p:cTn>
              <p:nextCondLst>
                <p:cond evt="onClick" delay="0">
                  <p:tgtEl>
                    <p:spTgt spid="419"/>
                  </p:tgtEl>
                </p:cond>
              </p:nextCondLst>
            </p:seq>
            <p:seq concurrent="1" nextAc="seek">
              <p:cTn id="3085" restart="whenNotActive" fill="hold" evtFilter="cancelBubble" nodeType="interactiveSeq">
                <p:stCondLst>
                  <p:cond evt="onClick" delay="0">
                    <p:tgtEl>
                      <p:spTgt spid="413"/>
                    </p:tgtEl>
                  </p:cond>
                </p:stCondLst>
                <p:endSync evt="end" delay="0">
                  <p:rtn val="all"/>
                </p:endSync>
                <p:childTnLst>
                  <p:par>
                    <p:cTn id="3086" fill="hold">
                      <p:stCondLst>
                        <p:cond delay="0"/>
                      </p:stCondLst>
                      <p:childTnLst>
                        <p:par>
                          <p:cTn id="3087" fill="hold">
                            <p:stCondLst>
                              <p:cond delay="0"/>
                            </p:stCondLst>
                            <p:childTnLst>
                              <p:par>
                                <p:cTn id="3088" presetID="2" presetClass="entr" presetSubtype="3" fill="hold" nodeType="clickEffect">
                                  <p:stCondLst>
                                    <p:cond delay="0"/>
                                  </p:stCondLst>
                                  <p:childTnLst>
                                    <p:set>
                                      <p:cBhvr>
                                        <p:cTn id="3089" dur="1" fill="hold">
                                          <p:stCondLst>
                                            <p:cond delay="0"/>
                                          </p:stCondLst>
                                        </p:cTn>
                                        <p:tgtEl>
                                          <p:spTgt spid="412"/>
                                        </p:tgtEl>
                                        <p:attrNameLst>
                                          <p:attrName>style.visibility</p:attrName>
                                        </p:attrNameLst>
                                      </p:cBhvr>
                                      <p:to>
                                        <p:strVal val="visible"/>
                                      </p:to>
                                    </p:set>
                                    <p:anim calcmode="lin" valueType="num">
                                      <p:cBhvr additive="base">
                                        <p:cTn id="3090" dur="250" fill="hold"/>
                                        <p:tgtEl>
                                          <p:spTgt spid="412"/>
                                        </p:tgtEl>
                                        <p:attrNameLst>
                                          <p:attrName>ppt_x</p:attrName>
                                        </p:attrNameLst>
                                      </p:cBhvr>
                                      <p:tavLst>
                                        <p:tav tm="0">
                                          <p:val>
                                            <p:strVal val="1+#ppt_w/2"/>
                                          </p:val>
                                        </p:tav>
                                        <p:tav tm="100000">
                                          <p:val>
                                            <p:strVal val="#ppt_x"/>
                                          </p:val>
                                        </p:tav>
                                      </p:tavLst>
                                    </p:anim>
                                    <p:anim calcmode="lin" valueType="num">
                                      <p:cBhvr additive="base">
                                        <p:cTn id="3091" dur="250" fill="hold"/>
                                        <p:tgtEl>
                                          <p:spTgt spid="412"/>
                                        </p:tgtEl>
                                        <p:attrNameLst>
                                          <p:attrName>ppt_y</p:attrName>
                                        </p:attrNameLst>
                                      </p:cBhvr>
                                      <p:tavLst>
                                        <p:tav tm="0">
                                          <p:val>
                                            <p:strVal val="0-#ppt_h/2"/>
                                          </p:val>
                                        </p:tav>
                                        <p:tav tm="100000">
                                          <p:val>
                                            <p:strVal val="#ppt_y"/>
                                          </p:val>
                                        </p:tav>
                                      </p:tavLst>
                                    </p:anim>
                                  </p:childTnLst>
                                </p:cTn>
                              </p:par>
                              <p:par>
                                <p:cTn id="3092" presetID="1" presetClass="entr" presetSubtype="0" fill="hold" nodeType="withEffect">
                                  <p:stCondLst>
                                    <p:cond delay="0"/>
                                  </p:stCondLst>
                                  <p:childTnLst>
                                    <p:set>
                                      <p:cBhvr>
                                        <p:cTn id="3093" dur="1" fill="hold">
                                          <p:stCondLst>
                                            <p:cond delay="0"/>
                                          </p:stCondLst>
                                        </p:cTn>
                                        <p:tgtEl>
                                          <p:spTgt spid="558"/>
                                        </p:tgtEl>
                                        <p:attrNameLst>
                                          <p:attrName>style.visibility</p:attrName>
                                        </p:attrNameLst>
                                      </p:cBhvr>
                                      <p:to>
                                        <p:strVal val="visible"/>
                                      </p:to>
                                    </p:set>
                                  </p:childTnLst>
                                </p:cTn>
                              </p:par>
                            </p:childTnLst>
                          </p:cTn>
                        </p:par>
                      </p:childTnLst>
                    </p:cTn>
                  </p:par>
                </p:childTnLst>
              </p:cTn>
              <p:nextCondLst>
                <p:cond evt="onClick" delay="0">
                  <p:tgtEl>
                    <p:spTgt spid="413"/>
                  </p:tgtEl>
                </p:cond>
              </p:nextCondLst>
            </p:seq>
            <p:seq concurrent="1" nextAc="seek">
              <p:cTn id="3094" restart="whenNotActive" fill="hold" evtFilter="cancelBubble" nodeType="interactiveSeq">
                <p:stCondLst>
                  <p:cond evt="onClick" delay="0">
                    <p:tgtEl>
                      <p:spTgt spid="428"/>
                    </p:tgtEl>
                  </p:cond>
                </p:stCondLst>
                <p:endSync evt="end" delay="0">
                  <p:rtn val="all"/>
                </p:endSync>
                <p:childTnLst>
                  <p:par>
                    <p:cTn id="3095" fill="hold">
                      <p:stCondLst>
                        <p:cond delay="0"/>
                      </p:stCondLst>
                      <p:childTnLst>
                        <p:par>
                          <p:cTn id="3096" fill="hold">
                            <p:stCondLst>
                              <p:cond delay="0"/>
                            </p:stCondLst>
                            <p:childTnLst>
                              <p:par>
                                <p:cTn id="3097" presetID="2" presetClass="entr" presetSubtype="3" fill="hold" nodeType="clickEffect">
                                  <p:stCondLst>
                                    <p:cond delay="0"/>
                                  </p:stCondLst>
                                  <p:childTnLst>
                                    <p:set>
                                      <p:cBhvr>
                                        <p:cTn id="3098" dur="1" fill="hold">
                                          <p:stCondLst>
                                            <p:cond delay="0"/>
                                          </p:stCondLst>
                                        </p:cTn>
                                        <p:tgtEl>
                                          <p:spTgt spid="422"/>
                                        </p:tgtEl>
                                        <p:attrNameLst>
                                          <p:attrName>style.visibility</p:attrName>
                                        </p:attrNameLst>
                                      </p:cBhvr>
                                      <p:to>
                                        <p:strVal val="visible"/>
                                      </p:to>
                                    </p:set>
                                    <p:anim calcmode="lin" valueType="num">
                                      <p:cBhvr additive="base">
                                        <p:cTn id="3099" dur="250" fill="hold"/>
                                        <p:tgtEl>
                                          <p:spTgt spid="422"/>
                                        </p:tgtEl>
                                        <p:attrNameLst>
                                          <p:attrName>ppt_x</p:attrName>
                                        </p:attrNameLst>
                                      </p:cBhvr>
                                      <p:tavLst>
                                        <p:tav tm="0">
                                          <p:val>
                                            <p:strVal val="1+#ppt_w/2"/>
                                          </p:val>
                                        </p:tav>
                                        <p:tav tm="100000">
                                          <p:val>
                                            <p:strVal val="#ppt_x"/>
                                          </p:val>
                                        </p:tav>
                                      </p:tavLst>
                                    </p:anim>
                                    <p:anim calcmode="lin" valueType="num">
                                      <p:cBhvr additive="base">
                                        <p:cTn id="3100" dur="250" fill="hold"/>
                                        <p:tgtEl>
                                          <p:spTgt spid="422"/>
                                        </p:tgtEl>
                                        <p:attrNameLst>
                                          <p:attrName>ppt_y</p:attrName>
                                        </p:attrNameLst>
                                      </p:cBhvr>
                                      <p:tavLst>
                                        <p:tav tm="0">
                                          <p:val>
                                            <p:strVal val="0-#ppt_h/2"/>
                                          </p:val>
                                        </p:tav>
                                        <p:tav tm="100000">
                                          <p:val>
                                            <p:strVal val="#ppt_y"/>
                                          </p:val>
                                        </p:tav>
                                      </p:tavLst>
                                    </p:anim>
                                  </p:childTnLst>
                                </p:cTn>
                              </p:par>
                              <p:par>
                                <p:cTn id="3101" presetID="1" presetClass="entr" presetSubtype="0" fill="hold" nodeType="withEffect">
                                  <p:stCondLst>
                                    <p:cond delay="0"/>
                                  </p:stCondLst>
                                  <p:childTnLst>
                                    <p:set>
                                      <p:cBhvr>
                                        <p:cTn id="3102" dur="1" fill="hold">
                                          <p:stCondLst>
                                            <p:cond delay="0"/>
                                          </p:stCondLst>
                                        </p:cTn>
                                        <p:tgtEl>
                                          <p:spTgt spid="559"/>
                                        </p:tgtEl>
                                        <p:attrNameLst>
                                          <p:attrName>style.visibility</p:attrName>
                                        </p:attrNameLst>
                                      </p:cBhvr>
                                      <p:to>
                                        <p:strVal val="visible"/>
                                      </p:to>
                                    </p:set>
                                  </p:childTnLst>
                                </p:cTn>
                              </p:par>
                            </p:childTnLst>
                          </p:cTn>
                        </p:par>
                      </p:childTnLst>
                    </p:cTn>
                  </p:par>
                </p:childTnLst>
              </p:cTn>
              <p:nextCondLst>
                <p:cond evt="onClick" delay="0">
                  <p:tgtEl>
                    <p:spTgt spid="428"/>
                  </p:tgtEl>
                </p:cond>
              </p:nextCondLst>
            </p:seq>
            <p:seq concurrent="1" nextAc="seek">
              <p:cTn id="3103" restart="whenNotActive" fill="hold" evtFilter="cancelBubble" nodeType="interactiveSeq">
                <p:stCondLst>
                  <p:cond evt="onClick" delay="0">
                    <p:tgtEl>
                      <p:spTgt spid="426"/>
                    </p:tgtEl>
                  </p:cond>
                </p:stCondLst>
                <p:endSync evt="end" delay="0">
                  <p:rtn val="all"/>
                </p:endSync>
                <p:childTnLst>
                  <p:par>
                    <p:cTn id="3104" fill="hold">
                      <p:stCondLst>
                        <p:cond delay="0"/>
                      </p:stCondLst>
                      <p:childTnLst>
                        <p:par>
                          <p:cTn id="3105" fill="hold">
                            <p:stCondLst>
                              <p:cond delay="0"/>
                            </p:stCondLst>
                            <p:childTnLst>
                              <p:par>
                                <p:cTn id="3106" presetID="2" presetClass="entr" presetSubtype="3" fill="hold" nodeType="clickEffect">
                                  <p:stCondLst>
                                    <p:cond delay="0"/>
                                  </p:stCondLst>
                                  <p:childTnLst>
                                    <p:set>
                                      <p:cBhvr>
                                        <p:cTn id="3107" dur="1" fill="hold">
                                          <p:stCondLst>
                                            <p:cond delay="0"/>
                                          </p:stCondLst>
                                        </p:cTn>
                                        <p:tgtEl>
                                          <p:spTgt spid="421"/>
                                        </p:tgtEl>
                                        <p:attrNameLst>
                                          <p:attrName>style.visibility</p:attrName>
                                        </p:attrNameLst>
                                      </p:cBhvr>
                                      <p:to>
                                        <p:strVal val="visible"/>
                                      </p:to>
                                    </p:set>
                                    <p:anim calcmode="lin" valueType="num">
                                      <p:cBhvr additive="base">
                                        <p:cTn id="3108" dur="250" fill="hold"/>
                                        <p:tgtEl>
                                          <p:spTgt spid="421"/>
                                        </p:tgtEl>
                                        <p:attrNameLst>
                                          <p:attrName>ppt_x</p:attrName>
                                        </p:attrNameLst>
                                      </p:cBhvr>
                                      <p:tavLst>
                                        <p:tav tm="0">
                                          <p:val>
                                            <p:strVal val="1+#ppt_w/2"/>
                                          </p:val>
                                        </p:tav>
                                        <p:tav tm="100000">
                                          <p:val>
                                            <p:strVal val="#ppt_x"/>
                                          </p:val>
                                        </p:tav>
                                      </p:tavLst>
                                    </p:anim>
                                    <p:anim calcmode="lin" valueType="num">
                                      <p:cBhvr additive="base">
                                        <p:cTn id="3109" dur="250" fill="hold"/>
                                        <p:tgtEl>
                                          <p:spTgt spid="421"/>
                                        </p:tgtEl>
                                        <p:attrNameLst>
                                          <p:attrName>ppt_y</p:attrName>
                                        </p:attrNameLst>
                                      </p:cBhvr>
                                      <p:tavLst>
                                        <p:tav tm="0">
                                          <p:val>
                                            <p:strVal val="0-#ppt_h/2"/>
                                          </p:val>
                                        </p:tav>
                                        <p:tav tm="100000">
                                          <p:val>
                                            <p:strVal val="#ppt_y"/>
                                          </p:val>
                                        </p:tav>
                                      </p:tavLst>
                                    </p:anim>
                                  </p:childTnLst>
                                </p:cTn>
                              </p:par>
                              <p:par>
                                <p:cTn id="3110" presetID="1" presetClass="entr" presetSubtype="0" fill="hold" nodeType="withEffect">
                                  <p:stCondLst>
                                    <p:cond delay="0"/>
                                  </p:stCondLst>
                                  <p:childTnLst>
                                    <p:set>
                                      <p:cBhvr>
                                        <p:cTn id="3111" dur="1" fill="hold">
                                          <p:stCondLst>
                                            <p:cond delay="0"/>
                                          </p:stCondLst>
                                        </p:cTn>
                                        <p:tgtEl>
                                          <p:spTgt spid="559"/>
                                        </p:tgtEl>
                                        <p:attrNameLst>
                                          <p:attrName>style.visibility</p:attrName>
                                        </p:attrNameLst>
                                      </p:cBhvr>
                                      <p:to>
                                        <p:strVal val="visible"/>
                                      </p:to>
                                    </p:set>
                                  </p:childTnLst>
                                </p:cTn>
                              </p:par>
                            </p:childTnLst>
                          </p:cTn>
                        </p:par>
                      </p:childTnLst>
                    </p:cTn>
                  </p:par>
                </p:childTnLst>
              </p:cTn>
              <p:nextCondLst>
                <p:cond evt="onClick" delay="0">
                  <p:tgtEl>
                    <p:spTgt spid="426"/>
                  </p:tgtEl>
                </p:cond>
              </p:nextCondLst>
            </p:seq>
            <p:seq concurrent="1" nextAc="seek">
              <p:cTn id="3112" restart="whenNotActive" fill="hold" evtFilter="cancelBubble" nodeType="interactiveSeq">
                <p:stCondLst>
                  <p:cond evt="onClick" delay="0">
                    <p:tgtEl>
                      <p:spTgt spid="429"/>
                    </p:tgtEl>
                  </p:cond>
                </p:stCondLst>
                <p:endSync evt="end" delay="0">
                  <p:rtn val="all"/>
                </p:endSync>
                <p:childTnLst>
                  <p:par>
                    <p:cTn id="3113" fill="hold">
                      <p:stCondLst>
                        <p:cond delay="0"/>
                      </p:stCondLst>
                      <p:childTnLst>
                        <p:par>
                          <p:cTn id="3114" fill="hold">
                            <p:stCondLst>
                              <p:cond delay="0"/>
                            </p:stCondLst>
                            <p:childTnLst>
                              <p:par>
                                <p:cTn id="3115" presetID="2" presetClass="entr" presetSubtype="3" fill="hold" nodeType="clickEffect">
                                  <p:stCondLst>
                                    <p:cond delay="0"/>
                                  </p:stCondLst>
                                  <p:childTnLst>
                                    <p:set>
                                      <p:cBhvr>
                                        <p:cTn id="3116" dur="1" fill="hold">
                                          <p:stCondLst>
                                            <p:cond delay="0"/>
                                          </p:stCondLst>
                                        </p:cTn>
                                        <p:tgtEl>
                                          <p:spTgt spid="425"/>
                                        </p:tgtEl>
                                        <p:attrNameLst>
                                          <p:attrName>style.visibility</p:attrName>
                                        </p:attrNameLst>
                                      </p:cBhvr>
                                      <p:to>
                                        <p:strVal val="visible"/>
                                      </p:to>
                                    </p:set>
                                    <p:anim calcmode="lin" valueType="num">
                                      <p:cBhvr additive="base">
                                        <p:cTn id="3117" dur="250" fill="hold"/>
                                        <p:tgtEl>
                                          <p:spTgt spid="425"/>
                                        </p:tgtEl>
                                        <p:attrNameLst>
                                          <p:attrName>ppt_x</p:attrName>
                                        </p:attrNameLst>
                                      </p:cBhvr>
                                      <p:tavLst>
                                        <p:tav tm="0">
                                          <p:val>
                                            <p:strVal val="1+#ppt_w/2"/>
                                          </p:val>
                                        </p:tav>
                                        <p:tav tm="100000">
                                          <p:val>
                                            <p:strVal val="#ppt_x"/>
                                          </p:val>
                                        </p:tav>
                                      </p:tavLst>
                                    </p:anim>
                                    <p:anim calcmode="lin" valueType="num">
                                      <p:cBhvr additive="base">
                                        <p:cTn id="3118" dur="250" fill="hold"/>
                                        <p:tgtEl>
                                          <p:spTgt spid="425"/>
                                        </p:tgtEl>
                                        <p:attrNameLst>
                                          <p:attrName>ppt_y</p:attrName>
                                        </p:attrNameLst>
                                      </p:cBhvr>
                                      <p:tavLst>
                                        <p:tav tm="0">
                                          <p:val>
                                            <p:strVal val="0-#ppt_h/2"/>
                                          </p:val>
                                        </p:tav>
                                        <p:tav tm="100000">
                                          <p:val>
                                            <p:strVal val="#ppt_y"/>
                                          </p:val>
                                        </p:tav>
                                      </p:tavLst>
                                    </p:anim>
                                  </p:childTnLst>
                                </p:cTn>
                              </p:par>
                              <p:par>
                                <p:cTn id="3119" presetID="1" presetClass="entr" presetSubtype="0" fill="hold" nodeType="withEffect">
                                  <p:stCondLst>
                                    <p:cond delay="0"/>
                                  </p:stCondLst>
                                  <p:childTnLst>
                                    <p:set>
                                      <p:cBhvr>
                                        <p:cTn id="3120" dur="1" fill="hold">
                                          <p:stCondLst>
                                            <p:cond delay="0"/>
                                          </p:stCondLst>
                                        </p:cTn>
                                        <p:tgtEl>
                                          <p:spTgt spid="559"/>
                                        </p:tgtEl>
                                        <p:attrNameLst>
                                          <p:attrName>style.visibility</p:attrName>
                                        </p:attrNameLst>
                                      </p:cBhvr>
                                      <p:to>
                                        <p:strVal val="visible"/>
                                      </p:to>
                                    </p:set>
                                  </p:childTnLst>
                                </p:cTn>
                              </p:par>
                            </p:childTnLst>
                          </p:cTn>
                        </p:par>
                      </p:childTnLst>
                    </p:cTn>
                  </p:par>
                </p:childTnLst>
              </p:cTn>
              <p:nextCondLst>
                <p:cond evt="onClick" delay="0">
                  <p:tgtEl>
                    <p:spTgt spid="429"/>
                  </p:tgtEl>
                </p:cond>
              </p:nextCondLst>
            </p:seq>
            <p:seq concurrent="1" nextAc="seek">
              <p:cTn id="3121" restart="whenNotActive" fill="hold" evtFilter="cancelBubble" nodeType="interactiveSeq">
                <p:stCondLst>
                  <p:cond evt="onClick" delay="0">
                    <p:tgtEl>
                      <p:spTgt spid="430"/>
                    </p:tgtEl>
                  </p:cond>
                </p:stCondLst>
                <p:endSync evt="end" delay="0">
                  <p:rtn val="all"/>
                </p:endSync>
                <p:childTnLst>
                  <p:par>
                    <p:cTn id="3122" fill="hold">
                      <p:stCondLst>
                        <p:cond delay="0"/>
                      </p:stCondLst>
                      <p:childTnLst>
                        <p:par>
                          <p:cTn id="3123" fill="hold">
                            <p:stCondLst>
                              <p:cond delay="0"/>
                            </p:stCondLst>
                            <p:childTnLst>
                              <p:par>
                                <p:cTn id="3124" presetID="2" presetClass="entr" presetSubtype="3" fill="hold" nodeType="clickEffect">
                                  <p:stCondLst>
                                    <p:cond delay="0"/>
                                  </p:stCondLst>
                                  <p:childTnLst>
                                    <p:set>
                                      <p:cBhvr>
                                        <p:cTn id="3125" dur="1" fill="hold">
                                          <p:stCondLst>
                                            <p:cond delay="0"/>
                                          </p:stCondLst>
                                        </p:cTn>
                                        <p:tgtEl>
                                          <p:spTgt spid="427"/>
                                        </p:tgtEl>
                                        <p:attrNameLst>
                                          <p:attrName>style.visibility</p:attrName>
                                        </p:attrNameLst>
                                      </p:cBhvr>
                                      <p:to>
                                        <p:strVal val="visible"/>
                                      </p:to>
                                    </p:set>
                                    <p:anim calcmode="lin" valueType="num">
                                      <p:cBhvr additive="base">
                                        <p:cTn id="3126" dur="250" fill="hold"/>
                                        <p:tgtEl>
                                          <p:spTgt spid="427"/>
                                        </p:tgtEl>
                                        <p:attrNameLst>
                                          <p:attrName>ppt_x</p:attrName>
                                        </p:attrNameLst>
                                      </p:cBhvr>
                                      <p:tavLst>
                                        <p:tav tm="0">
                                          <p:val>
                                            <p:strVal val="1+#ppt_w/2"/>
                                          </p:val>
                                        </p:tav>
                                        <p:tav tm="100000">
                                          <p:val>
                                            <p:strVal val="#ppt_x"/>
                                          </p:val>
                                        </p:tav>
                                      </p:tavLst>
                                    </p:anim>
                                    <p:anim calcmode="lin" valueType="num">
                                      <p:cBhvr additive="base">
                                        <p:cTn id="3127" dur="250" fill="hold"/>
                                        <p:tgtEl>
                                          <p:spTgt spid="427"/>
                                        </p:tgtEl>
                                        <p:attrNameLst>
                                          <p:attrName>ppt_y</p:attrName>
                                        </p:attrNameLst>
                                      </p:cBhvr>
                                      <p:tavLst>
                                        <p:tav tm="0">
                                          <p:val>
                                            <p:strVal val="0-#ppt_h/2"/>
                                          </p:val>
                                        </p:tav>
                                        <p:tav tm="100000">
                                          <p:val>
                                            <p:strVal val="#ppt_y"/>
                                          </p:val>
                                        </p:tav>
                                      </p:tavLst>
                                    </p:anim>
                                  </p:childTnLst>
                                </p:cTn>
                              </p:par>
                              <p:par>
                                <p:cTn id="3128" presetID="1" presetClass="entr" presetSubtype="0" fill="hold" nodeType="withEffect">
                                  <p:stCondLst>
                                    <p:cond delay="0"/>
                                  </p:stCondLst>
                                  <p:childTnLst>
                                    <p:set>
                                      <p:cBhvr>
                                        <p:cTn id="3129" dur="1" fill="hold">
                                          <p:stCondLst>
                                            <p:cond delay="0"/>
                                          </p:stCondLst>
                                        </p:cTn>
                                        <p:tgtEl>
                                          <p:spTgt spid="559"/>
                                        </p:tgtEl>
                                        <p:attrNameLst>
                                          <p:attrName>style.visibility</p:attrName>
                                        </p:attrNameLst>
                                      </p:cBhvr>
                                      <p:to>
                                        <p:strVal val="visible"/>
                                      </p:to>
                                    </p:set>
                                  </p:childTnLst>
                                </p:cTn>
                              </p:par>
                            </p:childTnLst>
                          </p:cTn>
                        </p:par>
                      </p:childTnLst>
                    </p:cTn>
                  </p:par>
                </p:childTnLst>
              </p:cTn>
              <p:nextCondLst>
                <p:cond evt="onClick" delay="0">
                  <p:tgtEl>
                    <p:spTgt spid="430"/>
                  </p:tgtEl>
                </p:cond>
              </p:nextCondLst>
            </p:seq>
            <p:seq concurrent="1" nextAc="seek">
              <p:cTn id="3130" restart="whenNotActive" fill="hold" evtFilter="cancelBubble" nodeType="interactiveSeq">
                <p:stCondLst>
                  <p:cond evt="onClick" delay="0">
                    <p:tgtEl>
                      <p:spTgt spid="424"/>
                    </p:tgtEl>
                  </p:cond>
                </p:stCondLst>
                <p:endSync evt="end" delay="0">
                  <p:rtn val="all"/>
                </p:endSync>
                <p:childTnLst>
                  <p:par>
                    <p:cTn id="3131" fill="hold">
                      <p:stCondLst>
                        <p:cond delay="0"/>
                      </p:stCondLst>
                      <p:childTnLst>
                        <p:par>
                          <p:cTn id="3132" fill="hold">
                            <p:stCondLst>
                              <p:cond delay="0"/>
                            </p:stCondLst>
                            <p:childTnLst>
                              <p:par>
                                <p:cTn id="3133" presetID="2" presetClass="entr" presetSubtype="3" fill="hold" nodeType="clickEffect">
                                  <p:stCondLst>
                                    <p:cond delay="0"/>
                                  </p:stCondLst>
                                  <p:childTnLst>
                                    <p:set>
                                      <p:cBhvr>
                                        <p:cTn id="3134" dur="1" fill="hold">
                                          <p:stCondLst>
                                            <p:cond delay="0"/>
                                          </p:stCondLst>
                                        </p:cTn>
                                        <p:tgtEl>
                                          <p:spTgt spid="423"/>
                                        </p:tgtEl>
                                        <p:attrNameLst>
                                          <p:attrName>style.visibility</p:attrName>
                                        </p:attrNameLst>
                                      </p:cBhvr>
                                      <p:to>
                                        <p:strVal val="visible"/>
                                      </p:to>
                                    </p:set>
                                    <p:anim calcmode="lin" valueType="num">
                                      <p:cBhvr additive="base">
                                        <p:cTn id="3135" dur="250" fill="hold"/>
                                        <p:tgtEl>
                                          <p:spTgt spid="423"/>
                                        </p:tgtEl>
                                        <p:attrNameLst>
                                          <p:attrName>ppt_x</p:attrName>
                                        </p:attrNameLst>
                                      </p:cBhvr>
                                      <p:tavLst>
                                        <p:tav tm="0">
                                          <p:val>
                                            <p:strVal val="1+#ppt_w/2"/>
                                          </p:val>
                                        </p:tav>
                                        <p:tav tm="100000">
                                          <p:val>
                                            <p:strVal val="#ppt_x"/>
                                          </p:val>
                                        </p:tav>
                                      </p:tavLst>
                                    </p:anim>
                                    <p:anim calcmode="lin" valueType="num">
                                      <p:cBhvr additive="base">
                                        <p:cTn id="3136" dur="250" fill="hold"/>
                                        <p:tgtEl>
                                          <p:spTgt spid="423"/>
                                        </p:tgtEl>
                                        <p:attrNameLst>
                                          <p:attrName>ppt_y</p:attrName>
                                        </p:attrNameLst>
                                      </p:cBhvr>
                                      <p:tavLst>
                                        <p:tav tm="0">
                                          <p:val>
                                            <p:strVal val="0-#ppt_h/2"/>
                                          </p:val>
                                        </p:tav>
                                        <p:tav tm="100000">
                                          <p:val>
                                            <p:strVal val="#ppt_y"/>
                                          </p:val>
                                        </p:tav>
                                      </p:tavLst>
                                    </p:anim>
                                  </p:childTnLst>
                                </p:cTn>
                              </p:par>
                              <p:par>
                                <p:cTn id="3137" presetID="1" presetClass="entr" presetSubtype="0" fill="hold" nodeType="withEffect">
                                  <p:stCondLst>
                                    <p:cond delay="0"/>
                                  </p:stCondLst>
                                  <p:childTnLst>
                                    <p:set>
                                      <p:cBhvr>
                                        <p:cTn id="3138" dur="1" fill="hold">
                                          <p:stCondLst>
                                            <p:cond delay="0"/>
                                          </p:stCondLst>
                                        </p:cTn>
                                        <p:tgtEl>
                                          <p:spTgt spid="559"/>
                                        </p:tgtEl>
                                        <p:attrNameLst>
                                          <p:attrName>style.visibility</p:attrName>
                                        </p:attrNameLst>
                                      </p:cBhvr>
                                      <p:to>
                                        <p:strVal val="visible"/>
                                      </p:to>
                                    </p:set>
                                  </p:childTnLst>
                                </p:cTn>
                              </p:par>
                            </p:childTnLst>
                          </p:cTn>
                        </p:par>
                      </p:childTnLst>
                    </p:cTn>
                  </p:par>
                </p:childTnLst>
              </p:cTn>
              <p:nextCondLst>
                <p:cond evt="onClick" delay="0">
                  <p:tgtEl>
                    <p:spTgt spid="424"/>
                  </p:tgtEl>
                </p:cond>
              </p:nextCondLst>
            </p:seq>
            <p:seq concurrent="1" nextAc="seek">
              <p:cTn id="3139" restart="whenNotActive" fill="hold" evtFilter="cancelBubble" nodeType="interactiveSeq">
                <p:stCondLst>
                  <p:cond evt="onClick" delay="0">
                    <p:tgtEl>
                      <p:spTgt spid="437"/>
                    </p:tgtEl>
                  </p:cond>
                </p:stCondLst>
                <p:endSync evt="end" delay="0">
                  <p:rtn val="all"/>
                </p:endSync>
                <p:childTnLst>
                  <p:par>
                    <p:cTn id="3140" fill="hold">
                      <p:stCondLst>
                        <p:cond delay="0"/>
                      </p:stCondLst>
                      <p:childTnLst>
                        <p:par>
                          <p:cTn id="3141" fill="hold">
                            <p:stCondLst>
                              <p:cond delay="0"/>
                            </p:stCondLst>
                            <p:childTnLst>
                              <p:par>
                                <p:cTn id="3142" presetID="2" presetClass="entr" presetSubtype="3" fill="hold" nodeType="clickEffect">
                                  <p:stCondLst>
                                    <p:cond delay="0"/>
                                  </p:stCondLst>
                                  <p:childTnLst>
                                    <p:set>
                                      <p:cBhvr>
                                        <p:cTn id="3143" dur="1" fill="hold">
                                          <p:stCondLst>
                                            <p:cond delay="0"/>
                                          </p:stCondLst>
                                        </p:cTn>
                                        <p:tgtEl>
                                          <p:spTgt spid="432"/>
                                        </p:tgtEl>
                                        <p:attrNameLst>
                                          <p:attrName>style.visibility</p:attrName>
                                        </p:attrNameLst>
                                      </p:cBhvr>
                                      <p:to>
                                        <p:strVal val="visible"/>
                                      </p:to>
                                    </p:set>
                                    <p:anim calcmode="lin" valueType="num">
                                      <p:cBhvr additive="base">
                                        <p:cTn id="3144" dur="250" fill="hold"/>
                                        <p:tgtEl>
                                          <p:spTgt spid="432"/>
                                        </p:tgtEl>
                                        <p:attrNameLst>
                                          <p:attrName>ppt_x</p:attrName>
                                        </p:attrNameLst>
                                      </p:cBhvr>
                                      <p:tavLst>
                                        <p:tav tm="0">
                                          <p:val>
                                            <p:strVal val="1+#ppt_w/2"/>
                                          </p:val>
                                        </p:tav>
                                        <p:tav tm="100000">
                                          <p:val>
                                            <p:strVal val="#ppt_x"/>
                                          </p:val>
                                        </p:tav>
                                      </p:tavLst>
                                    </p:anim>
                                    <p:anim calcmode="lin" valueType="num">
                                      <p:cBhvr additive="base">
                                        <p:cTn id="3145" dur="250" fill="hold"/>
                                        <p:tgtEl>
                                          <p:spTgt spid="432"/>
                                        </p:tgtEl>
                                        <p:attrNameLst>
                                          <p:attrName>ppt_y</p:attrName>
                                        </p:attrNameLst>
                                      </p:cBhvr>
                                      <p:tavLst>
                                        <p:tav tm="0">
                                          <p:val>
                                            <p:strVal val="0-#ppt_h/2"/>
                                          </p:val>
                                        </p:tav>
                                        <p:tav tm="100000">
                                          <p:val>
                                            <p:strVal val="#ppt_y"/>
                                          </p:val>
                                        </p:tav>
                                      </p:tavLst>
                                    </p:anim>
                                  </p:childTnLst>
                                </p:cTn>
                              </p:par>
                              <p:par>
                                <p:cTn id="3146" presetID="1" presetClass="entr" presetSubtype="0" fill="hold" nodeType="withEffect">
                                  <p:stCondLst>
                                    <p:cond delay="0"/>
                                  </p:stCondLst>
                                  <p:childTnLst>
                                    <p:set>
                                      <p:cBhvr>
                                        <p:cTn id="3147" dur="1" fill="hold">
                                          <p:stCondLst>
                                            <p:cond delay="0"/>
                                          </p:stCondLst>
                                        </p:cTn>
                                        <p:tgtEl>
                                          <p:spTgt spid="560"/>
                                        </p:tgtEl>
                                        <p:attrNameLst>
                                          <p:attrName>style.visibility</p:attrName>
                                        </p:attrNameLst>
                                      </p:cBhvr>
                                      <p:to>
                                        <p:strVal val="visible"/>
                                      </p:to>
                                    </p:set>
                                  </p:childTnLst>
                                </p:cTn>
                              </p:par>
                            </p:childTnLst>
                          </p:cTn>
                        </p:par>
                      </p:childTnLst>
                    </p:cTn>
                  </p:par>
                </p:childTnLst>
              </p:cTn>
              <p:nextCondLst>
                <p:cond evt="onClick" delay="0">
                  <p:tgtEl>
                    <p:spTgt spid="437"/>
                  </p:tgtEl>
                </p:cond>
              </p:nextCondLst>
            </p:seq>
            <p:seq concurrent="1" nextAc="seek">
              <p:cTn id="3148" restart="whenNotActive" fill="hold" evtFilter="cancelBubble" nodeType="interactiveSeq">
                <p:stCondLst>
                  <p:cond evt="onClick" delay="0">
                    <p:tgtEl>
                      <p:spTgt spid="440"/>
                    </p:tgtEl>
                  </p:cond>
                </p:stCondLst>
                <p:endSync evt="end" delay="0">
                  <p:rtn val="all"/>
                </p:endSync>
                <p:childTnLst>
                  <p:par>
                    <p:cTn id="3149" fill="hold">
                      <p:stCondLst>
                        <p:cond delay="0"/>
                      </p:stCondLst>
                      <p:childTnLst>
                        <p:par>
                          <p:cTn id="3150" fill="hold">
                            <p:stCondLst>
                              <p:cond delay="0"/>
                            </p:stCondLst>
                            <p:childTnLst>
                              <p:par>
                                <p:cTn id="3151" presetID="2" presetClass="entr" presetSubtype="3" fill="hold" nodeType="clickEffect">
                                  <p:stCondLst>
                                    <p:cond delay="0"/>
                                  </p:stCondLst>
                                  <p:childTnLst>
                                    <p:set>
                                      <p:cBhvr>
                                        <p:cTn id="3152" dur="1" fill="hold">
                                          <p:stCondLst>
                                            <p:cond delay="0"/>
                                          </p:stCondLst>
                                        </p:cTn>
                                        <p:tgtEl>
                                          <p:spTgt spid="431"/>
                                        </p:tgtEl>
                                        <p:attrNameLst>
                                          <p:attrName>style.visibility</p:attrName>
                                        </p:attrNameLst>
                                      </p:cBhvr>
                                      <p:to>
                                        <p:strVal val="visible"/>
                                      </p:to>
                                    </p:set>
                                    <p:anim calcmode="lin" valueType="num">
                                      <p:cBhvr additive="base">
                                        <p:cTn id="3153" dur="250" fill="hold"/>
                                        <p:tgtEl>
                                          <p:spTgt spid="431"/>
                                        </p:tgtEl>
                                        <p:attrNameLst>
                                          <p:attrName>ppt_x</p:attrName>
                                        </p:attrNameLst>
                                      </p:cBhvr>
                                      <p:tavLst>
                                        <p:tav tm="0">
                                          <p:val>
                                            <p:strVal val="1+#ppt_w/2"/>
                                          </p:val>
                                        </p:tav>
                                        <p:tav tm="100000">
                                          <p:val>
                                            <p:strVal val="#ppt_x"/>
                                          </p:val>
                                        </p:tav>
                                      </p:tavLst>
                                    </p:anim>
                                    <p:anim calcmode="lin" valueType="num">
                                      <p:cBhvr additive="base">
                                        <p:cTn id="3154" dur="250" fill="hold"/>
                                        <p:tgtEl>
                                          <p:spTgt spid="431"/>
                                        </p:tgtEl>
                                        <p:attrNameLst>
                                          <p:attrName>ppt_y</p:attrName>
                                        </p:attrNameLst>
                                      </p:cBhvr>
                                      <p:tavLst>
                                        <p:tav tm="0">
                                          <p:val>
                                            <p:strVal val="0-#ppt_h/2"/>
                                          </p:val>
                                        </p:tav>
                                        <p:tav tm="100000">
                                          <p:val>
                                            <p:strVal val="#ppt_y"/>
                                          </p:val>
                                        </p:tav>
                                      </p:tavLst>
                                    </p:anim>
                                  </p:childTnLst>
                                </p:cTn>
                              </p:par>
                              <p:par>
                                <p:cTn id="3155" presetID="1" presetClass="entr" presetSubtype="0" fill="hold" nodeType="withEffect">
                                  <p:stCondLst>
                                    <p:cond delay="0"/>
                                  </p:stCondLst>
                                  <p:childTnLst>
                                    <p:set>
                                      <p:cBhvr>
                                        <p:cTn id="3156" dur="1" fill="hold">
                                          <p:stCondLst>
                                            <p:cond delay="0"/>
                                          </p:stCondLst>
                                        </p:cTn>
                                        <p:tgtEl>
                                          <p:spTgt spid="560"/>
                                        </p:tgtEl>
                                        <p:attrNameLst>
                                          <p:attrName>style.visibility</p:attrName>
                                        </p:attrNameLst>
                                      </p:cBhvr>
                                      <p:to>
                                        <p:strVal val="visible"/>
                                      </p:to>
                                    </p:set>
                                  </p:childTnLst>
                                </p:cTn>
                              </p:par>
                            </p:childTnLst>
                          </p:cTn>
                        </p:par>
                      </p:childTnLst>
                    </p:cTn>
                  </p:par>
                </p:childTnLst>
              </p:cTn>
              <p:nextCondLst>
                <p:cond evt="onClick" delay="0">
                  <p:tgtEl>
                    <p:spTgt spid="440"/>
                  </p:tgtEl>
                </p:cond>
              </p:nextCondLst>
            </p:seq>
            <p:seq concurrent="1" nextAc="seek">
              <p:cTn id="3157" restart="whenNotActive" fill="hold" evtFilter="cancelBubble" nodeType="interactiveSeq">
                <p:stCondLst>
                  <p:cond evt="onClick" delay="0">
                    <p:tgtEl>
                      <p:spTgt spid="438"/>
                    </p:tgtEl>
                  </p:cond>
                </p:stCondLst>
                <p:endSync evt="end" delay="0">
                  <p:rtn val="all"/>
                </p:endSync>
                <p:childTnLst>
                  <p:par>
                    <p:cTn id="3158" fill="hold">
                      <p:stCondLst>
                        <p:cond delay="0"/>
                      </p:stCondLst>
                      <p:childTnLst>
                        <p:par>
                          <p:cTn id="3159" fill="hold">
                            <p:stCondLst>
                              <p:cond delay="0"/>
                            </p:stCondLst>
                            <p:childTnLst>
                              <p:par>
                                <p:cTn id="3160" presetID="2" presetClass="entr" presetSubtype="3" fill="hold" nodeType="clickEffect">
                                  <p:stCondLst>
                                    <p:cond delay="0"/>
                                  </p:stCondLst>
                                  <p:childTnLst>
                                    <p:set>
                                      <p:cBhvr>
                                        <p:cTn id="3161" dur="1" fill="hold">
                                          <p:stCondLst>
                                            <p:cond delay="0"/>
                                          </p:stCondLst>
                                        </p:cTn>
                                        <p:tgtEl>
                                          <p:spTgt spid="435"/>
                                        </p:tgtEl>
                                        <p:attrNameLst>
                                          <p:attrName>style.visibility</p:attrName>
                                        </p:attrNameLst>
                                      </p:cBhvr>
                                      <p:to>
                                        <p:strVal val="visible"/>
                                      </p:to>
                                    </p:set>
                                    <p:anim calcmode="lin" valueType="num">
                                      <p:cBhvr additive="base">
                                        <p:cTn id="3162" dur="250" fill="hold"/>
                                        <p:tgtEl>
                                          <p:spTgt spid="435"/>
                                        </p:tgtEl>
                                        <p:attrNameLst>
                                          <p:attrName>ppt_x</p:attrName>
                                        </p:attrNameLst>
                                      </p:cBhvr>
                                      <p:tavLst>
                                        <p:tav tm="0">
                                          <p:val>
                                            <p:strVal val="1+#ppt_w/2"/>
                                          </p:val>
                                        </p:tav>
                                        <p:tav tm="100000">
                                          <p:val>
                                            <p:strVal val="#ppt_x"/>
                                          </p:val>
                                        </p:tav>
                                      </p:tavLst>
                                    </p:anim>
                                    <p:anim calcmode="lin" valueType="num">
                                      <p:cBhvr additive="base">
                                        <p:cTn id="3163" dur="250" fill="hold"/>
                                        <p:tgtEl>
                                          <p:spTgt spid="435"/>
                                        </p:tgtEl>
                                        <p:attrNameLst>
                                          <p:attrName>ppt_y</p:attrName>
                                        </p:attrNameLst>
                                      </p:cBhvr>
                                      <p:tavLst>
                                        <p:tav tm="0">
                                          <p:val>
                                            <p:strVal val="0-#ppt_h/2"/>
                                          </p:val>
                                        </p:tav>
                                        <p:tav tm="100000">
                                          <p:val>
                                            <p:strVal val="#ppt_y"/>
                                          </p:val>
                                        </p:tav>
                                      </p:tavLst>
                                    </p:anim>
                                  </p:childTnLst>
                                </p:cTn>
                              </p:par>
                              <p:par>
                                <p:cTn id="3164" presetID="1" presetClass="entr" presetSubtype="0" fill="hold" nodeType="withEffect">
                                  <p:stCondLst>
                                    <p:cond delay="0"/>
                                  </p:stCondLst>
                                  <p:childTnLst>
                                    <p:set>
                                      <p:cBhvr>
                                        <p:cTn id="3165" dur="1" fill="hold">
                                          <p:stCondLst>
                                            <p:cond delay="0"/>
                                          </p:stCondLst>
                                        </p:cTn>
                                        <p:tgtEl>
                                          <p:spTgt spid="560"/>
                                        </p:tgtEl>
                                        <p:attrNameLst>
                                          <p:attrName>style.visibility</p:attrName>
                                        </p:attrNameLst>
                                      </p:cBhvr>
                                      <p:to>
                                        <p:strVal val="visible"/>
                                      </p:to>
                                    </p:set>
                                  </p:childTnLst>
                                </p:cTn>
                              </p:par>
                            </p:childTnLst>
                          </p:cTn>
                        </p:par>
                      </p:childTnLst>
                    </p:cTn>
                  </p:par>
                </p:childTnLst>
              </p:cTn>
              <p:nextCondLst>
                <p:cond evt="onClick" delay="0">
                  <p:tgtEl>
                    <p:spTgt spid="438"/>
                  </p:tgtEl>
                </p:cond>
              </p:nextCondLst>
            </p:seq>
            <p:seq concurrent="1" nextAc="seek">
              <p:cTn id="3166" restart="whenNotActive" fill="hold" evtFilter="cancelBubble" nodeType="interactiveSeq">
                <p:stCondLst>
                  <p:cond evt="onClick" delay="0">
                    <p:tgtEl>
                      <p:spTgt spid="439"/>
                    </p:tgtEl>
                  </p:cond>
                </p:stCondLst>
                <p:endSync evt="end" delay="0">
                  <p:rtn val="all"/>
                </p:endSync>
                <p:childTnLst>
                  <p:par>
                    <p:cTn id="3167" fill="hold">
                      <p:stCondLst>
                        <p:cond delay="0"/>
                      </p:stCondLst>
                      <p:childTnLst>
                        <p:par>
                          <p:cTn id="3168" fill="hold">
                            <p:stCondLst>
                              <p:cond delay="0"/>
                            </p:stCondLst>
                            <p:childTnLst>
                              <p:par>
                                <p:cTn id="3169" presetID="2" presetClass="entr" presetSubtype="3" fill="hold" nodeType="clickEffect">
                                  <p:stCondLst>
                                    <p:cond delay="0"/>
                                  </p:stCondLst>
                                  <p:childTnLst>
                                    <p:set>
                                      <p:cBhvr>
                                        <p:cTn id="3170" dur="1" fill="hold">
                                          <p:stCondLst>
                                            <p:cond delay="0"/>
                                          </p:stCondLst>
                                        </p:cTn>
                                        <p:tgtEl>
                                          <p:spTgt spid="436"/>
                                        </p:tgtEl>
                                        <p:attrNameLst>
                                          <p:attrName>style.visibility</p:attrName>
                                        </p:attrNameLst>
                                      </p:cBhvr>
                                      <p:to>
                                        <p:strVal val="visible"/>
                                      </p:to>
                                    </p:set>
                                    <p:anim calcmode="lin" valueType="num">
                                      <p:cBhvr additive="base">
                                        <p:cTn id="3171" dur="250" fill="hold"/>
                                        <p:tgtEl>
                                          <p:spTgt spid="436"/>
                                        </p:tgtEl>
                                        <p:attrNameLst>
                                          <p:attrName>ppt_x</p:attrName>
                                        </p:attrNameLst>
                                      </p:cBhvr>
                                      <p:tavLst>
                                        <p:tav tm="0">
                                          <p:val>
                                            <p:strVal val="1+#ppt_w/2"/>
                                          </p:val>
                                        </p:tav>
                                        <p:tav tm="100000">
                                          <p:val>
                                            <p:strVal val="#ppt_x"/>
                                          </p:val>
                                        </p:tav>
                                      </p:tavLst>
                                    </p:anim>
                                    <p:anim calcmode="lin" valueType="num">
                                      <p:cBhvr additive="base">
                                        <p:cTn id="3172" dur="250" fill="hold"/>
                                        <p:tgtEl>
                                          <p:spTgt spid="436"/>
                                        </p:tgtEl>
                                        <p:attrNameLst>
                                          <p:attrName>ppt_y</p:attrName>
                                        </p:attrNameLst>
                                      </p:cBhvr>
                                      <p:tavLst>
                                        <p:tav tm="0">
                                          <p:val>
                                            <p:strVal val="0-#ppt_h/2"/>
                                          </p:val>
                                        </p:tav>
                                        <p:tav tm="100000">
                                          <p:val>
                                            <p:strVal val="#ppt_y"/>
                                          </p:val>
                                        </p:tav>
                                      </p:tavLst>
                                    </p:anim>
                                  </p:childTnLst>
                                </p:cTn>
                              </p:par>
                              <p:par>
                                <p:cTn id="3173" presetID="1" presetClass="entr" presetSubtype="0" fill="hold" nodeType="withEffect">
                                  <p:stCondLst>
                                    <p:cond delay="0"/>
                                  </p:stCondLst>
                                  <p:childTnLst>
                                    <p:set>
                                      <p:cBhvr>
                                        <p:cTn id="3174" dur="1" fill="hold">
                                          <p:stCondLst>
                                            <p:cond delay="0"/>
                                          </p:stCondLst>
                                        </p:cTn>
                                        <p:tgtEl>
                                          <p:spTgt spid="560"/>
                                        </p:tgtEl>
                                        <p:attrNameLst>
                                          <p:attrName>style.visibility</p:attrName>
                                        </p:attrNameLst>
                                      </p:cBhvr>
                                      <p:to>
                                        <p:strVal val="visible"/>
                                      </p:to>
                                    </p:set>
                                  </p:childTnLst>
                                </p:cTn>
                              </p:par>
                            </p:childTnLst>
                          </p:cTn>
                        </p:par>
                      </p:childTnLst>
                    </p:cTn>
                  </p:par>
                </p:childTnLst>
              </p:cTn>
              <p:nextCondLst>
                <p:cond evt="onClick" delay="0">
                  <p:tgtEl>
                    <p:spTgt spid="439"/>
                  </p:tgtEl>
                </p:cond>
              </p:nextCondLst>
            </p:seq>
            <p:seq concurrent="1" nextAc="seek">
              <p:cTn id="3175" restart="whenNotActive" fill="hold" evtFilter="cancelBubble" nodeType="interactiveSeq">
                <p:stCondLst>
                  <p:cond evt="onClick" delay="0">
                    <p:tgtEl>
                      <p:spTgt spid="434"/>
                    </p:tgtEl>
                  </p:cond>
                </p:stCondLst>
                <p:endSync evt="end" delay="0">
                  <p:rtn val="all"/>
                </p:endSync>
                <p:childTnLst>
                  <p:par>
                    <p:cTn id="3176" fill="hold">
                      <p:stCondLst>
                        <p:cond delay="0"/>
                      </p:stCondLst>
                      <p:childTnLst>
                        <p:par>
                          <p:cTn id="3177" fill="hold">
                            <p:stCondLst>
                              <p:cond delay="0"/>
                            </p:stCondLst>
                            <p:childTnLst>
                              <p:par>
                                <p:cTn id="3178" presetID="2" presetClass="entr" presetSubtype="3" fill="hold" nodeType="clickEffect">
                                  <p:stCondLst>
                                    <p:cond delay="0"/>
                                  </p:stCondLst>
                                  <p:childTnLst>
                                    <p:set>
                                      <p:cBhvr>
                                        <p:cTn id="3179" dur="1" fill="hold">
                                          <p:stCondLst>
                                            <p:cond delay="0"/>
                                          </p:stCondLst>
                                        </p:cTn>
                                        <p:tgtEl>
                                          <p:spTgt spid="433"/>
                                        </p:tgtEl>
                                        <p:attrNameLst>
                                          <p:attrName>style.visibility</p:attrName>
                                        </p:attrNameLst>
                                      </p:cBhvr>
                                      <p:to>
                                        <p:strVal val="visible"/>
                                      </p:to>
                                    </p:set>
                                    <p:anim calcmode="lin" valueType="num">
                                      <p:cBhvr additive="base">
                                        <p:cTn id="3180" dur="250" fill="hold"/>
                                        <p:tgtEl>
                                          <p:spTgt spid="433"/>
                                        </p:tgtEl>
                                        <p:attrNameLst>
                                          <p:attrName>ppt_x</p:attrName>
                                        </p:attrNameLst>
                                      </p:cBhvr>
                                      <p:tavLst>
                                        <p:tav tm="0">
                                          <p:val>
                                            <p:strVal val="1+#ppt_w/2"/>
                                          </p:val>
                                        </p:tav>
                                        <p:tav tm="100000">
                                          <p:val>
                                            <p:strVal val="#ppt_x"/>
                                          </p:val>
                                        </p:tav>
                                      </p:tavLst>
                                    </p:anim>
                                    <p:anim calcmode="lin" valueType="num">
                                      <p:cBhvr additive="base">
                                        <p:cTn id="3181" dur="250" fill="hold"/>
                                        <p:tgtEl>
                                          <p:spTgt spid="433"/>
                                        </p:tgtEl>
                                        <p:attrNameLst>
                                          <p:attrName>ppt_y</p:attrName>
                                        </p:attrNameLst>
                                      </p:cBhvr>
                                      <p:tavLst>
                                        <p:tav tm="0">
                                          <p:val>
                                            <p:strVal val="0-#ppt_h/2"/>
                                          </p:val>
                                        </p:tav>
                                        <p:tav tm="100000">
                                          <p:val>
                                            <p:strVal val="#ppt_y"/>
                                          </p:val>
                                        </p:tav>
                                      </p:tavLst>
                                    </p:anim>
                                  </p:childTnLst>
                                </p:cTn>
                              </p:par>
                              <p:par>
                                <p:cTn id="3182" presetID="1" presetClass="entr" presetSubtype="0" fill="hold" nodeType="withEffect">
                                  <p:stCondLst>
                                    <p:cond delay="0"/>
                                  </p:stCondLst>
                                  <p:childTnLst>
                                    <p:set>
                                      <p:cBhvr>
                                        <p:cTn id="3183" dur="1" fill="hold">
                                          <p:stCondLst>
                                            <p:cond delay="0"/>
                                          </p:stCondLst>
                                        </p:cTn>
                                        <p:tgtEl>
                                          <p:spTgt spid="560"/>
                                        </p:tgtEl>
                                        <p:attrNameLst>
                                          <p:attrName>style.visibility</p:attrName>
                                        </p:attrNameLst>
                                      </p:cBhvr>
                                      <p:to>
                                        <p:strVal val="visible"/>
                                      </p:to>
                                    </p:set>
                                  </p:childTnLst>
                                </p:cTn>
                              </p:par>
                            </p:childTnLst>
                          </p:cTn>
                        </p:par>
                      </p:childTnLst>
                    </p:cTn>
                  </p:par>
                </p:childTnLst>
              </p:cTn>
              <p:nextCondLst>
                <p:cond evt="onClick" delay="0">
                  <p:tgtEl>
                    <p:spTgt spid="434"/>
                  </p:tgtEl>
                </p:cond>
              </p:nextCondLst>
            </p:seq>
            <p:seq concurrent="1" nextAc="seek">
              <p:cTn id="3184" restart="whenNotActive" fill="hold" evtFilter="cancelBubble" nodeType="interactiveSeq">
                <p:stCondLst>
                  <p:cond evt="onClick" delay="0">
                    <p:tgtEl>
                      <p:spTgt spid="447"/>
                    </p:tgtEl>
                  </p:cond>
                </p:stCondLst>
                <p:endSync evt="end" delay="0">
                  <p:rtn val="all"/>
                </p:endSync>
                <p:childTnLst>
                  <p:par>
                    <p:cTn id="3185" fill="hold">
                      <p:stCondLst>
                        <p:cond delay="0"/>
                      </p:stCondLst>
                      <p:childTnLst>
                        <p:par>
                          <p:cTn id="3186" fill="hold">
                            <p:stCondLst>
                              <p:cond delay="0"/>
                            </p:stCondLst>
                            <p:childTnLst>
                              <p:par>
                                <p:cTn id="3187" presetID="2" presetClass="entr" presetSubtype="3" fill="hold" nodeType="clickEffect">
                                  <p:stCondLst>
                                    <p:cond delay="0"/>
                                  </p:stCondLst>
                                  <p:childTnLst>
                                    <p:set>
                                      <p:cBhvr>
                                        <p:cTn id="3188" dur="1" fill="hold">
                                          <p:stCondLst>
                                            <p:cond delay="0"/>
                                          </p:stCondLst>
                                        </p:cTn>
                                        <p:tgtEl>
                                          <p:spTgt spid="442"/>
                                        </p:tgtEl>
                                        <p:attrNameLst>
                                          <p:attrName>style.visibility</p:attrName>
                                        </p:attrNameLst>
                                      </p:cBhvr>
                                      <p:to>
                                        <p:strVal val="visible"/>
                                      </p:to>
                                    </p:set>
                                    <p:anim calcmode="lin" valueType="num">
                                      <p:cBhvr additive="base">
                                        <p:cTn id="3189" dur="250" fill="hold"/>
                                        <p:tgtEl>
                                          <p:spTgt spid="442"/>
                                        </p:tgtEl>
                                        <p:attrNameLst>
                                          <p:attrName>ppt_x</p:attrName>
                                        </p:attrNameLst>
                                      </p:cBhvr>
                                      <p:tavLst>
                                        <p:tav tm="0">
                                          <p:val>
                                            <p:strVal val="1+#ppt_w/2"/>
                                          </p:val>
                                        </p:tav>
                                        <p:tav tm="100000">
                                          <p:val>
                                            <p:strVal val="#ppt_x"/>
                                          </p:val>
                                        </p:tav>
                                      </p:tavLst>
                                    </p:anim>
                                    <p:anim calcmode="lin" valueType="num">
                                      <p:cBhvr additive="base">
                                        <p:cTn id="3190" dur="250" fill="hold"/>
                                        <p:tgtEl>
                                          <p:spTgt spid="442"/>
                                        </p:tgtEl>
                                        <p:attrNameLst>
                                          <p:attrName>ppt_y</p:attrName>
                                        </p:attrNameLst>
                                      </p:cBhvr>
                                      <p:tavLst>
                                        <p:tav tm="0">
                                          <p:val>
                                            <p:strVal val="0-#ppt_h/2"/>
                                          </p:val>
                                        </p:tav>
                                        <p:tav tm="100000">
                                          <p:val>
                                            <p:strVal val="#ppt_y"/>
                                          </p:val>
                                        </p:tav>
                                      </p:tavLst>
                                    </p:anim>
                                  </p:childTnLst>
                                </p:cTn>
                              </p:par>
                              <p:par>
                                <p:cTn id="3191" presetID="1" presetClass="entr" presetSubtype="0" fill="hold" nodeType="withEffect">
                                  <p:stCondLst>
                                    <p:cond delay="0"/>
                                  </p:stCondLst>
                                  <p:childTnLst>
                                    <p:set>
                                      <p:cBhvr>
                                        <p:cTn id="3192" dur="1" fill="hold">
                                          <p:stCondLst>
                                            <p:cond delay="0"/>
                                          </p:stCondLst>
                                        </p:cTn>
                                        <p:tgtEl>
                                          <p:spTgt spid="561"/>
                                        </p:tgtEl>
                                        <p:attrNameLst>
                                          <p:attrName>style.visibility</p:attrName>
                                        </p:attrNameLst>
                                      </p:cBhvr>
                                      <p:to>
                                        <p:strVal val="visible"/>
                                      </p:to>
                                    </p:set>
                                  </p:childTnLst>
                                </p:cTn>
                              </p:par>
                            </p:childTnLst>
                          </p:cTn>
                        </p:par>
                      </p:childTnLst>
                    </p:cTn>
                  </p:par>
                </p:childTnLst>
              </p:cTn>
              <p:nextCondLst>
                <p:cond evt="onClick" delay="0">
                  <p:tgtEl>
                    <p:spTgt spid="447"/>
                  </p:tgtEl>
                </p:cond>
              </p:nextCondLst>
            </p:seq>
            <p:seq concurrent="1" nextAc="seek">
              <p:cTn id="3193" restart="whenNotActive" fill="hold" evtFilter="cancelBubble" nodeType="interactiveSeq">
                <p:stCondLst>
                  <p:cond evt="onClick" delay="0">
                    <p:tgtEl>
                      <p:spTgt spid="450"/>
                    </p:tgtEl>
                  </p:cond>
                </p:stCondLst>
                <p:endSync evt="end" delay="0">
                  <p:rtn val="all"/>
                </p:endSync>
                <p:childTnLst>
                  <p:par>
                    <p:cTn id="3194" fill="hold">
                      <p:stCondLst>
                        <p:cond delay="0"/>
                      </p:stCondLst>
                      <p:childTnLst>
                        <p:par>
                          <p:cTn id="3195" fill="hold">
                            <p:stCondLst>
                              <p:cond delay="0"/>
                            </p:stCondLst>
                            <p:childTnLst>
                              <p:par>
                                <p:cTn id="3196" presetID="2" presetClass="entr" presetSubtype="3" fill="hold" nodeType="clickEffect">
                                  <p:stCondLst>
                                    <p:cond delay="0"/>
                                  </p:stCondLst>
                                  <p:childTnLst>
                                    <p:set>
                                      <p:cBhvr>
                                        <p:cTn id="3197" dur="1" fill="hold">
                                          <p:stCondLst>
                                            <p:cond delay="0"/>
                                          </p:stCondLst>
                                        </p:cTn>
                                        <p:tgtEl>
                                          <p:spTgt spid="441"/>
                                        </p:tgtEl>
                                        <p:attrNameLst>
                                          <p:attrName>style.visibility</p:attrName>
                                        </p:attrNameLst>
                                      </p:cBhvr>
                                      <p:to>
                                        <p:strVal val="visible"/>
                                      </p:to>
                                    </p:set>
                                    <p:anim calcmode="lin" valueType="num">
                                      <p:cBhvr additive="base">
                                        <p:cTn id="3198" dur="250" fill="hold"/>
                                        <p:tgtEl>
                                          <p:spTgt spid="441"/>
                                        </p:tgtEl>
                                        <p:attrNameLst>
                                          <p:attrName>ppt_x</p:attrName>
                                        </p:attrNameLst>
                                      </p:cBhvr>
                                      <p:tavLst>
                                        <p:tav tm="0">
                                          <p:val>
                                            <p:strVal val="1+#ppt_w/2"/>
                                          </p:val>
                                        </p:tav>
                                        <p:tav tm="100000">
                                          <p:val>
                                            <p:strVal val="#ppt_x"/>
                                          </p:val>
                                        </p:tav>
                                      </p:tavLst>
                                    </p:anim>
                                    <p:anim calcmode="lin" valueType="num">
                                      <p:cBhvr additive="base">
                                        <p:cTn id="3199" dur="250" fill="hold"/>
                                        <p:tgtEl>
                                          <p:spTgt spid="441"/>
                                        </p:tgtEl>
                                        <p:attrNameLst>
                                          <p:attrName>ppt_y</p:attrName>
                                        </p:attrNameLst>
                                      </p:cBhvr>
                                      <p:tavLst>
                                        <p:tav tm="0">
                                          <p:val>
                                            <p:strVal val="0-#ppt_h/2"/>
                                          </p:val>
                                        </p:tav>
                                        <p:tav tm="100000">
                                          <p:val>
                                            <p:strVal val="#ppt_y"/>
                                          </p:val>
                                        </p:tav>
                                      </p:tavLst>
                                    </p:anim>
                                  </p:childTnLst>
                                </p:cTn>
                              </p:par>
                              <p:par>
                                <p:cTn id="3200" presetID="1" presetClass="entr" presetSubtype="0" fill="hold" nodeType="withEffect">
                                  <p:stCondLst>
                                    <p:cond delay="0"/>
                                  </p:stCondLst>
                                  <p:childTnLst>
                                    <p:set>
                                      <p:cBhvr>
                                        <p:cTn id="3201" dur="1" fill="hold">
                                          <p:stCondLst>
                                            <p:cond delay="0"/>
                                          </p:stCondLst>
                                        </p:cTn>
                                        <p:tgtEl>
                                          <p:spTgt spid="561"/>
                                        </p:tgtEl>
                                        <p:attrNameLst>
                                          <p:attrName>style.visibility</p:attrName>
                                        </p:attrNameLst>
                                      </p:cBhvr>
                                      <p:to>
                                        <p:strVal val="visible"/>
                                      </p:to>
                                    </p:set>
                                  </p:childTnLst>
                                </p:cTn>
                              </p:par>
                            </p:childTnLst>
                          </p:cTn>
                        </p:par>
                      </p:childTnLst>
                    </p:cTn>
                  </p:par>
                </p:childTnLst>
              </p:cTn>
              <p:nextCondLst>
                <p:cond evt="onClick" delay="0">
                  <p:tgtEl>
                    <p:spTgt spid="450"/>
                  </p:tgtEl>
                </p:cond>
              </p:nextCondLst>
            </p:seq>
            <p:seq concurrent="1" nextAc="seek">
              <p:cTn id="3202" restart="whenNotActive" fill="hold" evtFilter="cancelBubble" nodeType="interactiveSeq">
                <p:stCondLst>
                  <p:cond evt="onClick" delay="0">
                    <p:tgtEl>
                      <p:spTgt spid="448"/>
                    </p:tgtEl>
                  </p:cond>
                </p:stCondLst>
                <p:endSync evt="end" delay="0">
                  <p:rtn val="all"/>
                </p:endSync>
                <p:childTnLst>
                  <p:par>
                    <p:cTn id="3203" fill="hold">
                      <p:stCondLst>
                        <p:cond delay="0"/>
                      </p:stCondLst>
                      <p:childTnLst>
                        <p:par>
                          <p:cTn id="3204" fill="hold">
                            <p:stCondLst>
                              <p:cond delay="0"/>
                            </p:stCondLst>
                            <p:childTnLst>
                              <p:par>
                                <p:cTn id="3205" presetID="2" presetClass="entr" presetSubtype="3" fill="hold" nodeType="clickEffect">
                                  <p:stCondLst>
                                    <p:cond delay="0"/>
                                  </p:stCondLst>
                                  <p:childTnLst>
                                    <p:set>
                                      <p:cBhvr>
                                        <p:cTn id="3206" dur="1" fill="hold">
                                          <p:stCondLst>
                                            <p:cond delay="0"/>
                                          </p:stCondLst>
                                        </p:cTn>
                                        <p:tgtEl>
                                          <p:spTgt spid="445"/>
                                        </p:tgtEl>
                                        <p:attrNameLst>
                                          <p:attrName>style.visibility</p:attrName>
                                        </p:attrNameLst>
                                      </p:cBhvr>
                                      <p:to>
                                        <p:strVal val="visible"/>
                                      </p:to>
                                    </p:set>
                                    <p:anim calcmode="lin" valueType="num">
                                      <p:cBhvr additive="base">
                                        <p:cTn id="3207" dur="250" fill="hold"/>
                                        <p:tgtEl>
                                          <p:spTgt spid="445"/>
                                        </p:tgtEl>
                                        <p:attrNameLst>
                                          <p:attrName>ppt_x</p:attrName>
                                        </p:attrNameLst>
                                      </p:cBhvr>
                                      <p:tavLst>
                                        <p:tav tm="0">
                                          <p:val>
                                            <p:strVal val="1+#ppt_w/2"/>
                                          </p:val>
                                        </p:tav>
                                        <p:tav tm="100000">
                                          <p:val>
                                            <p:strVal val="#ppt_x"/>
                                          </p:val>
                                        </p:tav>
                                      </p:tavLst>
                                    </p:anim>
                                    <p:anim calcmode="lin" valueType="num">
                                      <p:cBhvr additive="base">
                                        <p:cTn id="3208" dur="250" fill="hold"/>
                                        <p:tgtEl>
                                          <p:spTgt spid="445"/>
                                        </p:tgtEl>
                                        <p:attrNameLst>
                                          <p:attrName>ppt_y</p:attrName>
                                        </p:attrNameLst>
                                      </p:cBhvr>
                                      <p:tavLst>
                                        <p:tav tm="0">
                                          <p:val>
                                            <p:strVal val="0-#ppt_h/2"/>
                                          </p:val>
                                        </p:tav>
                                        <p:tav tm="100000">
                                          <p:val>
                                            <p:strVal val="#ppt_y"/>
                                          </p:val>
                                        </p:tav>
                                      </p:tavLst>
                                    </p:anim>
                                  </p:childTnLst>
                                </p:cTn>
                              </p:par>
                              <p:par>
                                <p:cTn id="3209" presetID="1" presetClass="entr" presetSubtype="0" fill="hold" nodeType="withEffect">
                                  <p:stCondLst>
                                    <p:cond delay="0"/>
                                  </p:stCondLst>
                                  <p:childTnLst>
                                    <p:set>
                                      <p:cBhvr>
                                        <p:cTn id="3210" dur="1" fill="hold">
                                          <p:stCondLst>
                                            <p:cond delay="0"/>
                                          </p:stCondLst>
                                        </p:cTn>
                                        <p:tgtEl>
                                          <p:spTgt spid="561"/>
                                        </p:tgtEl>
                                        <p:attrNameLst>
                                          <p:attrName>style.visibility</p:attrName>
                                        </p:attrNameLst>
                                      </p:cBhvr>
                                      <p:to>
                                        <p:strVal val="visible"/>
                                      </p:to>
                                    </p:set>
                                  </p:childTnLst>
                                </p:cTn>
                              </p:par>
                            </p:childTnLst>
                          </p:cTn>
                        </p:par>
                      </p:childTnLst>
                    </p:cTn>
                  </p:par>
                </p:childTnLst>
              </p:cTn>
              <p:nextCondLst>
                <p:cond evt="onClick" delay="0">
                  <p:tgtEl>
                    <p:spTgt spid="448"/>
                  </p:tgtEl>
                </p:cond>
              </p:nextCondLst>
            </p:seq>
            <p:seq concurrent="1" nextAc="seek">
              <p:cTn id="3211" restart="whenNotActive" fill="hold" evtFilter="cancelBubble" nodeType="interactiveSeq">
                <p:stCondLst>
                  <p:cond evt="onClick" delay="0">
                    <p:tgtEl>
                      <p:spTgt spid="449"/>
                    </p:tgtEl>
                  </p:cond>
                </p:stCondLst>
                <p:endSync evt="end" delay="0">
                  <p:rtn val="all"/>
                </p:endSync>
                <p:childTnLst>
                  <p:par>
                    <p:cTn id="3212" fill="hold">
                      <p:stCondLst>
                        <p:cond delay="0"/>
                      </p:stCondLst>
                      <p:childTnLst>
                        <p:par>
                          <p:cTn id="3213" fill="hold">
                            <p:stCondLst>
                              <p:cond delay="0"/>
                            </p:stCondLst>
                            <p:childTnLst>
                              <p:par>
                                <p:cTn id="3214" presetID="2" presetClass="entr" presetSubtype="3" fill="hold" nodeType="clickEffect">
                                  <p:stCondLst>
                                    <p:cond delay="0"/>
                                  </p:stCondLst>
                                  <p:childTnLst>
                                    <p:set>
                                      <p:cBhvr>
                                        <p:cTn id="3215" dur="1" fill="hold">
                                          <p:stCondLst>
                                            <p:cond delay="0"/>
                                          </p:stCondLst>
                                        </p:cTn>
                                        <p:tgtEl>
                                          <p:spTgt spid="446"/>
                                        </p:tgtEl>
                                        <p:attrNameLst>
                                          <p:attrName>style.visibility</p:attrName>
                                        </p:attrNameLst>
                                      </p:cBhvr>
                                      <p:to>
                                        <p:strVal val="visible"/>
                                      </p:to>
                                    </p:set>
                                    <p:anim calcmode="lin" valueType="num">
                                      <p:cBhvr additive="base">
                                        <p:cTn id="3216" dur="250" fill="hold"/>
                                        <p:tgtEl>
                                          <p:spTgt spid="446"/>
                                        </p:tgtEl>
                                        <p:attrNameLst>
                                          <p:attrName>ppt_x</p:attrName>
                                        </p:attrNameLst>
                                      </p:cBhvr>
                                      <p:tavLst>
                                        <p:tav tm="0">
                                          <p:val>
                                            <p:strVal val="1+#ppt_w/2"/>
                                          </p:val>
                                        </p:tav>
                                        <p:tav tm="100000">
                                          <p:val>
                                            <p:strVal val="#ppt_x"/>
                                          </p:val>
                                        </p:tav>
                                      </p:tavLst>
                                    </p:anim>
                                    <p:anim calcmode="lin" valueType="num">
                                      <p:cBhvr additive="base">
                                        <p:cTn id="3217" dur="250" fill="hold"/>
                                        <p:tgtEl>
                                          <p:spTgt spid="446"/>
                                        </p:tgtEl>
                                        <p:attrNameLst>
                                          <p:attrName>ppt_y</p:attrName>
                                        </p:attrNameLst>
                                      </p:cBhvr>
                                      <p:tavLst>
                                        <p:tav tm="0">
                                          <p:val>
                                            <p:strVal val="0-#ppt_h/2"/>
                                          </p:val>
                                        </p:tav>
                                        <p:tav tm="100000">
                                          <p:val>
                                            <p:strVal val="#ppt_y"/>
                                          </p:val>
                                        </p:tav>
                                      </p:tavLst>
                                    </p:anim>
                                  </p:childTnLst>
                                </p:cTn>
                              </p:par>
                              <p:par>
                                <p:cTn id="3218" presetID="1" presetClass="entr" presetSubtype="0" fill="hold" nodeType="withEffect">
                                  <p:stCondLst>
                                    <p:cond delay="0"/>
                                  </p:stCondLst>
                                  <p:childTnLst>
                                    <p:set>
                                      <p:cBhvr>
                                        <p:cTn id="3219" dur="1" fill="hold">
                                          <p:stCondLst>
                                            <p:cond delay="0"/>
                                          </p:stCondLst>
                                        </p:cTn>
                                        <p:tgtEl>
                                          <p:spTgt spid="561"/>
                                        </p:tgtEl>
                                        <p:attrNameLst>
                                          <p:attrName>style.visibility</p:attrName>
                                        </p:attrNameLst>
                                      </p:cBhvr>
                                      <p:to>
                                        <p:strVal val="visible"/>
                                      </p:to>
                                    </p:set>
                                  </p:childTnLst>
                                </p:cTn>
                              </p:par>
                            </p:childTnLst>
                          </p:cTn>
                        </p:par>
                      </p:childTnLst>
                    </p:cTn>
                  </p:par>
                </p:childTnLst>
              </p:cTn>
              <p:nextCondLst>
                <p:cond evt="onClick" delay="0">
                  <p:tgtEl>
                    <p:spTgt spid="449"/>
                  </p:tgtEl>
                </p:cond>
              </p:nextCondLst>
            </p:seq>
            <p:seq concurrent="1" nextAc="seek">
              <p:cTn id="3220" restart="whenNotActive" fill="hold" evtFilter="cancelBubble" nodeType="interactiveSeq">
                <p:stCondLst>
                  <p:cond evt="onClick" delay="0">
                    <p:tgtEl>
                      <p:spTgt spid="444"/>
                    </p:tgtEl>
                  </p:cond>
                </p:stCondLst>
                <p:endSync evt="end" delay="0">
                  <p:rtn val="all"/>
                </p:endSync>
                <p:childTnLst>
                  <p:par>
                    <p:cTn id="3221" fill="hold">
                      <p:stCondLst>
                        <p:cond delay="0"/>
                      </p:stCondLst>
                      <p:childTnLst>
                        <p:par>
                          <p:cTn id="3222" fill="hold">
                            <p:stCondLst>
                              <p:cond delay="0"/>
                            </p:stCondLst>
                            <p:childTnLst>
                              <p:par>
                                <p:cTn id="3223" presetID="2" presetClass="entr" presetSubtype="3" fill="hold" nodeType="clickEffect">
                                  <p:stCondLst>
                                    <p:cond delay="0"/>
                                  </p:stCondLst>
                                  <p:childTnLst>
                                    <p:set>
                                      <p:cBhvr>
                                        <p:cTn id="3224" dur="1" fill="hold">
                                          <p:stCondLst>
                                            <p:cond delay="0"/>
                                          </p:stCondLst>
                                        </p:cTn>
                                        <p:tgtEl>
                                          <p:spTgt spid="443"/>
                                        </p:tgtEl>
                                        <p:attrNameLst>
                                          <p:attrName>style.visibility</p:attrName>
                                        </p:attrNameLst>
                                      </p:cBhvr>
                                      <p:to>
                                        <p:strVal val="visible"/>
                                      </p:to>
                                    </p:set>
                                    <p:anim calcmode="lin" valueType="num">
                                      <p:cBhvr additive="base">
                                        <p:cTn id="3225" dur="250" fill="hold"/>
                                        <p:tgtEl>
                                          <p:spTgt spid="443"/>
                                        </p:tgtEl>
                                        <p:attrNameLst>
                                          <p:attrName>ppt_x</p:attrName>
                                        </p:attrNameLst>
                                      </p:cBhvr>
                                      <p:tavLst>
                                        <p:tav tm="0">
                                          <p:val>
                                            <p:strVal val="1+#ppt_w/2"/>
                                          </p:val>
                                        </p:tav>
                                        <p:tav tm="100000">
                                          <p:val>
                                            <p:strVal val="#ppt_x"/>
                                          </p:val>
                                        </p:tav>
                                      </p:tavLst>
                                    </p:anim>
                                    <p:anim calcmode="lin" valueType="num">
                                      <p:cBhvr additive="base">
                                        <p:cTn id="3226" dur="250" fill="hold"/>
                                        <p:tgtEl>
                                          <p:spTgt spid="443"/>
                                        </p:tgtEl>
                                        <p:attrNameLst>
                                          <p:attrName>ppt_y</p:attrName>
                                        </p:attrNameLst>
                                      </p:cBhvr>
                                      <p:tavLst>
                                        <p:tav tm="0">
                                          <p:val>
                                            <p:strVal val="0-#ppt_h/2"/>
                                          </p:val>
                                        </p:tav>
                                        <p:tav tm="100000">
                                          <p:val>
                                            <p:strVal val="#ppt_y"/>
                                          </p:val>
                                        </p:tav>
                                      </p:tavLst>
                                    </p:anim>
                                  </p:childTnLst>
                                </p:cTn>
                              </p:par>
                              <p:par>
                                <p:cTn id="3227" presetID="1" presetClass="entr" presetSubtype="0" fill="hold" nodeType="withEffect">
                                  <p:stCondLst>
                                    <p:cond delay="0"/>
                                  </p:stCondLst>
                                  <p:childTnLst>
                                    <p:set>
                                      <p:cBhvr>
                                        <p:cTn id="3228" dur="1" fill="hold">
                                          <p:stCondLst>
                                            <p:cond delay="0"/>
                                          </p:stCondLst>
                                        </p:cTn>
                                        <p:tgtEl>
                                          <p:spTgt spid="561"/>
                                        </p:tgtEl>
                                        <p:attrNameLst>
                                          <p:attrName>style.visibility</p:attrName>
                                        </p:attrNameLst>
                                      </p:cBhvr>
                                      <p:to>
                                        <p:strVal val="visible"/>
                                      </p:to>
                                    </p:set>
                                  </p:childTnLst>
                                </p:cTn>
                              </p:par>
                            </p:childTnLst>
                          </p:cTn>
                        </p:par>
                      </p:childTnLst>
                    </p:cTn>
                  </p:par>
                </p:childTnLst>
              </p:cTn>
              <p:nextCondLst>
                <p:cond evt="onClick" delay="0">
                  <p:tgtEl>
                    <p:spTgt spid="444"/>
                  </p:tgtEl>
                </p:cond>
              </p:nextCondLst>
            </p:seq>
            <p:seq concurrent="1" nextAc="seek">
              <p:cTn id="3229" restart="whenNotActive" fill="hold" evtFilter="cancelBubble" nodeType="interactiveSeq">
                <p:stCondLst>
                  <p:cond evt="onClick" delay="0">
                    <p:tgtEl>
                      <p:spTgt spid="457"/>
                    </p:tgtEl>
                  </p:cond>
                </p:stCondLst>
                <p:endSync evt="end" delay="0">
                  <p:rtn val="all"/>
                </p:endSync>
                <p:childTnLst>
                  <p:par>
                    <p:cTn id="3230" fill="hold">
                      <p:stCondLst>
                        <p:cond delay="0"/>
                      </p:stCondLst>
                      <p:childTnLst>
                        <p:par>
                          <p:cTn id="3231" fill="hold">
                            <p:stCondLst>
                              <p:cond delay="0"/>
                            </p:stCondLst>
                            <p:childTnLst>
                              <p:par>
                                <p:cTn id="3232" presetID="2" presetClass="entr" presetSubtype="3" fill="hold" nodeType="clickEffect">
                                  <p:stCondLst>
                                    <p:cond delay="0"/>
                                  </p:stCondLst>
                                  <p:childTnLst>
                                    <p:set>
                                      <p:cBhvr>
                                        <p:cTn id="3233" dur="1" fill="hold">
                                          <p:stCondLst>
                                            <p:cond delay="0"/>
                                          </p:stCondLst>
                                        </p:cTn>
                                        <p:tgtEl>
                                          <p:spTgt spid="452"/>
                                        </p:tgtEl>
                                        <p:attrNameLst>
                                          <p:attrName>style.visibility</p:attrName>
                                        </p:attrNameLst>
                                      </p:cBhvr>
                                      <p:to>
                                        <p:strVal val="visible"/>
                                      </p:to>
                                    </p:set>
                                    <p:anim calcmode="lin" valueType="num">
                                      <p:cBhvr additive="base">
                                        <p:cTn id="3234" dur="250" fill="hold"/>
                                        <p:tgtEl>
                                          <p:spTgt spid="452"/>
                                        </p:tgtEl>
                                        <p:attrNameLst>
                                          <p:attrName>ppt_x</p:attrName>
                                        </p:attrNameLst>
                                      </p:cBhvr>
                                      <p:tavLst>
                                        <p:tav tm="0">
                                          <p:val>
                                            <p:strVal val="1+#ppt_w/2"/>
                                          </p:val>
                                        </p:tav>
                                        <p:tav tm="100000">
                                          <p:val>
                                            <p:strVal val="#ppt_x"/>
                                          </p:val>
                                        </p:tav>
                                      </p:tavLst>
                                    </p:anim>
                                    <p:anim calcmode="lin" valueType="num">
                                      <p:cBhvr additive="base">
                                        <p:cTn id="3235" dur="250" fill="hold"/>
                                        <p:tgtEl>
                                          <p:spTgt spid="452"/>
                                        </p:tgtEl>
                                        <p:attrNameLst>
                                          <p:attrName>ppt_y</p:attrName>
                                        </p:attrNameLst>
                                      </p:cBhvr>
                                      <p:tavLst>
                                        <p:tav tm="0">
                                          <p:val>
                                            <p:strVal val="0-#ppt_h/2"/>
                                          </p:val>
                                        </p:tav>
                                        <p:tav tm="100000">
                                          <p:val>
                                            <p:strVal val="#ppt_y"/>
                                          </p:val>
                                        </p:tav>
                                      </p:tavLst>
                                    </p:anim>
                                  </p:childTnLst>
                                </p:cTn>
                              </p:par>
                              <p:par>
                                <p:cTn id="3236" presetID="1" presetClass="entr" presetSubtype="0" fill="hold" nodeType="withEffect">
                                  <p:stCondLst>
                                    <p:cond delay="0"/>
                                  </p:stCondLst>
                                  <p:childTnLst>
                                    <p:set>
                                      <p:cBhvr>
                                        <p:cTn id="3237" dur="1" fill="hold">
                                          <p:stCondLst>
                                            <p:cond delay="0"/>
                                          </p:stCondLst>
                                        </p:cTn>
                                        <p:tgtEl>
                                          <p:spTgt spid="562"/>
                                        </p:tgtEl>
                                        <p:attrNameLst>
                                          <p:attrName>style.visibility</p:attrName>
                                        </p:attrNameLst>
                                      </p:cBhvr>
                                      <p:to>
                                        <p:strVal val="visible"/>
                                      </p:to>
                                    </p:set>
                                  </p:childTnLst>
                                </p:cTn>
                              </p:par>
                            </p:childTnLst>
                          </p:cTn>
                        </p:par>
                      </p:childTnLst>
                    </p:cTn>
                  </p:par>
                </p:childTnLst>
              </p:cTn>
              <p:nextCondLst>
                <p:cond evt="onClick" delay="0">
                  <p:tgtEl>
                    <p:spTgt spid="457"/>
                  </p:tgtEl>
                </p:cond>
              </p:nextCondLst>
            </p:seq>
            <p:seq concurrent="1" nextAc="seek">
              <p:cTn id="3238" restart="whenNotActive" fill="hold" evtFilter="cancelBubble" nodeType="interactiveSeq">
                <p:stCondLst>
                  <p:cond evt="onClick" delay="0">
                    <p:tgtEl>
                      <p:spTgt spid="460"/>
                    </p:tgtEl>
                  </p:cond>
                </p:stCondLst>
                <p:endSync evt="end" delay="0">
                  <p:rtn val="all"/>
                </p:endSync>
                <p:childTnLst>
                  <p:par>
                    <p:cTn id="3239" fill="hold">
                      <p:stCondLst>
                        <p:cond delay="0"/>
                      </p:stCondLst>
                      <p:childTnLst>
                        <p:par>
                          <p:cTn id="3240" fill="hold">
                            <p:stCondLst>
                              <p:cond delay="0"/>
                            </p:stCondLst>
                            <p:childTnLst>
                              <p:par>
                                <p:cTn id="3241" presetID="2" presetClass="entr" presetSubtype="3" fill="hold" nodeType="clickEffect">
                                  <p:stCondLst>
                                    <p:cond delay="0"/>
                                  </p:stCondLst>
                                  <p:childTnLst>
                                    <p:set>
                                      <p:cBhvr>
                                        <p:cTn id="3242" dur="1" fill="hold">
                                          <p:stCondLst>
                                            <p:cond delay="0"/>
                                          </p:stCondLst>
                                        </p:cTn>
                                        <p:tgtEl>
                                          <p:spTgt spid="451"/>
                                        </p:tgtEl>
                                        <p:attrNameLst>
                                          <p:attrName>style.visibility</p:attrName>
                                        </p:attrNameLst>
                                      </p:cBhvr>
                                      <p:to>
                                        <p:strVal val="visible"/>
                                      </p:to>
                                    </p:set>
                                    <p:anim calcmode="lin" valueType="num">
                                      <p:cBhvr additive="base">
                                        <p:cTn id="3243" dur="250" fill="hold"/>
                                        <p:tgtEl>
                                          <p:spTgt spid="451"/>
                                        </p:tgtEl>
                                        <p:attrNameLst>
                                          <p:attrName>ppt_x</p:attrName>
                                        </p:attrNameLst>
                                      </p:cBhvr>
                                      <p:tavLst>
                                        <p:tav tm="0">
                                          <p:val>
                                            <p:strVal val="1+#ppt_w/2"/>
                                          </p:val>
                                        </p:tav>
                                        <p:tav tm="100000">
                                          <p:val>
                                            <p:strVal val="#ppt_x"/>
                                          </p:val>
                                        </p:tav>
                                      </p:tavLst>
                                    </p:anim>
                                    <p:anim calcmode="lin" valueType="num">
                                      <p:cBhvr additive="base">
                                        <p:cTn id="3244" dur="250" fill="hold"/>
                                        <p:tgtEl>
                                          <p:spTgt spid="451"/>
                                        </p:tgtEl>
                                        <p:attrNameLst>
                                          <p:attrName>ppt_y</p:attrName>
                                        </p:attrNameLst>
                                      </p:cBhvr>
                                      <p:tavLst>
                                        <p:tav tm="0">
                                          <p:val>
                                            <p:strVal val="0-#ppt_h/2"/>
                                          </p:val>
                                        </p:tav>
                                        <p:tav tm="100000">
                                          <p:val>
                                            <p:strVal val="#ppt_y"/>
                                          </p:val>
                                        </p:tav>
                                      </p:tavLst>
                                    </p:anim>
                                  </p:childTnLst>
                                </p:cTn>
                              </p:par>
                              <p:par>
                                <p:cTn id="3245" presetID="1" presetClass="entr" presetSubtype="0" fill="hold" nodeType="withEffect">
                                  <p:stCondLst>
                                    <p:cond delay="0"/>
                                  </p:stCondLst>
                                  <p:childTnLst>
                                    <p:set>
                                      <p:cBhvr>
                                        <p:cTn id="3246" dur="1" fill="hold">
                                          <p:stCondLst>
                                            <p:cond delay="0"/>
                                          </p:stCondLst>
                                        </p:cTn>
                                        <p:tgtEl>
                                          <p:spTgt spid="562"/>
                                        </p:tgtEl>
                                        <p:attrNameLst>
                                          <p:attrName>style.visibility</p:attrName>
                                        </p:attrNameLst>
                                      </p:cBhvr>
                                      <p:to>
                                        <p:strVal val="visible"/>
                                      </p:to>
                                    </p:set>
                                  </p:childTnLst>
                                </p:cTn>
                              </p:par>
                            </p:childTnLst>
                          </p:cTn>
                        </p:par>
                      </p:childTnLst>
                    </p:cTn>
                  </p:par>
                </p:childTnLst>
              </p:cTn>
              <p:nextCondLst>
                <p:cond evt="onClick" delay="0">
                  <p:tgtEl>
                    <p:spTgt spid="460"/>
                  </p:tgtEl>
                </p:cond>
              </p:nextCondLst>
            </p:seq>
            <p:seq concurrent="1" nextAc="seek">
              <p:cTn id="3247" restart="whenNotActive" fill="hold" evtFilter="cancelBubble" nodeType="interactiveSeq">
                <p:stCondLst>
                  <p:cond evt="onClick" delay="0">
                    <p:tgtEl>
                      <p:spTgt spid="458"/>
                    </p:tgtEl>
                  </p:cond>
                </p:stCondLst>
                <p:endSync evt="end" delay="0">
                  <p:rtn val="all"/>
                </p:endSync>
                <p:childTnLst>
                  <p:par>
                    <p:cTn id="3248" fill="hold">
                      <p:stCondLst>
                        <p:cond delay="0"/>
                      </p:stCondLst>
                      <p:childTnLst>
                        <p:par>
                          <p:cTn id="3249" fill="hold">
                            <p:stCondLst>
                              <p:cond delay="0"/>
                            </p:stCondLst>
                            <p:childTnLst>
                              <p:par>
                                <p:cTn id="3250" presetID="2" presetClass="entr" presetSubtype="3" fill="hold" nodeType="clickEffect">
                                  <p:stCondLst>
                                    <p:cond delay="0"/>
                                  </p:stCondLst>
                                  <p:childTnLst>
                                    <p:set>
                                      <p:cBhvr>
                                        <p:cTn id="3251" dur="1" fill="hold">
                                          <p:stCondLst>
                                            <p:cond delay="0"/>
                                          </p:stCondLst>
                                        </p:cTn>
                                        <p:tgtEl>
                                          <p:spTgt spid="455"/>
                                        </p:tgtEl>
                                        <p:attrNameLst>
                                          <p:attrName>style.visibility</p:attrName>
                                        </p:attrNameLst>
                                      </p:cBhvr>
                                      <p:to>
                                        <p:strVal val="visible"/>
                                      </p:to>
                                    </p:set>
                                    <p:anim calcmode="lin" valueType="num">
                                      <p:cBhvr additive="base">
                                        <p:cTn id="3252" dur="250" fill="hold"/>
                                        <p:tgtEl>
                                          <p:spTgt spid="455"/>
                                        </p:tgtEl>
                                        <p:attrNameLst>
                                          <p:attrName>ppt_x</p:attrName>
                                        </p:attrNameLst>
                                      </p:cBhvr>
                                      <p:tavLst>
                                        <p:tav tm="0">
                                          <p:val>
                                            <p:strVal val="1+#ppt_w/2"/>
                                          </p:val>
                                        </p:tav>
                                        <p:tav tm="100000">
                                          <p:val>
                                            <p:strVal val="#ppt_x"/>
                                          </p:val>
                                        </p:tav>
                                      </p:tavLst>
                                    </p:anim>
                                    <p:anim calcmode="lin" valueType="num">
                                      <p:cBhvr additive="base">
                                        <p:cTn id="3253" dur="250" fill="hold"/>
                                        <p:tgtEl>
                                          <p:spTgt spid="455"/>
                                        </p:tgtEl>
                                        <p:attrNameLst>
                                          <p:attrName>ppt_y</p:attrName>
                                        </p:attrNameLst>
                                      </p:cBhvr>
                                      <p:tavLst>
                                        <p:tav tm="0">
                                          <p:val>
                                            <p:strVal val="0-#ppt_h/2"/>
                                          </p:val>
                                        </p:tav>
                                        <p:tav tm="100000">
                                          <p:val>
                                            <p:strVal val="#ppt_y"/>
                                          </p:val>
                                        </p:tav>
                                      </p:tavLst>
                                    </p:anim>
                                  </p:childTnLst>
                                </p:cTn>
                              </p:par>
                              <p:par>
                                <p:cTn id="3254" presetID="1" presetClass="entr" presetSubtype="0" fill="hold" nodeType="withEffect">
                                  <p:stCondLst>
                                    <p:cond delay="0"/>
                                  </p:stCondLst>
                                  <p:childTnLst>
                                    <p:set>
                                      <p:cBhvr>
                                        <p:cTn id="3255" dur="1" fill="hold">
                                          <p:stCondLst>
                                            <p:cond delay="0"/>
                                          </p:stCondLst>
                                        </p:cTn>
                                        <p:tgtEl>
                                          <p:spTgt spid="562"/>
                                        </p:tgtEl>
                                        <p:attrNameLst>
                                          <p:attrName>style.visibility</p:attrName>
                                        </p:attrNameLst>
                                      </p:cBhvr>
                                      <p:to>
                                        <p:strVal val="visible"/>
                                      </p:to>
                                    </p:set>
                                  </p:childTnLst>
                                </p:cTn>
                              </p:par>
                            </p:childTnLst>
                          </p:cTn>
                        </p:par>
                      </p:childTnLst>
                    </p:cTn>
                  </p:par>
                </p:childTnLst>
              </p:cTn>
              <p:nextCondLst>
                <p:cond evt="onClick" delay="0">
                  <p:tgtEl>
                    <p:spTgt spid="458"/>
                  </p:tgtEl>
                </p:cond>
              </p:nextCondLst>
            </p:seq>
            <p:seq concurrent="1" nextAc="seek">
              <p:cTn id="3256" restart="whenNotActive" fill="hold" evtFilter="cancelBubble" nodeType="interactiveSeq">
                <p:stCondLst>
                  <p:cond evt="onClick" delay="0">
                    <p:tgtEl>
                      <p:spTgt spid="459"/>
                    </p:tgtEl>
                  </p:cond>
                </p:stCondLst>
                <p:endSync evt="end" delay="0">
                  <p:rtn val="all"/>
                </p:endSync>
                <p:childTnLst>
                  <p:par>
                    <p:cTn id="3257" fill="hold">
                      <p:stCondLst>
                        <p:cond delay="0"/>
                      </p:stCondLst>
                      <p:childTnLst>
                        <p:par>
                          <p:cTn id="3258" fill="hold">
                            <p:stCondLst>
                              <p:cond delay="0"/>
                            </p:stCondLst>
                            <p:childTnLst>
                              <p:par>
                                <p:cTn id="3259" presetID="2" presetClass="entr" presetSubtype="3" fill="hold" nodeType="clickEffect">
                                  <p:stCondLst>
                                    <p:cond delay="0"/>
                                  </p:stCondLst>
                                  <p:childTnLst>
                                    <p:set>
                                      <p:cBhvr>
                                        <p:cTn id="3260" dur="1" fill="hold">
                                          <p:stCondLst>
                                            <p:cond delay="0"/>
                                          </p:stCondLst>
                                        </p:cTn>
                                        <p:tgtEl>
                                          <p:spTgt spid="456"/>
                                        </p:tgtEl>
                                        <p:attrNameLst>
                                          <p:attrName>style.visibility</p:attrName>
                                        </p:attrNameLst>
                                      </p:cBhvr>
                                      <p:to>
                                        <p:strVal val="visible"/>
                                      </p:to>
                                    </p:set>
                                    <p:anim calcmode="lin" valueType="num">
                                      <p:cBhvr additive="base">
                                        <p:cTn id="3261" dur="250" fill="hold"/>
                                        <p:tgtEl>
                                          <p:spTgt spid="456"/>
                                        </p:tgtEl>
                                        <p:attrNameLst>
                                          <p:attrName>ppt_x</p:attrName>
                                        </p:attrNameLst>
                                      </p:cBhvr>
                                      <p:tavLst>
                                        <p:tav tm="0">
                                          <p:val>
                                            <p:strVal val="1+#ppt_w/2"/>
                                          </p:val>
                                        </p:tav>
                                        <p:tav tm="100000">
                                          <p:val>
                                            <p:strVal val="#ppt_x"/>
                                          </p:val>
                                        </p:tav>
                                      </p:tavLst>
                                    </p:anim>
                                    <p:anim calcmode="lin" valueType="num">
                                      <p:cBhvr additive="base">
                                        <p:cTn id="3262" dur="250" fill="hold"/>
                                        <p:tgtEl>
                                          <p:spTgt spid="456"/>
                                        </p:tgtEl>
                                        <p:attrNameLst>
                                          <p:attrName>ppt_y</p:attrName>
                                        </p:attrNameLst>
                                      </p:cBhvr>
                                      <p:tavLst>
                                        <p:tav tm="0">
                                          <p:val>
                                            <p:strVal val="0-#ppt_h/2"/>
                                          </p:val>
                                        </p:tav>
                                        <p:tav tm="100000">
                                          <p:val>
                                            <p:strVal val="#ppt_y"/>
                                          </p:val>
                                        </p:tav>
                                      </p:tavLst>
                                    </p:anim>
                                  </p:childTnLst>
                                </p:cTn>
                              </p:par>
                              <p:par>
                                <p:cTn id="3263" presetID="1" presetClass="entr" presetSubtype="0" fill="hold" nodeType="withEffect">
                                  <p:stCondLst>
                                    <p:cond delay="0"/>
                                  </p:stCondLst>
                                  <p:childTnLst>
                                    <p:set>
                                      <p:cBhvr>
                                        <p:cTn id="3264" dur="1" fill="hold">
                                          <p:stCondLst>
                                            <p:cond delay="0"/>
                                          </p:stCondLst>
                                        </p:cTn>
                                        <p:tgtEl>
                                          <p:spTgt spid="562"/>
                                        </p:tgtEl>
                                        <p:attrNameLst>
                                          <p:attrName>style.visibility</p:attrName>
                                        </p:attrNameLst>
                                      </p:cBhvr>
                                      <p:to>
                                        <p:strVal val="visible"/>
                                      </p:to>
                                    </p:set>
                                  </p:childTnLst>
                                </p:cTn>
                              </p:par>
                            </p:childTnLst>
                          </p:cTn>
                        </p:par>
                      </p:childTnLst>
                    </p:cTn>
                  </p:par>
                </p:childTnLst>
              </p:cTn>
              <p:nextCondLst>
                <p:cond evt="onClick" delay="0">
                  <p:tgtEl>
                    <p:spTgt spid="459"/>
                  </p:tgtEl>
                </p:cond>
              </p:nextCondLst>
            </p:seq>
            <p:seq concurrent="1" nextAc="seek">
              <p:cTn id="3265" restart="whenNotActive" fill="hold" evtFilter="cancelBubble" nodeType="interactiveSeq">
                <p:stCondLst>
                  <p:cond evt="onClick" delay="0">
                    <p:tgtEl>
                      <p:spTgt spid="454"/>
                    </p:tgtEl>
                  </p:cond>
                </p:stCondLst>
                <p:endSync evt="end" delay="0">
                  <p:rtn val="all"/>
                </p:endSync>
                <p:childTnLst>
                  <p:par>
                    <p:cTn id="3266" fill="hold">
                      <p:stCondLst>
                        <p:cond delay="0"/>
                      </p:stCondLst>
                      <p:childTnLst>
                        <p:par>
                          <p:cTn id="3267" fill="hold">
                            <p:stCondLst>
                              <p:cond delay="0"/>
                            </p:stCondLst>
                            <p:childTnLst>
                              <p:par>
                                <p:cTn id="3268" presetID="2" presetClass="entr" presetSubtype="3" fill="hold" nodeType="clickEffect">
                                  <p:stCondLst>
                                    <p:cond delay="0"/>
                                  </p:stCondLst>
                                  <p:childTnLst>
                                    <p:set>
                                      <p:cBhvr>
                                        <p:cTn id="3269" dur="1" fill="hold">
                                          <p:stCondLst>
                                            <p:cond delay="0"/>
                                          </p:stCondLst>
                                        </p:cTn>
                                        <p:tgtEl>
                                          <p:spTgt spid="453"/>
                                        </p:tgtEl>
                                        <p:attrNameLst>
                                          <p:attrName>style.visibility</p:attrName>
                                        </p:attrNameLst>
                                      </p:cBhvr>
                                      <p:to>
                                        <p:strVal val="visible"/>
                                      </p:to>
                                    </p:set>
                                    <p:anim calcmode="lin" valueType="num">
                                      <p:cBhvr additive="base">
                                        <p:cTn id="3270" dur="250" fill="hold"/>
                                        <p:tgtEl>
                                          <p:spTgt spid="453"/>
                                        </p:tgtEl>
                                        <p:attrNameLst>
                                          <p:attrName>ppt_x</p:attrName>
                                        </p:attrNameLst>
                                      </p:cBhvr>
                                      <p:tavLst>
                                        <p:tav tm="0">
                                          <p:val>
                                            <p:strVal val="1+#ppt_w/2"/>
                                          </p:val>
                                        </p:tav>
                                        <p:tav tm="100000">
                                          <p:val>
                                            <p:strVal val="#ppt_x"/>
                                          </p:val>
                                        </p:tav>
                                      </p:tavLst>
                                    </p:anim>
                                    <p:anim calcmode="lin" valueType="num">
                                      <p:cBhvr additive="base">
                                        <p:cTn id="3271" dur="250" fill="hold"/>
                                        <p:tgtEl>
                                          <p:spTgt spid="453"/>
                                        </p:tgtEl>
                                        <p:attrNameLst>
                                          <p:attrName>ppt_y</p:attrName>
                                        </p:attrNameLst>
                                      </p:cBhvr>
                                      <p:tavLst>
                                        <p:tav tm="0">
                                          <p:val>
                                            <p:strVal val="0-#ppt_h/2"/>
                                          </p:val>
                                        </p:tav>
                                        <p:tav tm="100000">
                                          <p:val>
                                            <p:strVal val="#ppt_y"/>
                                          </p:val>
                                        </p:tav>
                                      </p:tavLst>
                                    </p:anim>
                                  </p:childTnLst>
                                </p:cTn>
                              </p:par>
                              <p:par>
                                <p:cTn id="3272" presetID="1" presetClass="entr" presetSubtype="0" fill="hold" nodeType="withEffect">
                                  <p:stCondLst>
                                    <p:cond delay="0"/>
                                  </p:stCondLst>
                                  <p:childTnLst>
                                    <p:set>
                                      <p:cBhvr>
                                        <p:cTn id="3273" dur="1" fill="hold">
                                          <p:stCondLst>
                                            <p:cond delay="0"/>
                                          </p:stCondLst>
                                        </p:cTn>
                                        <p:tgtEl>
                                          <p:spTgt spid="562"/>
                                        </p:tgtEl>
                                        <p:attrNameLst>
                                          <p:attrName>style.visibility</p:attrName>
                                        </p:attrNameLst>
                                      </p:cBhvr>
                                      <p:to>
                                        <p:strVal val="visible"/>
                                      </p:to>
                                    </p:set>
                                  </p:childTnLst>
                                </p:cTn>
                              </p:par>
                            </p:childTnLst>
                          </p:cTn>
                        </p:par>
                      </p:childTnLst>
                    </p:cTn>
                  </p:par>
                </p:childTnLst>
              </p:cTn>
              <p:nextCondLst>
                <p:cond evt="onClick" delay="0">
                  <p:tgtEl>
                    <p:spTgt spid="454"/>
                  </p:tgtEl>
                </p:cond>
              </p:nextCondLst>
            </p:seq>
            <p:seq concurrent="1" nextAc="seek">
              <p:cTn id="3274" restart="whenNotActive" fill="hold" evtFilter="cancelBubble" nodeType="interactiveSeq">
                <p:stCondLst>
                  <p:cond evt="onClick" delay="0">
                    <p:tgtEl>
                      <p:spTgt spid="467"/>
                    </p:tgtEl>
                  </p:cond>
                </p:stCondLst>
                <p:endSync evt="end" delay="0">
                  <p:rtn val="all"/>
                </p:endSync>
                <p:childTnLst>
                  <p:par>
                    <p:cTn id="3275" fill="hold">
                      <p:stCondLst>
                        <p:cond delay="0"/>
                      </p:stCondLst>
                      <p:childTnLst>
                        <p:par>
                          <p:cTn id="3276" fill="hold">
                            <p:stCondLst>
                              <p:cond delay="0"/>
                            </p:stCondLst>
                            <p:childTnLst>
                              <p:par>
                                <p:cTn id="3277" presetID="2" presetClass="entr" presetSubtype="3" fill="hold" nodeType="clickEffect">
                                  <p:stCondLst>
                                    <p:cond delay="0"/>
                                  </p:stCondLst>
                                  <p:childTnLst>
                                    <p:set>
                                      <p:cBhvr>
                                        <p:cTn id="3278" dur="1" fill="hold">
                                          <p:stCondLst>
                                            <p:cond delay="0"/>
                                          </p:stCondLst>
                                        </p:cTn>
                                        <p:tgtEl>
                                          <p:spTgt spid="462"/>
                                        </p:tgtEl>
                                        <p:attrNameLst>
                                          <p:attrName>style.visibility</p:attrName>
                                        </p:attrNameLst>
                                      </p:cBhvr>
                                      <p:to>
                                        <p:strVal val="visible"/>
                                      </p:to>
                                    </p:set>
                                    <p:anim calcmode="lin" valueType="num">
                                      <p:cBhvr additive="base">
                                        <p:cTn id="3279" dur="250" fill="hold"/>
                                        <p:tgtEl>
                                          <p:spTgt spid="462"/>
                                        </p:tgtEl>
                                        <p:attrNameLst>
                                          <p:attrName>ppt_x</p:attrName>
                                        </p:attrNameLst>
                                      </p:cBhvr>
                                      <p:tavLst>
                                        <p:tav tm="0">
                                          <p:val>
                                            <p:strVal val="1+#ppt_w/2"/>
                                          </p:val>
                                        </p:tav>
                                        <p:tav tm="100000">
                                          <p:val>
                                            <p:strVal val="#ppt_x"/>
                                          </p:val>
                                        </p:tav>
                                      </p:tavLst>
                                    </p:anim>
                                    <p:anim calcmode="lin" valueType="num">
                                      <p:cBhvr additive="base">
                                        <p:cTn id="3280" dur="250" fill="hold"/>
                                        <p:tgtEl>
                                          <p:spTgt spid="462"/>
                                        </p:tgtEl>
                                        <p:attrNameLst>
                                          <p:attrName>ppt_y</p:attrName>
                                        </p:attrNameLst>
                                      </p:cBhvr>
                                      <p:tavLst>
                                        <p:tav tm="0">
                                          <p:val>
                                            <p:strVal val="0-#ppt_h/2"/>
                                          </p:val>
                                        </p:tav>
                                        <p:tav tm="100000">
                                          <p:val>
                                            <p:strVal val="#ppt_y"/>
                                          </p:val>
                                        </p:tav>
                                      </p:tavLst>
                                    </p:anim>
                                  </p:childTnLst>
                                </p:cTn>
                              </p:par>
                              <p:par>
                                <p:cTn id="3281" presetID="1" presetClass="entr" presetSubtype="0" fill="hold" nodeType="withEffect">
                                  <p:stCondLst>
                                    <p:cond delay="0"/>
                                  </p:stCondLst>
                                  <p:childTnLst>
                                    <p:set>
                                      <p:cBhvr>
                                        <p:cTn id="3282" dur="1" fill="hold">
                                          <p:stCondLst>
                                            <p:cond delay="0"/>
                                          </p:stCondLst>
                                        </p:cTn>
                                        <p:tgtEl>
                                          <p:spTgt spid="563"/>
                                        </p:tgtEl>
                                        <p:attrNameLst>
                                          <p:attrName>style.visibility</p:attrName>
                                        </p:attrNameLst>
                                      </p:cBhvr>
                                      <p:to>
                                        <p:strVal val="visible"/>
                                      </p:to>
                                    </p:set>
                                  </p:childTnLst>
                                </p:cTn>
                              </p:par>
                            </p:childTnLst>
                          </p:cTn>
                        </p:par>
                      </p:childTnLst>
                    </p:cTn>
                  </p:par>
                </p:childTnLst>
              </p:cTn>
              <p:nextCondLst>
                <p:cond evt="onClick" delay="0">
                  <p:tgtEl>
                    <p:spTgt spid="467"/>
                  </p:tgtEl>
                </p:cond>
              </p:nextCondLst>
            </p:seq>
            <p:seq concurrent="1" nextAc="seek">
              <p:cTn id="3283" restart="whenNotActive" fill="hold" evtFilter="cancelBubble" nodeType="interactiveSeq">
                <p:stCondLst>
                  <p:cond evt="onClick" delay="0">
                    <p:tgtEl>
                      <p:spTgt spid="470"/>
                    </p:tgtEl>
                  </p:cond>
                </p:stCondLst>
                <p:endSync evt="end" delay="0">
                  <p:rtn val="all"/>
                </p:endSync>
                <p:childTnLst>
                  <p:par>
                    <p:cTn id="3284" fill="hold">
                      <p:stCondLst>
                        <p:cond delay="0"/>
                      </p:stCondLst>
                      <p:childTnLst>
                        <p:par>
                          <p:cTn id="3285" fill="hold">
                            <p:stCondLst>
                              <p:cond delay="0"/>
                            </p:stCondLst>
                            <p:childTnLst>
                              <p:par>
                                <p:cTn id="3286" presetID="2" presetClass="entr" presetSubtype="3" fill="hold" nodeType="clickEffect">
                                  <p:stCondLst>
                                    <p:cond delay="0"/>
                                  </p:stCondLst>
                                  <p:childTnLst>
                                    <p:set>
                                      <p:cBhvr>
                                        <p:cTn id="3287" dur="1" fill="hold">
                                          <p:stCondLst>
                                            <p:cond delay="0"/>
                                          </p:stCondLst>
                                        </p:cTn>
                                        <p:tgtEl>
                                          <p:spTgt spid="461"/>
                                        </p:tgtEl>
                                        <p:attrNameLst>
                                          <p:attrName>style.visibility</p:attrName>
                                        </p:attrNameLst>
                                      </p:cBhvr>
                                      <p:to>
                                        <p:strVal val="visible"/>
                                      </p:to>
                                    </p:set>
                                    <p:anim calcmode="lin" valueType="num">
                                      <p:cBhvr additive="base">
                                        <p:cTn id="3288" dur="250" fill="hold"/>
                                        <p:tgtEl>
                                          <p:spTgt spid="461"/>
                                        </p:tgtEl>
                                        <p:attrNameLst>
                                          <p:attrName>ppt_x</p:attrName>
                                        </p:attrNameLst>
                                      </p:cBhvr>
                                      <p:tavLst>
                                        <p:tav tm="0">
                                          <p:val>
                                            <p:strVal val="1+#ppt_w/2"/>
                                          </p:val>
                                        </p:tav>
                                        <p:tav tm="100000">
                                          <p:val>
                                            <p:strVal val="#ppt_x"/>
                                          </p:val>
                                        </p:tav>
                                      </p:tavLst>
                                    </p:anim>
                                    <p:anim calcmode="lin" valueType="num">
                                      <p:cBhvr additive="base">
                                        <p:cTn id="3289" dur="250" fill="hold"/>
                                        <p:tgtEl>
                                          <p:spTgt spid="461"/>
                                        </p:tgtEl>
                                        <p:attrNameLst>
                                          <p:attrName>ppt_y</p:attrName>
                                        </p:attrNameLst>
                                      </p:cBhvr>
                                      <p:tavLst>
                                        <p:tav tm="0">
                                          <p:val>
                                            <p:strVal val="0-#ppt_h/2"/>
                                          </p:val>
                                        </p:tav>
                                        <p:tav tm="100000">
                                          <p:val>
                                            <p:strVal val="#ppt_y"/>
                                          </p:val>
                                        </p:tav>
                                      </p:tavLst>
                                    </p:anim>
                                  </p:childTnLst>
                                </p:cTn>
                              </p:par>
                              <p:par>
                                <p:cTn id="3290" presetID="1" presetClass="entr" presetSubtype="0" fill="hold" nodeType="withEffect">
                                  <p:stCondLst>
                                    <p:cond delay="0"/>
                                  </p:stCondLst>
                                  <p:childTnLst>
                                    <p:set>
                                      <p:cBhvr>
                                        <p:cTn id="3291" dur="1" fill="hold">
                                          <p:stCondLst>
                                            <p:cond delay="0"/>
                                          </p:stCondLst>
                                        </p:cTn>
                                        <p:tgtEl>
                                          <p:spTgt spid="563"/>
                                        </p:tgtEl>
                                        <p:attrNameLst>
                                          <p:attrName>style.visibility</p:attrName>
                                        </p:attrNameLst>
                                      </p:cBhvr>
                                      <p:to>
                                        <p:strVal val="visible"/>
                                      </p:to>
                                    </p:set>
                                  </p:childTnLst>
                                </p:cTn>
                              </p:par>
                            </p:childTnLst>
                          </p:cTn>
                        </p:par>
                      </p:childTnLst>
                    </p:cTn>
                  </p:par>
                </p:childTnLst>
              </p:cTn>
              <p:nextCondLst>
                <p:cond evt="onClick" delay="0">
                  <p:tgtEl>
                    <p:spTgt spid="470"/>
                  </p:tgtEl>
                </p:cond>
              </p:nextCondLst>
            </p:seq>
            <p:seq concurrent="1" nextAc="seek">
              <p:cTn id="3292" restart="whenNotActive" fill="hold" evtFilter="cancelBubble" nodeType="interactiveSeq">
                <p:stCondLst>
                  <p:cond evt="onClick" delay="0">
                    <p:tgtEl>
                      <p:spTgt spid="468"/>
                    </p:tgtEl>
                  </p:cond>
                </p:stCondLst>
                <p:endSync evt="end" delay="0">
                  <p:rtn val="all"/>
                </p:endSync>
                <p:childTnLst>
                  <p:par>
                    <p:cTn id="3293" fill="hold">
                      <p:stCondLst>
                        <p:cond delay="0"/>
                      </p:stCondLst>
                      <p:childTnLst>
                        <p:par>
                          <p:cTn id="3294" fill="hold">
                            <p:stCondLst>
                              <p:cond delay="0"/>
                            </p:stCondLst>
                            <p:childTnLst>
                              <p:par>
                                <p:cTn id="3295" presetID="2" presetClass="entr" presetSubtype="3" fill="hold" nodeType="clickEffect">
                                  <p:stCondLst>
                                    <p:cond delay="0"/>
                                  </p:stCondLst>
                                  <p:childTnLst>
                                    <p:set>
                                      <p:cBhvr>
                                        <p:cTn id="3296" dur="1" fill="hold">
                                          <p:stCondLst>
                                            <p:cond delay="0"/>
                                          </p:stCondLst>
                                        </p:cTn>
                                        <p:tgtEl>
                                          <p:spTgt spid="465"/>
                                        </p:tgtEl>
                                        <p:attrNameLst>
                                          <p:attrName>style.visibility</p:attrName>
                                        </p:attrNameLst>
                                      </p:cBhvr>
                                      <p:to>
                                        <p:strVal val="visible"/>
                                      </p:to>
                                    </p:set>
                                    <p:anim calcmode="lin" valueType="num">
                                      <p:cBhvr additive="base">
                                        <p:cTn id="3297" dur="250" fill="hold"/>
                                        <p:tgtEl>
                                          <p:spTgt spid="465"/>
                                        </p:tgtEl>
                                        <p:attrNameLst>
                                          <p:attrName>ppt_x</p:attrName>
                                        </p:attrNameLst>
                                      </p:cBhvr>
                                      <p:tavLst>
                                        <p:tav tm="0">
                                          <p:val>
                                            <p:strVal val="1+#ppt_w/2"/>
                                          </p:val>
                                        </p:tav>
                                        <p:tav tm="100000">
                                          <p:val>
                                            <p:strVal val="#ppt_x"/>
                                          </p:val>
                                        </p:tav>
                                      </p:tavLst>
                                    </p:anim>
                                    <p:anim calcmode="lin" valueType="num">
                                      <p:cBhvr additive="base">
                                        <p:cTn id="3298" dur="250" fill="hold"/>
                                        <p:tgtEl>
                                          <p:spTgt spid="465"/>
                                        </p:tgtEl>
                                        <p:attrNameLst>
                                          <p:attrName>ppt_y</p:attrName>
                                        </p:attrNameLst>
                                      </p:cBhvr>
                                      <p:tavLst>
                                        <p:tav tm="0">
                                          <p:val>
                                            <p:strVal val="0-#ppt_h/2"/>
                                          </p:val>
                                        </p:tav>
                                        <p:tav tm="100000">
                                          <p:val>
                                            <p:strVal val="#ppt_y"/>
                                          </p:val>
                                        </p:tav>
                                      </p:tavLst>
                                    </p:anim>
                                  </p:childTnLst>
                                </p:cTn>
                              </p:par>
                              <p:par>
                                <p:cTn id="3299" presetID="1" presetClass="entr" presetSubtype="0" fill="hold" nodeType="withEffect">
                                  <p:stCondLst>
                                    <p:cond delay="0"/>
                                  </p:stCondLst>
                                  <p:childTnLst>
                                    <p:set>
                                      <p:cBhvr>
                                        <p:cTn id="3300" dur="1" fill="hold">
                                          <p:stCondLst>
                                            <p:cond delay="0"/>
                                          </p:stCondLst>
                                        </p:cTn>
                                        <p:tgtEl>
                                          <p:spTgt spid="563"/>
                                        </p:tgtEl>
                                        <p:attrNameLst>
                                          <p:attrName>style.visibility</p:attrName>
                                        </p:attrNameLst>
                                      </p:cBhvr>
                                      <p:to>
                                        <p:strVal val="visible"/>
                                      </p:to>
                                    </p:set>
                                  </p:childTnLst>
                                </p:cTn>
                              </p:par>
                            </p:childTnLst>
                          </p:cTn>
                        </p:par>
                      </p:childTnLst>
                    </p:cTn>
                  </p:par>
                </p:childTnLst>
              </p:cTn>
              <p:nextCondLst>
                <p:cond evt="onClick" delay="0">
                  <p:tgtEl>
                    <p:spTgt spid="468"/>
                  </p:tgtEl>
                </p:cond>
              </p:nextCondLst>
            </p:seq>
            <p:seq concurrent="1" nextAc="seek">
              <p:cTn id="3301" restart="whenNotActive" fill="hold" evtFilter="cancelBubble" nodeType="interactiveSeq">
                <p:stCondLst>
                  <p:cond evt="onClick" delay="0">
                    <p:tgtEl>
                      <p:spTgt spid="469"/>
                    </p:tgtEl>
                  </p:cond>
                </p:stCondLst>
                <p:endSync evt="end" delay="0">
                  <p:rtn val="all"/>
                </p:endSync>
                <p:childTnLst>
                  <p:par>
                    <p:cTn id="3302" fill="hold">
                      <p:stCondLst>
                        <p:cond delay="0"/>
                      </p:stCondLst>
                      <p:childTnLst>
                        <p:par>
                          <p:cTn id="3303" fill="hold">
                            <p:stCondLst>
                              <p:cond delay="0"/>
                            </p:stCondLst>
                            <p:childTnLst>
                              <p:par>
                                <p:cTn id="3304" presetID="2" presetClass="entr" presetSubtype="3" fill="hold" nodeType="clickEffect">
                                  <p:stCondLst>
                                    <p:cond delay="0"/>
                                  </p:stCondLst>
                                  <p:childTnLst>
                                    <p:set>
                                      <p:cBhvr>
                                        <p:cTn id="3305" dur="1" fill="hold">
                                          <p:stCondLst>
                                            <p:cond delay="0"/>
                                          </p:stCondLst>
                                        </p:cTn>
                                        <p:tgtEl>
                                          <p:spTgt spid="466"/>
                                        </p:tgtEl>
                                        <p:attrNameLst>
                                          <p:attrName>style.visibility</p:attrName>
                                        </p:attrNameLst>
                                      </p:cBhvr>
                                      <p:to>
                                        <p:strVal val="visible"/>
                                      </p:to>
                                    </p:set>
                                    <p:anim calcmode="lin" valueType="num">
                                      <p:cBhvr additive="base">
                                        <p:cTn id="3306" dur="250" fill="hold"/>
                                        <p:tgtEl>
                                          <p:spTgt spid="466"/>
                                        </p:tgtEl>
                                        <p:attrNameLst>
                                          <p:attrName>ppt_x</p:attrName>
                                        </p:attrNameLst>
                                      </p:cBhvr>
                                      <p:tavLst>
                                        <p:tav tm="0">
                                          <p:val>
                                            <p:strVal val="1+#ppt_w/2"/>
                                          </p:val>
                                        </p:tav>
                                        <p:tav tm="100000">
                                          <p:val>
                                            <p:strVal val="#ppt_x"/>
                                          </p:val>
                                        </p:tav>
                                      </p:tavLst>
                                    </p:anim>
                                    <p:anim calcmode="lin" valueType="num">
                                      <p:cBhvr additive="base">
                                        <p:cTn id="3307" dur="250" fill="hold"/>
                                        <p:tgtEl>
                                          <p:spTgt spid="466"/>
                                        </p:tgtEl>
                                        <p:attrNameLst>
                                          <p:attrName>ppt_y</p:attrName>
                                        </p:attrNameLst>
                                      </p:cBhvr>
                                      <p:tavLst>
                                        <p:tav tm="0">
                                          <p:val>
                                            <p:strVal val="0-#ppt_h/2"/>
                                          </p:val>
                                        </p:tav>
                                        <p:tav tm="100000">
                                          <p:val>
                                            <p:strVal val="#ppt_y"/>
                                          </p:val>
                                        </p:tav>
                                      </p:tavLst>
                                    </p:anim>
                                  </p:childTnLst>
                                </p:cTn>
                              </p:par>
                              <p:par>
                                <p:cTn id="3308" presetID="1" presetClass="entr" presetSubtype="0" fill="hold" nodeType="withEffect">
                                  <p:stCondLst>
                                    <p:cond delay="0"/>
                                  </p:stCondLst>
                                  <p:childTnLst>
                                    <p:set>
                                      <p:cBhvr>
                                        <p:cTn id="3309" dur="1" fill="hold">
                                          <p:stCondLst>
                                            <p:cond delay="0"/>
                                          </p:stCondLst>
                                        </p:cTn>
                                        <p:tgtEl>
                                          <p:spTgt spid="563"/>
                                        </p:tgtEl>
                                        <p:attrNameLst>
                                          <p:attrName>style.visibility</p:attrName>
                                        </p:attrNameLst>
                                      </p:cBhvr>
                                      <p:to>
                                        <p:strVal val="visible"/>
                                      </p:to>
                                    </p:set>
                                  </p:childTnLst>
                                </p:cTn>
                              </p:par>
                            </p:childTnLst>
                          </p:cTn>
                        </p:par>
                      </p:childTnLst>
                    </p:cTn>
                  </p:par>
                </p:childTnLst>
              </p:cTn>
              <p:nextCondLst>
                <p:cond evt="onClick" delay="0">
                  <p:tgtEl>
                    <p:spTgt spid="469"/>
                  </p:tgtEl>
                </p:cond>
              </p:nextCondLst>
            </p:seq>
            <p:seq concurrent="1" nextAc="seek">
              <p:cTn id="3310" restart="whenNotActive" fill="hold" evtFilter="cancelBubble" nodeType="interactiveSeq">
                <p:stCondLst>
                  <p:cond evt="onClick" delay="0">
                    <p:tgtEl>
                      <p:spTgt spid="464"/>
                    </p:tgtEl>
                  </p:cond>
                </p:stCondLst>
                <p:endSync evt="end" delay="0">
                  <p:rtn val="all"/>
                </p:endSync>
                <p:childTnLst>
                  <p:par>
                    <p:cTn id="3311" fill="hold">
                      <p:stCondLst>
                        <p:cond delay="0"/>
                      </p:stCondLst>
                      <p:childTnLst>
                        <p:par>
                          <p:cTn id="3312" fill="hold">
                            <p:stCondLst>
                              <p:cond delay="0"/>
                            </p:stCondLst>
                            <p:childTnLst>
                              <p:par>
                                <p:cTn id="3313" presetID="2" presetClass="entr" presetSubtype="3" fill="hold" nodeType="clickEffect">
                                  <p:stCondLst>
                                    <p:cond delay="0"/>
                                  </p:stCondLst>
                                  <p:childTnLst>
                                    <p:set>
                                      <p:cBhvr>
                                        <p:cTn id="3314" dur="1" fill="hold">
                                          <p:stCondLst>
                                            <p:cond delay="0"/>
                                          </p:stCondLst>
                                        </p:cTn>
                                        <p:tgtEl>
                                          <p:spTgt spid="463"/>
                                        </p:tgtEl>
                                        <p:attrNameLst>
                                          <p:attrName>style.visibility</p:attrName>
                                        </p:attrNameLst>
                                      </p:cBhvr>
                                      <p:to>
                                        <p:strVal val="visible"/>
                                      </p:to>
                                    </p:set>
                                    <p:anim calcmode="lin" valueType="num">
                                      <p:cBhvr additive="base">
                                        <p:cTn id="3315" dur="250" fill="hold"/>
                                        <p:tgtEl>
                                          <p:spTgt spid="463"/>
                                        </p:tgtEl>
                                        <p:attrNameLst>
                                          <p:attrName>ppt_x</p:attrName>
                                        </p:attrNameLst>
                                      </p:cBhvr>
                                      <p:tavLst>
                                        <p:tav tm="0">
                                          <p:val>
                                            <p:strVal val="1+#ppt_w/2"/>
                                          </p:val>
                                        </p:tav>
                                        <p:tav tm="100000">
                                          <p:val>
                                            <p:strVal val="#ppt_x"/>
                                          </p:val>
                                        </p:tav>
                                      </p:tavLst>
                                    </p:anim>
                                    <p:anim calcmode="lin" valueType="num">
                                      <p:cBhvr additive="base">
                                        <p:cTn id="3316" dur="250" fill="hold"/>
                                        <p:tgtEl>
                                          <p:spTgt spid="463"/>
                                        </p:tgtEl>
                                        <p:attrNameLst>
                                          <p:attrName>ppt_y</p:attrName>
                                        </p:attrNameLst>
                                      </p:cBhvr>
                                      <p:tavLst>
                                        <p:tav tm="0">
                                          <p:val>
                                            <p:strVal val="0-#ppt_h/2"/>
                                          </p:val>
                                        </p:tav>
                                        <p:tav tm="100000">
                                          <p:val>
                                            <p:strVal val="#ppt_y"/>
                                          </p:val>
                                        </p:tav>
                                      </p:tavLst>
                                    </p:anim>
                                  </p:childTnLst>
                                </p:cTn>
                              </p:par>
                              <p:par>
                                <p:cTn id="3317" presetID="1" presetClass="entr" presetSubtype="0" fill="hold" nodeType="withEffect">
                                  <p:stCondLst>
                                    <p:cond delay="0"/>
                                  </p:stCondLst>
                                  <p:childTnLst>
                                    <p:set>
                                      <p:cBhvr>
                                        <p:cTn id="3318" dur="1" fill="hold">
                                          <p:stCondLst>
                                            <p:cond delay="0"/>
                                          </p:stCondLst>
                                        </p:cTn>
                                        <p:tgtEl>
                                          <p:spTgt spid="563"/>
                                        </p:tgtEl>
                                        <p:attrNameLst>
                                          <p:attrName>style.visibility</p:attrName>
                                        </p:attrNameLst>
                                      </p:cBhvr>
                                      <p:to>
                                        <p:strVal val="visible"/>
                                      </p:to>
                                    </p:set>
                                  </p:childTnLst>
                                </p:cTn>
                              </p:par>
                            </p:childTnLst>
                          </p:cTn>
                        </p:par>
                      </p:childTnLst>
                    </p:cTn>
                  </p:par>
                </p:childTnLst>
              </p:cTn>
              <p:nextCondLst>
                <p:cond evt="onClick" delay="0">
                  <p:tgtEl>
                    <p:spTgt spid="464"/>
                  </p:tgtEl>
                </p:cond>
              </p:nextCondLst>
            </p:seq>
            <p:seq concurrent="1" nextAc="seek">
              <p:cTn id="3319" restart="whenNotActive" fill="hold" evtFilter="cancelBubble" nodeType="interactiveSeq">
                <p:stCondLst>
                  <p:cond evt="onClick" delay="0">
                    <p:tgtEl>
                      <p:spTgt spid="475"/>
                    </p:tgtEl>
                  </p:cond>
                </p:stCondLst>
                <p:endSync evt="end" delay="0">
                  <p:rtn val="all"/>
                </p:endSync>
                <p:childTnLst>
                  <p:par>
                    <p:cTn id="3320" fill="hold">
                      <p:stCondLst>
                        <p:cond delay="0"/>
                      </p:stCondLst>
                      <p:childTnLst>
                        <p:par>
                          <p:cTn id="3321" fill="hold">
                            <p:stCondLst>
                              <p:cond delay="0"/>
                            </p:stCondLst>
                            <p:childTnLst>
                              <p:par>
                                <p:cTn id="3322" presetID="2" presetClass="entr" presetSubtype="3" fill="hold" nodeType="clickEffect">
                                  <p:stCondLst>
                                    <p:cond delay="0"/>
                                  </p:stCondLst>
                                  <p:childTnLst>
                                    <p:set>
                                      <p:cBhvr>
                                        <p:cTn id="3323" dur="1" fill="hold">
                                          <p:stCondLst>
                                            <p:cond delay="0"/>
                                          </p:stCondLst>
                                        </p:cTn>
                                        <p:tgtEl>
                                          <p:spTgt spid="472"/>
                                        </p:tgtEl>
                                        <p:attrNameLst>
                                          <p:attrName>style.visibility</p:attrName>
                                        </p:attrNameLst>
                                      </p:cBhvr>
                                      <p:to>
                                        <p:strVal val="visible"/>
                                      </p:to>
                                    </p:set>
                                    <p:anim calcmode="lin" valueType="num">
                                      <p:cBhvr additive="base">
                                        <p:cTn id="3324" dur="250" fill="hold"/>
                                        <p:tgtEl>
                                          <p:spTgt spid="472"/>
                                        </p:tgtEl>
                                        <p:attrNameLst>
                                          <p:attrName>ppt_x</p:attrName>
                                        </p:attrNameLst>
                                      </p:cBhvr>
                                      <p:tavLst>
                                        <p:tav tm="0">
                                          <p:val>
                                            <p:strVal val="1+#ppt_w/2"/>
                                          </p:val>
                                        </p:tav>
                                        <p:tav tm="100000">
                                          <p:val>
                                            <p:strVal val="#ppt_x"/>
                                          </p:val>
                                        </p:tav>
                                      </p:tavLst>
                                    </p:anim>
                                    <p:anim calcmode="lin" valueType="num">
                                      <p:cBhvr additive="base">
                                        <p:cTn id="3325" dur="250" fill="hold"/>
                                        <p:tgtEl>
                                          <p:spTgt spid="472"/>
                                        </p:tgtEl>
                                        <p:attrNameLst>
                                          <p:attrName>ppt_y</p:attrName>
                                        </p:attrNameLst>
                                      </p:cBhvr>
                                      <p:tavLst>
                                        <p:tav tm="0">
                                          <p:val>
                                            <p:strVal val="0-#ppt_h/2"/>
                                          </p:val>
                                        </p:tav>
                                        <p:tav tm="100000">
                                          <p:val>
                                            <p:strVal val="#ppt_y"/>
                                          </p:val>
                                        </p:tav>
                                      </p:tavLst>
                                    </p:anim>
                                  </p:childTnLst>
                                </p:cTn>
                              </p:par>
                              <p:par>
                                <p:cTn id="3326" presetID="1" presetClass="entr" presetSubtype="0" fill="hold" nodeType="withEffect">
                                  <p:stCondLst>
                                    <p:cond delay="0"/>
                                  </p:stCondLst>
                                  <p:childTnLst>
                                    <p:set>
                                      <p:cBhvr>
                                        <p:cTn id="3327" dur="1" fill="hold">
                                          <p:stCondLst>
                                            <p:cond delay="0"/>
                                          </p:stCondLst>
                                        </p:cTn>
                                        <p:tgtEl>
                                          <p:spTgt spid="564"/>
                                        </p:tgtEl>
                                        <p:attrNameLst>
                                          <p:attrName>style.visibility</p:attrName>
                                        </p:attrNameLst>
                                      </p:cBhvr>
                                      <p:to>
                                        <p:strVal val="visible"/>
                                      </p:to>
                                    </p:set>
                                  </p:childTnLst>
                                </p:cTn>
                              </p:par>
                            </p:childTnLst>
                          </p:cTn>
                        </p:par>
                      </p:childTnLst>
                    </p:cTn>
                  </p:par>
                </p:childTnLst>
              </p:cTn>
              <p:nextCondLst>
                <p:cond evt="onClick" delay="0">
                  <p:tgtEl>
                    <p:spTgt spid="475"/>
                  </p:tgtEl>
                </p:cond>
              </p:nextCondLst>
            </p:seq>
            <p:seq concurrent="1" nextAc="seek">
              <p:cTn id="3328" restart="whenNotActive" fill="hold" evtFilter="cancelBubble" nodeType="interactiveSeq">
                <p:stCondLst>
                  <p:cond evt="onClick" delay="0">
                    <p:tgtEl>
                      <p:spTgt spid="478"/>
                    </p:tgtEl>
                  </p:cond>
                </p:stCondLst>
                <p:endSync evt="end" delay="0">
                  <p:rtn val="all"/>
                </p:endSync>
                <p:childTnLst>
                  <p:par>
                    <p:cTn id="3329" fill="hold">
                      <p:stCondLst>
                        <p:cond delay="0"/>
                      </p:stCondLst>
                      <p:childTnLst>
                        <p:par>
                          <p:cTn id="3330" fill="hold">
                            <p:stCondLst>
                              <p:cond delay="0"/>
                            </p:stCondLst>
                            <p:childTnLst>
                              <p:par>
                                <p:cTn id="3331" presetID="2" presetClass="entr" presetSubtype="3" fill="hold" nodeType="clickEffect">
                                  <p:stCondLst>
                                    <p:cond delay="0"/>
                                  </p:stCondLst>
                                  <p:childTnLst>
                                    <p:set>
                                      <p:cBhvr>
                                        <p:cTn id="3332" dur="1" fill="hold">
                                          <p:stCondLst>
                                            <p:cond delay="0"/>
                                          </p:stCondLst>
                                        </p:cTn>
                                        <p:tgtEl>
                                          <p:spTgt spid="471"/>
                                        </p:tgtEl>
                                        <p:attrNameLst>
                                          <p:attrName>style.visibility</p:attrName>
                                        </p:attrNameLst>
                                      </p:cBhvr>
                                      <p:to>
                                        <p:strVal val="visible"/>
                                      </p:to>
                                    </p:set>
                                    <p:anim calcmode="lin" valueType="num">
                                      <p:cBhvr additive="base">
                                        <p:cTn id="3333" dur="250" fill="hold"/>
                                        <p:tgtEl>
                                          <p:spTgt spid="471"/>
                                        </p:tgtEl>
                                        <p:attrNameLst>
                                          <p:attrName>ppt_x</p:attrName>
                                        </p:attrNameLst>
                                      </p:cBhvr>
                                      <p:tavLst>
                                        <p:tav tm="0">
                                          <p:val>
                                            <p:strVal val="1+#ppt_w/2"/>
                                          </p:val>
                                        </p:tav>
                                        <p:tav tm="100000">
                                          <p:val>
                                            <p:strVal val="#ppt_x"/>
                                          </p:val>
                                        </p:tav>
                                      </p:tavLst>
                                    </p:anim>
                                    <p:anim calcmode="lin" valueType="num">
                                      <p:cBhvr additive="base">
                                        <p:cTn id="3334" dur="250" fill="hold"/>
                                        <p:tgtEl>
                                          <p:spTgt spid="471"/>
                                        </p:tgtEl>
                                        <p:attrNameLst>
                                          <p:attrName>ppt_y</p:attrName>
                                        </p:attrNameLst>
                                      </p:cBhvr>
                                      <p:tavLst>
                                        <p:tav tm="0">
                                          <p:val>
                                            <p:strVal val="0-#ppt_h/2"/>
                                          </p:val>
                                        </p:tav>
                                        <p:tav tm="100000">
                                          <p:val>
                                            <p:strVal val="#ppt_y"/>
                                          </p:val>
                                        </p:tav>
                                      </p:tavLst>
                                    </p:anim>
                                  </p:childTnLst>
                                </p:cTn>
                              </p:par>
                              <p:par>
                                <p:cTn id="3335" presetID="1" presetClass="entr" presetSubtype="0" fill="hold" nodeType="withEffect">
                                  <p:stCondLst>
                                    <p:cond delay="0"/>
                                  </p:stCondLst>
                                  <p:childTnLst>
                                    <p:set>
                                      <p:cBhvr>
                                        <p:cTn id="3336" dur="1" fill="hold">
                                          <p:stCondLst>
                                            <p:cond delay="0"/>
                                          </p:stCondLst>
                                        </p:cTn>
                                        <p:tgtEl>
                                          <p:spTgt spid="564"/>
                                        </p:tgtEl>
                                        <p:attrNameLst>
                                          <p:attrName>style.visibility</p:attrName>
                                        </p:attrNameLst>
                                      </p:cBhvr>
                                      <p:to>
                                        <p:strVal val="visible"/>
                                      </p:to>
                                    </p:set>
                                  </p:childTnLst>
                                </p:cTn>
                              </p:par>
                            </p:childTnLst>
                          </p:cTn>
                        </p:par>
                      </p:childTnLst>
                    </p:cTn>
                  </p:par>
                </p:childTnLst>
              </p:cTn>
              <p:nextCondLst>
                <p:cond evt="onClick" delay="0">
                  <p:tgtEl>
                    <p:spTgt spid="478"/>
                  </p:tgtEl>
                </p:cond>
              </p:nextCondLst>
            </p:seq>
            <p:seq concurrent="1" nextAc="seek">
              <p:cTn id="3337" restart="whenNotActive" fill="hold" evtFilter="cancelBubble" nodeType="interactiveSeq">
                <p:stCondLst>
                  <p:cond evt="onClick" delay="0">
                    <p:tgtEl>
                      <p:spTgt spid="476"/>
                    </p:tgtEl>
                  </p:cond>
                </p:stCondLst>
                <p:endSync evt="end" delay="0">
                  <p:rtn val="all"/>
                </p:endSync>
                <p:childTnLst>
                  <p:par>
                    <p:cTn id="3338" fill="hold">
                      <p:stCondLst>
                        <p:cond delay="0"/>
                      </p:stCondLst>
                      <p:childTnLst>
                        <p:par>
                          <p:cTn id="3339" fill="hold">
                            <p:stCondLst>
                              <p:cond delay="0"/>
                            </p:stCondLst>
                            <p:childTnLst>
                              <p:par>
                                <p:cTn id="3340" presetID="2" presetClass="entr" presetSubtype="3" fill="hold" nodeType="clickEffect">
                                  <p:stCondLst>
                                    <p:cond delay="0"/>
                                  </p:stCondLst>
                                  <p:childTnLst>
                                    <p:set>
                                      <p:cBhvr>
                                        <p:cTn id="3341" dur="1" fill="hold">
                                          <p:stCondLst>
                                            <p:cond delay="0"/>
                                          </p:stCondLst>
                                        </p:cTn>
                                        <p:tgtEl>
                                          <p:spTgt spid="347"/>
                                        </p:tgtEl>
                                        <p:attrNameLst>
                                          <p:attrName>style.visibility</p:attrName>
                                        </p:attrNameLst>
                                      </p:cBhvr>
                                      <p:to>
                                        <p:strVal val="visible"/>
                                      </p:to>
                                    </p:set>
                                    <p:anim calcmode="lin" valueType="num">
                                      <p:cBhvr additive="base">
                                        <p:cTn id="3342" dur="250" fill="hold"/>
                                        <p:tgtEl>
                                          <p:spTgt spid="347"/>
                                        </p:tgtEl>
                                        <p:attrNameLst>
                                          <p:attrName>ppt_x</p:attrName>
                                        </p:attrNameLst>
                                      </p:cBhvr>
                                      <p:tavLst>
                                        <p:tav tm="0">
                                          <p:val>
                                            <p:strVal val="1+#ppt_w/2"/>
                                          </p:val>
                                        </p:tav>
                                        <p:tav tm="100000">
                                          <p:val>
                                            <p:strVal val="#ppt_x"/>
                                          </p:val>
                                        </p:tav>
                                      </p:tavLst>
                                    </p:anim>
                                    <p:anim calcmode="lin" valueType="num">
                                      <p:cBhvr additive="base">
                                        <p:cTn id="3343" dur="250" fill="hold"/>
                                        <p:tgtEl>
                                          <p:spTgt spid="347"/>
                                        </p:tgtEl>
                                        <p:attrNameLst>
                                          <p:attrName>ppt_y</p:attrName>
                                        </p:attrNameLst>
                                      </p:cBhvr>
                                      <p:tavLst>
                                        <p:tav tm="0">
                                          <p:val>
                                            <p:strVal val="0-#ppt_h/2"/>
                                          </p:val>
                                        </p:tav>
                                        <p:tav tm="100000">
                                          <p:val>
                                            <p:strVal val="#ppt_y"/>
                                          </p:val>
                                        </p:tav>
                                      </p:tavLst>
                                    </p:anim>
                                  </p:childTnLst>
                                </p:cTn>
                              </p:par>
                              <p:par>
                                <p:cTn id="3344" presetID="1" presetClass="entr" presetSubtype="0" fill="hold" nodeType="withEffect">
                                  <p:stCondLst>
                                    <p:cond delay="0"/>
                                  </p:stCondLst>
                                  <p:childTnLst>
                                    <p:set>
                                      <p:cBhvr>
                                        <p:cTn id="3345" dur="1" fill="hold">
                                          <p:stCondLst>
                                            <p:cond delay="0"/>
                                          </p:stCondLst>
                                        </p:cTn>
                                        <p:tgtEl>
                                          <p:spTgt spid="564"/>
                                        </p:tgtEl>
                                        <p:attrNameLst>
                                          <p:attrName>style.visibility</p:attrName>
                                        </p:attrNameLst>
                                      </p:cBhvr>
                                      <p:to>
                                        <p:strVal val="visible"/>
                                      </p:to>
                                    </p:set>
                                  </p:childTnLst>
                                </p:cTn>
                              </p:par>
                            </p:childTnLst>
                          </p:cTn>
                        </p:par>
                      </p:childTnLst>
                    </p:cTn>
                  </p:par>
                </p:childTnLst>
              </p:cTn>
              <p:nextCondLst>
                <p:cond evt="onClick" delay="0">
                  <p:tgtEl>
                    <p:spTgt spid="476"/>
                  </p:tgtEl>
                </p:cond>
              </p:nextCondLst>
            </p:seq>
            <p:seq concurrent="1" nextAc="seek">
              <p:cTn id="3346" restart="whenNotActive" fill="hold" evtFilter="cancelBubble" nodeType="interactiveSeq">
                <p:stCondLst>
                  <p:cond evt="onClick" delay="0">
                    <p:tgtEl>
                      <p:spTgt spid="477"/>
                    </p:tgtEl>
                  </p:cond>
                </p:stCondLst>
                <p:endSync evt="end" delay="0">
                  <p:rtn val="all"/>
                </p:endSync>
                <p:childTnLst>
                  <p:par>
                    <p:cTn id="3347" fill="hold">
                      <p:stCondLst>
                        <p:cond delay="0"/>
                      </p:stCondLst>
                      <p:childTnLst>
                        <p:par>
                          <p:cTn id="3348" fill="hold">
                            <p:stCondLst>
                              <p:cond delay="0"/>
                            </p:stCondLst>
                            <p:childTnLst>
                              <p:par>
                                <p:cTn id="3349" presetID="2" presetClass="entr" presetSubtype="3" fill="hold" nodeType="clickEffect">
                                  <p:stCondLst>
                                    <p:cond delay="0"/>
                                  </p:stCondLst>
                                  <p:childTnLst>
                                    <p:set>
                                      <p:cBhvr>
                                        <p:cTn id="3350" dur="1" fill="hold">
                                          <p:stCondLst>
                                            <p:cond delay="0"/>
                                          </p:stCondLst>
                                        </p:cTn>
                                        <p:tgtEl>
                                          <p:spTgt spid="474"/>
                                        </p:tgtEl>
                                        <p:attrNameLst>
                                          <p:attrName>style.visibility</p:attrName>
                                        </p:attrNameLst>
                                      </p:cBhvr>
                                      <p:to>
                                        <p:strVal val="visible"/>
                                      </p:to>
                                    </p:set>
                                    <p:anim calcmode="lin" valueType="num">
                                      <p:cBhvr additive="base">
                                        <p:cTn id="3351" dur="250" fill="hold"/>
                                        <p:tgtEl>
                                          <p:spTgt spid="474"/>
                                        </p:tgtEl>
                                        <p:attrNameLst>
                                          <p:attrName>ppt_x</p:attrName>
                                        </p:attrNameLst>
                                      </p:cBhvr>
                                      <p:tavLst>
                                        <p:tav tm="0">
                                          <p:val>
                                            <p:strVal val="1+#ppt_w/2"/>
                                          </p:val>
                                        </p:tav>
                                        <p:tav tm="100000">
                                          <p:val>
                                            <p:strVal val="#ppt_x"/>
                                          </p:val>
                                        </p:tav>
                                      </p:tavLst>
                                    </p:anim>
                                    <p:anim calcmode="lin" valueType="num">
                                      <p:cBhvr additive="base">
                                        <p:cTn id="3352" dur="250" fill="hold"/>
                                        <p:tgtEl>
                                          <p:spTgt spid="474"/>
                                        </p:tgtEl>
                                        <p:attrNameLst>
                                          <p:attrName>ppt_y</p:attrName>
                                        </p:attrNameLst>
                                      </p:cBhvr>
                                      <p:tavLst>
                                        <p:tav tm="0">
                                          <p:val>
                                            <p:strVal val="0-#ppt_h/2"/>
                                          </p:val>
                                        </p:tav>
                                        <p:tav tm="100000">
                                          <p:val>
                                            <p:strVal val="#ppt_y"/>
                                          </p:val>
                                        </p:tav>
                                      </p:tavLst>
                                    </p:anim>
                                  </p:childTnLst>
                                </p:cTn>
                              </p:par>
                              <p:par>
                                <p:cTn id="3353" presetID="1" presetClass="entr" presetSubtype="0" fill="hold" nodeType="withEffect">
                                  <p:stCondLst>
                                    <p:cond delay="0"/>
                                  </p:stCondLst>
                                  <p:childTnLst>
                                    <p:set>
                                      <p:cBhvr>
                                        <p:cTn id="3354" dur="1" fill="hold">
                                          <p:stCondLst>
                                            <p:cond delay="0"/>
                                          </p:stCondLst>
                                        </p:cTn>
                                        <p:tgtEl>
                                          <p:spTgt spid="564"/>
                                        </p:tgtEl>
                                        <p:attrNameLst>
                                          <p:attrName>style.visibility</p:attrName>
                                        </p:attrNameLst>
                                      </p:cBhvr>
                                      <p:to>
                                        <p:strVal val="visible"/>
                                      </p:to>
                                    </p:set>
                                  </p:childTnLst>
                                </p:cTn>
                              </p:par>
                            </p:childTnLst>
                          </p:cTn>
                        </p:par>
                      </p:childTnLst>
                    </p:cTn>
                  </p:par>
                </p:childTnLst>
              </p:cTn>
              <p:nextCondLst>
                <p:cond evt="onClick" delay="0">
                  <p:tgtEl>
                    <p:spTgt spid="477"/>
                  </p:tgtEl>
                </p:cond>
              </p:nextCondLst>
            </p:seq>
            <p:seq concurrent="1" nextAc="seek">
              <p:cTn id="3355" restart="whenNotActive" fill="hold" evtFilter="cancelBubble" nodeType="interactiveSeq">
                <p:stCondLst>
                  <p:cond evt="onClick" delay="0">
                    <p:tgtEl>
                      <p:spTgt spid="473"/>
                    </p:tgtEl>
                  </p:cond>
                </p:stCondLst>
                <p:endSync evt="end" delay="0">
                  <p:rtn val="all"/>
                </p:endSync>
                <p:childTnLst>
                  <p:par>
                    <p:cTn id="3356" fill="hold">
                      <p:stCondLst>
                        <p:cond delay="0"/>
                      </p:stCondLst>
                      <p:childTnLst>
                        <p:par>
                          <p:cTn id="3357" fill="hold">
                            <p:stCondLst>
                              <p:cond delay="0"/>
                            </p:stCondLst>
                            <p:childTnLst>
                              <p:par>
                                <p:cTn id="3358" presetID="2" presetClass="entr" presetSubtype="3" fill="hold" nodeType="clickEffect">
                                  <p:stCondLst>
                                    <p:cond delay="0"/>
                                  </p:stCondLst>
                                  <p:childTnLst>
                                    <p:set>
                                      <p:cBhvr>
                                        <p:cTn id="3359" dur="1" fill="hold">
                                          <p:stCondLst>
                                            <p:cond delay="0"/>
                                          </p:stCondLst>
                                        </p:cTn>
                                        <p:tgtEl>
                                          <p:spTgt spid="479"/>
                                        </p:tgtEl>
                                        <p:attrNameLst>
                                          <p:attrName>style.visibility</p:attrName>
                                        </p:attrNameLst>
                                      </p:cBhvr>
                                      <p:to>
                                        <p:strVal val="visible"/>
                                      </p:to>
                                    </p:set>
                                    <p:anim calcmode="lin" valueType="num">
                                      <p:cBhvr additive="base">
                                        <p:cTn id="3360" dur="250" fill="hold"/>
                                        <p:tgtEl>
                                          <p:spTgt spid="479"/>
                                        </p:tgtEl>
                                        <p:attrNameLst>
                                          <p:attrName>ppt_x</p:attrName>
                                        </p:attrNameLst>
                                      </p:cBhvr>
                                      <p:tavLst>
                                        <p:tav tm="0">
                                          <p:val>
                                            <p:strVal val="1+#ppt_w/2"/>
                                          </p:val>
                                        </p:tav>
                                        <p:tav tm="100000">
                                          <p:val>
                                            <p:strVal val="#ppt_x"/>
                                          </p:val>
                                        </p:tav>
                                      </p:tavLst>
                                    </p:anim>
                                    <p:anim calcmode="lin" valueType="num">
                                      <p:cBhvr additive="base">
                                        <p:cTn id="3361" dur="250" fill="hold"/>
                                        <p:tgtEl>
                                          <p:spTgt spid="479"/>
                                        </p:tgtEl>
                                        <p:attrNameLst>
                                          <p:attrName>ppt_y</p:attrName>
                                        </p:attrNameLst>
                                      </p:cBhvr>
                                      <p:tavLst>
                                        <p:tav tm="0">
                                          <p:val>
                                            <p:strVal val="0-#ppt_h/2"/>
                                          </p:val>
                                        </p:tav>
                                        <p:tav tm="100000">
                                          <p:val>
                                            <p:strVal val="#ppt_y"/>
                                          </p:val>
                                        </p:tav>
                                      </p:tavLst>
                                    </p:anim>
                                  </p:childTnLst>
                                </p:cTn>
                              </p:par>
                              <p:par>
                                <p:cTn id="3362" presetID="1" presetClass="entr" presetSubtype="0" fill="hold" nodeType="withEffect">
                                  <p:stCondLst>
                                    <p:cond delay="0"/>
                                  </p:stCondLst>
                                  <p:childTnLst>
                                    <p:set>
                                      <p:cBhvr>
                                        <p:cTn id="3363" dur="1" fill="hold">
                                          <p:stCondLst>
                                            <p:cond delay="0"/>
                                          </p:stCondLst>
                                        </p:cTn>
                                        <p:tgtEl>
                                          <p:spTgt spid="564"/>
                                        </p:tgtEl>
                                        <p:attrNameLst>
                                          <p:attrName>style.visibility</p:attrName>
                                        </p:attrNameLst>
                                      </p:cBhvr>
                                      <p:to>
                                        <p:strVal val="visible"/>
                                      </p:to>
                                    </p:set>
                                  </p:childTnLst>
                                </p:cTn>
                              </p:par>
                            </p:childTnLst>
                          </p:cTn>
                        </p:par>
                      </p:childTnLst>
                    </p:cTn>
                  </p:par>
                </p:childTnLst>
              </p:cTn>
              <p:nextCondLst>
                <p:cond evt="onClick" delay="0">
                  <p:tgtEl>
                    <p:spTgt spid="473"/>
                  </p:tgtEl>
                </p:cond>
              </p:nextCondLst>
            </p:seq>
            <p:seq concurrent="1" nextAc="seek">
              <p:cTn id="3364" restart="whenNotActive" fill="hold" evtFilter="cancelBubble" nodeType="interactiveSeq">
                <p:stCondLst>
                  <p:cond evt="onClick" delay="0">
                    <p:tgtEl>
                      <p:spTgt spid="484"/>
                    </p:tgtEl>
                  </p:cond>
                </p:stCondLst>
                <p:endSync evt="end" delay="0">
                  <p:rtn val="all"/>
                </p:endSync>
                <p:childTnLst>
                  <p:par>
                    <p:cTn id="3365" fill="hold">
                      <p:stCondLst>
                        <p:cond delay="0"/>
                      </p:stCondLst>
                      <p:childTnLst>
                        <p:par>
                          <p:cTn id="3366" fill="hold">
                            <p:stCondLst>
                              <p:cond delay="0"/>
                            </p:stCondLst>
                            <p:childTnLst>
                              <p:par>
                                <p:cTn id="3367" presetID="2" presetClass="entr" presetSubtype="3" fill="hold" nodeType="clickEffect">
                                  <p:stCondLst>
                                    <p:cond delay="0"/>
                                  </p:stCondLst>
                                  <p:childTnLst>
                                    <p:set>
                                      <p:cBhvr>
                                        <p:cTn id="3368" dur="1" fill="hold">
                                          <p:stCondLst>
                                            <p:cond delay="0"/>
                                          </p:stCondLst>
                                        </p:cTn>
                                        <p:tgtEl>
                                          <p:spTgt spid="481"/>
                                        </p:tgtEl>
                                        <p:attrNameLst>
                                          <p:attrName>style.visibility</p:attrName>
                                        </p:attrNameLst>
                                      </p:cBhvr>
                                      <p:to>
                                        <p:strVal val="visible"/>
                                      </p:to>
                                    </p:set>
                                    <p:anim calcmode="lin" valueType="num">
                                      <p:cBhvr additive="base">
                                        <p:cTn id="3369" dur="250" fill="hold"/>
                                        <p:tgtEl>
                                          <p:spTgt spid="481"/>
                                        </p:tgtEl>
                                        <p:attrNameLst>
                                          <p:attrName>ppt_x</p:attrName>
                                        </p:attrNameLst>
                                      </p:cBhvr>
                                      <p:tavLst>
                                        <p:tav tm="0">
                                          <p:val>
                                            <p:strVal val="1+#ppt_w/2"/>
                                          </p:val>
                                        </p:tav>
                                        <p:tav tm="100000">
                                          <p:val>
                                            <p:strVal val="#ppt_x"/>
                                          </p:val>
                                        </p:tav>
                                      </p:tavLst>
                                    </p:anim>
                                    <p:anim calcmode="lin" valueType="num">
                                      <p:cBhvr additive="base">
                                        <p:cTn id="3370" dur="250" fill="hold"/>
                                        <p:tgtEl>
                                          <p:spTgt spid="481"/>
                                        </p:tgtEl>
                                        <p:attrNameLst>
                                          <p:attrName>ppt_y</p:attrName>
                                        </p:attrNameLst>
                                      </p:cBhvr>
                                      <p:tavLst>
                                        <p:tav tm="0">
                                          <p:val>
                                            <p:strVal val="0-#ppt_h/2"/>
                                          </p:val>
                                        </p:tav>
                                        <p:tav tm="100000">
                                          <p:val>
                                            <p:strVal val="#ppt_y"/>
                                          </p:val>
                                        </p:tav>
                                      </p:tavLst>
                                    </p:anim>
                                  </p:childTnLst>
                                </p:cTn>
                              </p:par>
                              <p:par>
                                <p:cTn id="3371" presetID="1" presetClass="entr" presetSubtype="0" fill="hold" nodeType="withEffect">
                                  <p:stCondLst>
                                    <p:cond delay="0"/>
                                  </p:stCondLst>
                                  <p:childTnLst>
                                    <p:set>
                                      <p:cBhvr>
                                        <p:cTn id="3372" dur="1" fill="hold">
                                          <p:stCondLst>
                                            <p:cond delay="0"/>
                                          </p:stCondLst>
                                        </p:cTn>
                                        <p:tgtEl>
                                          <p:spTgt spid="565"/>
                                        </p:tgtEl>
                                        <p:attrNameLst>
                                          <p:attrName>style.visibility</p:attrName>
                                        </p:attrNameLst>
                                      </p:cBhvr>
                                      <p:to>
                                        <p:strVal val="visible"/>
                                      </p:to>
                                    </p:set>
                                  </p:childTnLst>
                                </p:cTn>
                              </p:par>
                            </p:childTnLst>
                          </p:cTn>
                        </p:par>
                      </p:childTnLst>
                    </p:cTn>
                  </p:par>
                </p:childTnLst>
              </p:cTn>
              <p:nextCondLst>
                <p:cond evt="onClick" delay="0">
                  <p:tgtEl>
                    <p:spTgt spid="484"/>
                  </p:tgtEl>
                </p:cond>
              </p:nextCondLst>
            </p:seq>
            <p:seq concurrent="1" nextAc="seek">
              <p:cTn id="3373" restart="whenNotActive" fill="hold" evtFilter="cancelBubble" nodeType="interactiveSeq">
                <p:stCondLst>
                  <p:cond evt="onClick" delay="0">
                    <p:tgtEl>
                      <p:spTgt spid="487"/>
                    </p:tgtEl>
                  </p:cond>
                </p:stCondLst>
                <p:endSync evt="end" delay="0">
                  <p:rtn val="all"/>
                </p:endSync>
                <p:childTnLst>
                  <p:par>
                    <p:cTn id="3374" fill="hold">
                      <p:stCondLst>
                        <p:cond delay="0"/>
                      </p:stCondLst>
                      <p:childTnLst>
                        <p:par>
                          <p:cTn id="3375" fill="hold">
                            <p:stCondLst>
                              <p:cond delay="0"/>
                            </p:stCondLst>
                            <p:childTnLst>
                              <p:par>
                                <p:cTn id="3376" presetID="2" presetClass="entr" presetSubtype="3" fill="hold" nodeType="clickEffect">
                                  <p:stCondLst>
                                    <p:cond delay="0"/>
                                  </p:stCondLst>
                                  <p:childTnLst>
                                    <p:set>
                                      <p:cBhvr>
                                        <p:cTn id="3377" dur="1" fill="hold">
                                          <p:stCondLst>
                                            <p:cond delay="0"/>
                                          </p:stCondLst>
                                        </p:cTn>
                                        <p:tgtEl>
                                          <p:spTgt spid="480"/>
                                        </p:tgtEl>
                                        <p:attrNameLst>
                                          <p:attrName>style.visibility</p:attrName>
                                        </p:attrNameLst>
                                      </p:cBhvr>
                                      <p:to>
                                        <p:strVal val="visible"/>
                                      </p:to>
                                    </p:set>
                                    <p:anim calcmode="lin" valueType="num">
                                      <p:cBhvr additive="base">
                                        <p:cTn id="3378" dur="250" fill="hold"/>
                                        <p:tgtEl>
                                          <p:spTgt spid="480"/>
                                        </p:tgtEl>
                                        <p:attrNameLst>
                                          <p:attrName>ppt_x</p:attrName>
                                        </p:attrNameLst>
                                      </p:cBhvr>
                                      <p:tavLst>
                                        <p:tav tm="0">
                                          <p:val>
                                            <p:strVal val="1+#ppt_w/2"/>
                                          </p:val>
                                        </p:tav>
                                        <p:tav tm="100000">
                                          <p:val>
                                            <p:strVal val="#ppt_x"/>
                                          </p:val>
                                        </p:tav>
                                      </p:tavLst>
                                    </p:anim>
                                    <p:anim calcmode="lin" valueType="num">
                                      <p:cBhvr additive="base">
                                        <p:cTn id="3379" dur="250" fill="hold"/>
                                        <p:tgtEl>
                                          <p:spTgt spid="480"/>
                                        </p:tgtEl>
                                        <p:attrNameLst>
                                          <p:attrName>ppt_y</p:attrName>
                                        </p:attrNameLst>
                                      </p:cBhvr>
                                      <p:tavLst>
                                        <p:tav tm="0">
                                          <p:val>
                                            <p:strVal val="0-#ppt_h/2"/>
                                          </p:val>
                                        </p:tav>
                                        <p:tav tm="100000">
                                          <p:val>
                                            <p:strVal val="#ppt_y"/>
                                          </p:val>
                                        </p:tav>
                                      </p:tavLst>
                                    </p:anim>
                                  </p:childTnLst>
                                </p:cTn>
                              </p:par>
                              <p:par>
                                <p:cTn id="3380" presetID="1" presetClass="entr" presetSubtype="0" fill="hold" nodeType="withEffect">
                                  <p:stCondLst>
                                    <p:cond delay="0"/>
                                  </p:stCondLst>
                                  <p:childTnLst>
                                    <p:set>
                                      <p:cBhvr>
                                        <p:cTn id="3381" dur="1" fill="hold">
                                          <p:stCondLst>
                                            <p:cond delay="0"/>
                                          </p:stCondLst>
                                        </p:cTn>
                                        <p:tgtEl>
                                          <p:spTgt spid="565"/>
                                        </p:tgtEl>
                                        <p:attrNameLst>
                                          <p:attrName>style.visibility</p:attrName>
                                        </p:attrNameLst>
                                      </p:cBhvr>
                                      <p:to>
                                        <p:strVal val="visible"/>
                                      </p:to>
                                    </p:set>
                                  </p:childTnLst>
                                </p:cTn>
                              </p:par>
                            </p:childTnLst>
                          </p:cTn>
                        </p:par>
                      </p:childTnLst>
                    </p:cTn>
                  </p:par>
                </p:childTnLst>
              </p:cTn>
              <p:nextCondLst>
                <p:cond evt="onClick" delay="0">
                  <p:tgtEl>
                    <p:spTgt spid="487"/>
                  </p:tgtEl>
                </p:cond>
              </p:nextCondLst>
            </p:seq>
            <p:seq concurrent="1" nextAc="seek">
              <p:cTn id="3382" restart="whenNotActive" fill="hold" evtFilter="cancelBubble" nodeType="interactiveSeq">
                <p:stCondLst>
                  <p:cond evt="onClick" delay="0">
                    <p:tgtEl>
                      <p:spTgt spid="485"/>
                    </p:tgtEl>
                  </p:cond>
                </p:stCondLst>
                <p:endSync evt="end" delay="0">
                  <p:rtn val="all"/>
                </p:endSync>
                <p:childTnLst>
                  <p:par>
                    <p:cTn id="3383" fill="hold">
                      <p:stCondLst>
                        <p:cond delay="0"/>
                      </p:stCondLst>
                      <p:childTnLst>
                        <p:par>
                          <p:cTn id="3384" fill="hold">
                            <p:stCondLst>
                              <p:cond delay="0"/>
                            </p:stCondLst>
                            <p:childTnLst>
                              <p:par>
                                <p:cTn id="3385" presetID="2" presetClass="entr" presetSubtype="3" fill="hold" nodeType="clickEffect">
                                  <p:stCondLst>
                                    <p:cond delay="0"/>
                                  </p:stCondLst>
                                  <p:childTnLst>
                                    <p:set>
                                      <p:cBhvr>
                                        <p:cTn id="3386" dur="1" fill="hold">
                                          <p:stCondLst>
                                            <p:cond delay="0"/>
                                          </p:stCondLst>
                                        </p:cTn>
                                        <p:tgtEl>
                                          <p:spTgt spid="348"/>
                                        </p:tgtEl>
                                        <p:attrNameLst>
                                          <p:attrName>style.visibility</p:attrName>
                                        </p:attrNameLst>
                                      </p:cBhvr>
                                      <p:to>
                                        <p:strVal val="visible"/>
                                      </p:to>
                                    </p:set>
                                    <p:anim calcmode="lin" valueType="num">
                                      <p:cBhvr additive="base">
                                        <p:cTn id="3387" dur="250" fill="hold"/>
                                        <p:tgtEl>
                                          <p:spTgt spid="348"/>
                                        </p:tgtEl>
                                        <p:attrNameLst>
                                          <p:attrName>ppt_x</p:attrName>
                                        </p:attrNameLst>
                                      </p:cBhvr>
                                      <p:tavLst>
                                        <p:tav tm="0">
                                          <p:val>
                                            <p:strVal val="1+#ppt_w/2"/>
                                          </p:val>
                                        </p:tav>
                                        <p:tav tm="100000">
                                          <p:val>
                                            <p:strVal val="#ppt_x"/>
                                          </p:val>
                                        </p:tav>
                                      </p:tavLst>
                                    </p:anim>
                                    <p:anim calcmode="lin" valueType="num">
                                      <p:cBhvr additive="base">
                                        <p:cTn id="3388" dur="250" fill="hold"/>
                                        <p:tgtEl>
                                          <p:spTgt spid="348"/>
                                        </p:tgtEl>
                                        <p:attrNameLst>
                                          <p:attrName>ppt_y</p:attrName>
                                        </p:attrNameLst>
                                      </p:cBhvr>
                                      <p:tavLst>
                                        <p:tav tm="0">
                                          <p:val>
                                            <p:strVal val="0-#ppt_h/2"/>
                                          </p:val>
                                        </p:tav>
                                        <p:tav tm="100000">
                                          <p:val>
                                            <p:strVal val="#ppt_y"/>
                                          </p:val>
                                        </p:tav>
                                      </p:tavLst>
                                    </p:anim>
                                  </p:childTnLst>
                                </p:cTn>
                              </p:par>
                              <p:par>
                                <p:cTn id="3389" presetID="1" presetClass="entr" presetSubtype="0" fill="hold" nodeType="withEffect">
                                  <p:stCondLst>
                                    <p:cond delay="0"/>
                                  </p:stCondLst>
                                  <p:childTnLst>
                                    <p:set>
                                      <p:cBhvr>
                                        <p:cTn id="3390" dur="1" fill="hold">
                                          <p:stCondLst>
                                            <p:cond delay="0"/>
                                          </p:stCondLst>
                                        </p:cTn>
                                        <p:tgtEl>
                                          <p:spTgt spid="565"/>
                                        </p:tgtEl>
                                        <p:attrNameLst>
                                          <p:attrName>style.visibility</p:attrName>
                                        </p:attrNameLst>
                                      </p:cBhvr>
                                      <p:to>
                                        <p:strVal val="visible"/>
                                      </p:to>
                                    </p:set>
                                  </p:childTnLst>
                                </p:cTn>
                              </p:par>
                            </p:childTnLst>
                          </p:cTn>
                        </p:par>
                      </p:childTnLst>
                    </p:cTn>
                  </p:par>
                </p:childTnLst>
              </p:cTn>
              <p:nextCondLst>
                <p:cond evt="onClick" delay="0">
                  <p:tgtEl>
                    <p:spTgt spid="485"/>
                  </p:tgtEl>
                </p:cond>
              </p:nextCondLst>
            </p:seq>
            <p:seq concurrent="1" nextAc="seek">
              <p:cTn id="3391" restart="whenNotActive" fill="hold" evtFilter="cancelBubble" nodeType="interactiveSeq">
                <p:stCondLst>
                  <p:cond evt="onClick" delay="0">
                    <p:tgtEl>
                      <p:spTgt spid="486"/>
                    </p:tgtEl>
                  </p:cond>
                </p:stCondLst>
                <p:endSync evt="end" delay="0">
                  <p:rtn val="all"/>
                </p:endSync>
                <p:childTnLst>
                  <p:par>
                    <p:cTn id="3392" fill="hold">
                      <p:stCondLst>
                        <p:cond delay="0"/>
                      </p:stCondLst>
                      <p:childTnLst>
                        <p:par>
                          <p:cTn id="3393" fill="hold">
                            <p:stCondLst>
                              <p:cond delay="0"/>
                            </p:stCondLst>
                            <p:childTnLst>
                              <p:par>
                                <p:cTn id="3394" presetID="2" presetClass="entr" presetSubtype="3" fill="hold" nodeType="clickEffect">
                                  <p:stCondLst>
                                    <p:cond delay="0"/>
                                  </p:stCondLst>
                                  <p:childTnLst>
                                    <p:set>
                                      <p:cBhvr>
                                        <p:cTn id="3395" dur="1" fill="hold">
                                          <p:stCondLst>
                                            <p:cond delay="0"/>
                                          </p:stCondLst>
                                        </p:cTn>
                                        <p:tgtEl>
                                          <p:spTgt spid="483"/>
                                        </p:tgtEl>
                                        <p:attrNameLst>
                                          <p:attrName>style.visibility</p:attrName>
                                        </p:attrNameLst>
                                      </p:cBhvr>
                                      <p:to>
                                        <p:strVal val="visible"/>
                                      </p:to>
                                    </p:set>
                                    <p:anim calcmode="lin" valueType="num">
                                      <p:cBhvr additive="base">
                                        <p:cTn id="3396" dur="250" fill="hold"/>
                                        <p:tgtEl>
                                          <p:spTgt spid="483"/>
                                        </p:tgtEl>
                                        <p:attrNameLst>
                                          <p:attrName>ppt_x</p:attrName>
                                        </p:attrNameLst>
                                      </p:cBhvr>
                                      <p:tavLst>
                                        <p:tav tm="0">
                                          <p:val>
                                            <p:strVal val="1+#ppt_w/2"/>
                                          </p:val>
                                        </p:tav>
                                        <p:tav tm="100000">
                                          <p:val>
                                            <p:strVal val="#ppt_x"/>
                                          </p:val>
                                        </p:tav>
                                      </p:tavLst>
                                    </p:anim>
                                    <p:anim calcmode="lin" valueType="num">
                                      <p:cBhvr additive="base">
                                        <p:cTn id="3397" dur="250" fill="hold"/>
                                        <p:tgtEl>
                                          <p:spTgt spid="483"/>
                                        </p:tgtEl>
                                        <p:attrNameLst>
                                          <p:attrName>ppt_y</p:attrName>
                                        </p:attrNameLst>
                                      </p:cBhvr>
                                      <p:tavLst>
                                        <p:tav tm="0">
                                          <p:val>
                                            <p:strVal val="0-#ppt_h/2"/>
                                          </p:val>
                                        </p:tav>
                                        <p:tav tm="100000">
                                          <p:val>
                                            <p:strVal val="#ppt_y"/>
                                          </p:val>
                                        </p:tav>
                                      </p:tavLst>
                                    </p:anim>
                                  </p:childTnLst>
                                </p:cTn>
                              </p:par>
                              <p:par>
                                <p:cTn id="3398" presetID="1" presetClass="entr" presetSubtype="0" fill="hold" nodeType="withEffect">
                                  <p:stCondLst>
                                    <p:cond delay="0"/>
                                  </p:stCondLst>
                                  <p:childTnLst>
                                    <p:set>
                                      <p:cBhvr>
                                        <p:cTn id="3399" dur="1" fill="hold">
                                          <p:stCondLst>
                                            <p:cond delay="0"/>
                                          </p:stCondLst>
                                        </p:cTn>
                                        <p:tgtEl>
                                          <p:spTgt spid="565"/>
                                        </p:tgtEl>
                                        <p:attrNameLst>
                                          <p:attrName>style.visibility</p:attrName>
                                        </p:attrNameLst>
                                      </p:cBhvr>
                                      <p:to>
                                        <p:strVal val="visible"/>
                                      </p:to>
                                    </p:set>
                                  </p:childTnLst>
                                </p:cTn>
                              </p:par>
                            </p:childTnLst>
                          </p:cTn>
                        </p:par>
                      </p:childTnLst>
                    </p:cTn>
                  </p:par>
                </p:childTnLst>
              </p:cTn>
              <p:nextCondLst>
                <p:cond evt="onClick" delay="0">
                  <p:tgtEl>
                    <p:spTgt spid="486"/>
                  </p:tgtEl>
                </p:cond>
              </p:nextCondLst>
            </p:seq>
            <p:seq concurrent="1" nextAc="seek">
              <p:cTn id="3400" restart="whenNotActive" fill="hold" evtFilter="cancelBubble" nodeType="interactiveSeq">
                <p:stCondLst>
                  <p:cond evt="onClick" delay="0">
                    <p:tgtEl>
                      <p:spTgt spid="482"/>
                    </p:tgtEl>
                  </p:cond>
                </p:stCondLst>
                <p:endSync evt="end" delay="0">
                  <p:rtn val="all"/>
                </p:endSync>
                <p:childTnLst>
                  <p:par>
                    <p:cTn id="3401" fill="hold">
                      <p:stCondLst>
                        <p:cond delay="0"/>
                      </p:stCondLst>
                      <p:childTnLst>
                        <p:par>
                          <p:cTn id="3402" fill="hold">
                            <p:stCondLst>
                              <p:cond delay="0"/>
                            </p:stCondLst>
                            <p:childTnLst>
                              <p:par>
                                <p:cTn id="3403" presetID="2" presetClass="entr" presetSubtype="3" fill="hold" nodeType="clickEffect">
                                  <p:stCondLst>
                                    <p:cond delay="0"/>
                                  </p:stCondLst>
                                  <p:childTnLst>
                                    <p:set>
                                      <p:cBhvr>
                                        <p:cTn id="3404" dur="1" fill="hold">
                                          <p:stCondLst>
                                            <p:cond delay="0"/>
                                          </p:stCondLst>
                                        </p:cTn>
                                        <p:tgtEl>
                                          <p:spTgt spid="488"/>
                                        </p:tgtEl>
                                        <p:attrNameLst>
                                          <p:attrName>style.visibility</p:attrName>
                                        </p:attrNameLst>
                                      </p:cBhvr>
                                      <p:to>
                                        <p:strVal val="visible"/>
                                      </p:to>
                                    </p:set>
                                    <p:anim calcmode="lin" valueType="num">
                                      <p:cBhvr additive="base">
                                        <p:cTn id="3405" dur="250" fill="hold"/>
                                        <p:tgtEl>
                                          <p:spTgt spid="488"/>
                                        </p:tgtEl>
                                        <p:attrNameLst>
                                          <p:attrName>ppt_x</p:attrName>
                                        </p:attrNameLst>
                                      </p:cBhvr>
                                      <p:tavLst>
                                        <p:tav tm="0">
                                          <p:val>
                                            <p:strVal val="1+#ppt_w/2"/>
                                          </p:val>
                                        </p:tav>
                                        <p:tav tm="100000">
                                          <p:val>
                                            <p:strVal val="#ppt_x"/>
                                          </p:val>
                                        </p:tav>
                                      </p:tavLst>
                                    </p:anim>
                                    <p:anim calcmode="lin" valueType="num">
                                      <p:cBhvr additive="base">
                                        <p:cTn id="3406" dur="250" fill="hold"/>
                                        <p:tgtEl>
                                          <p:spTgt spid="488"/>
                                        </p:tgtEl>
                                        <p:attrNameLst>
                                          <p:attrName>ppt_y</p:attrName>
                                        </p:attrNameLst>
                                      </p:cBhvr>
                                      <p:tavLst>
                                        <p:tav tm="0">
                                          <p:val>
                                            <p:strVal val="0-#ppt_h/2"/>
                                          </p:val>
                                        </p:tav>
                                        <p:tav tm="100000">
                                          <p:val>
                                            <p:strVal val="#ppt_y"/>
                                          </p:val>
                                        </p:tav>
                                      </p:tavLst>
                                    </p:anim>
                                  </p:childTnLst>
                                </p:cTn>
                              </p:par>
                              <p:par>
                                <p:cTn id="3407" presetID="1" presetClass="entr" presetSubtype="0" fill="hold" nodeType="withEffect">
                                  <p:stCondLst>
                                    <p:cond delay="0"/>
                                  </p:stCondLst>
                                  <p:childTnLst>
                                    <p:set>
                                      <p:cBhvr>
                                        <p:cTn id="3408" dur="1" fill="hold">
                                          <p:stCondLst>
                                            <p:cond delay="0"/>
                                          </p:stCondLst>
                                        </p:cTn>
                                        <p:tgtEl>
                                          <p:spTgt spid="565"/>
                                        </p:tgtEl>
                                        <p:attrNameLst>
                                          <p:attrName>style.visibility</p:attrName>
                                        </p:attrNameLst>
                                      </p:cBhvr>
                                      <p:to>
                                        <p:strVal val="visible"/>
                                      </p:to>
                                    </p:set>
                                  </p:childTnLst>
                                </p:cTn>
                              </p:par>
                            </p:childTnLst>
                          </p:cTn>
                        </p:par>
                      </p:childTnLst>
                    </p:cTn>
                  </p:par>
                </p:childTnLst>
              </p:cTn>
              <p:nextCondLst>
                <p:cond evt="onClick" delay="0">
                  <p:tgtEl>
                    <p:spTgt spid="482"/>
                  </p:tgtEl>
                </p:cond>
              </p:nextCondLst>
            </p:seq>
            <p:seq concurrent="1" nextAc="seek">
              <p:cTn id="3409" restart="whenNotActive" fill="hold" evtFilter="cancelBubble" nodeType="interactiveSeq">
                <p:stCondLst>
                  <p:cond evt="onClick" delay="0">
                    <p:tgtEl>
                      <p:spTgt spid="494"/>
                    </p:tgtEl>
                  </p:cond>
                </p:stCondLst>
                <p:endSync evt="end" delay="0">
                  <p:rtn val="all"/>
                </p:endSync>
                <p:childTnLst>
                  <p:par>
                    <p:cTn id="3410" fill="hold">
                      <p:stCondLst>
                        <p:cond delay="0"/>
                      </p:stCondLst>
                      <p:childTnLst>
                        <p:par>
                          <p:cTn id="3411" fill="hold">
                            <p:stCondLst>
                              <p:cond delay="0"/>
                            </p:stCondLst>
                            <p:childTnLst>
                              <p:par>
                                <p:cTn id="3412" presetID="2" presetClass="entr" presetSubtype="3" fill="hold" nodeType="clickEffect">
                                  <p:stCondLst>
                                    <p:cond delay="0"/>
                                  </p:stCondLst>
                                  <p:childTnLst>
                                    <p:set>
                                      <p:cBhvr>
                                        <p:cTn id="3413" dur="1" fill="hold">
                                          <p:stCondLst>
                                            <p:cond delay="0"/>
                                          </p:stCondLst>
                                        </p:cTn>
                                        <p:tgtEl>
                                          <p:spTgt spid="491"/>
                                        </p:tgtEl>
                                        <p:attrNameLst>
                                          <p:attrName>style.visibility</p:attrName>
                                        </p:attrNameLst>
                                      </p:cBhvr>
                                      <p:to>
                                        <p:strVal val="visible"/>
                                      </p:to>
                                    </p:set>
                                    <p:anim calcmode="lin" valueType="num">
                                      <p:cBhvr additive="base">
                                        <p:cTn id="3414" dur="250" fill="hold"/>
                                        <p:tgtEl>
                                          <p:spTgt spid="491"/>
                                        </p:tgtEl>
                                        <p:attrNameLst>
                                          <p:attrName>ppt_x</p:attrName>
                                        </p:attrNameLst>
                                      </p:cBhvr>
                                      <p:tavLst>
                                        <p:tav tm="0">
                                          <p:val>
                                            <p:strVal val="1+#ppt_w/2"/>
                                          </p:val>
                                        </p:tav>
                                        <p:tav tm="100000">
                                          <p:val>
                                            <p:strVal val="#ppt_x"/>
                                          </p:val>
                                        </p:tav>
                                      </p:tavLst>
                                    </p:anim>
                                    <p:anim calcmode="lin" valueType="num">
                                      <p:cBhvr additive="base">
                                        <p:cTn id="3415" dur="250" fill="hold"/>
                                        <p:tgtEl>
                                          <p:spTgt spid="491"/>
                                        </p:tgtEl>
                                        <p:attrNameLst>
                                          <p:attrName>ppt_y</p:attrName>
                                        </p:attrNameLst>
                                      </p:cBhvr>
                                      <p:tavLst>
                                        <p:tav tm="0">
                                          <p:val>
                                            <p:strVal val="0-#ppt_h/2"/>
                                          </p:val>
                                        </p:tav>
                                        <p:tav tm="100000">
                                          <p:val>
                                            <p:strVal val="#ppt_y"/>
                                          </p:val>
                                        </p:tav>
                                      </p:tavLst>
                                    </p:anim>
                                  </p:childTnLst>
                                </p:cTn>
                              </p:par>
                              <p:par>
                                <p:cTn id="3416" presetID="1" presetClass="entr" presetSubtype="0" fill="hold" nodeType="withEffect">
                                  <p:stCondLst>
                                    <p:cond delay="0"/>
                                  </p:stCondLst>
                                  <p:childTnLst>
                                    <p:set>
                                      <p:cBhvr>
                                        <p:cTn id="3417" dur="1" fill="hold">
                                          <p:stCondLst>
                                            <p:cond delay="0"/>
                                          </p:stCondLst>
                                        </p:cTn>
                                        <p:tgtEl>
                                          <p:spTgt spid="566"/>
                                        </p:tgtEl>
                                        <p:attrNameLst>
                                          <p:attrName>style.visibility</p:attrName>
                                        </p:attrNameLst>
                                      </p:cBhvr>
                                      <p:to>
                                        <p:strVal val="visible"/>
                                      </p:to>
                                    </p:set>
                                  </p:childTnLst>
                                </p:cTn>
                              </p:par>
                            </p:childTnLst>
                          </p:cTn>
                        </p:par>
                      </p:childTnLst>
                    </p:cTn>
                  </p:par>
                </p:childTnLst>
              </p:cTn>
              <p:nextCondLst>
                <p:cond evt="onClick" delay="0">
                  <p:tgtEl>
                    <p:spTgt spid="494"/>
                  </p:tgtEl>
                </p:cond>
              </p:nextCondLst>
            </p:seq>
            <p:seq concurrent="1" nextAc="seek">
              <p:cTn id="3418" restart="whenNotActive" fill="hold" evtFilter="cancelBubble" nodeType="interactiveSeq">
                <p:stCondLst>
                  <p:cond evt="onClick" delay="0">
                    <p:tgtEl>
                      <p:spTgt spid="497"/>
                    </p:tgtEl>
                  </p:cond>
                </p:stCondLst>
                <p:endSync evt="end" delay="0">
                  <p:rtn val="all"/>
                </p:endSync>
                <p:childTnLst>
                  <p:par>
                    <p:cTn id="3419" fill="hold">
                      <p:stCondLst>
                        <p:cond delay="0"/>
                      </p:stCondLst>
                      <p:childTnLst>
                        <p:par>
                          <p:cTn id="3420" fill="hold">
                            <p:stCondLst>
                              <p:cond delay="0"/>
                            </p:stCondLst>
                            <p:childTnLst>
                              <p:par>
                                <p:cTn id="3421" presetID="2" presetClass="entr" presetSubtype="3" fill="hold" nodeType="clickEffect">
                                  <p:stCondLst>
                                    <p:cond delay="0"/>
                                  </p:stCondLst>
                                  <p:childTnLst>
                                    <p:set>
                                      <p:cBhvr>
                                        <p:cTn id="3422" dur="1" fill="hold">
                                          <p:stCondLst>
                                            <p:cond delay="0"/>
                                          </p:stCondLst>
                                        </p:cTn>
                                        <p:tgtEl>
                                          <p:spTgt spid="490"/>
                                        </p:tgtEl>
                                        <p:attrNameLst>
                                          <p:attrName>style.visibility</p:attrName>
                                        </p:attrNameLst>
                                      </p:cBhvr>
                                      <p:to>
                                        <p:strVal val="visible"/>
                                      </p:to>
                                    </p:set>
                                    <p:anim calcmode="lin" valueType="num">
                                      <p:cBhvr additive="base">
                                        <p:cTn id="3423" dur="250" fill="hold"/>
                                        <p:tgtEl>
                                          <p:spTgt spid="490"/>
                                        </p:tgtEl>
                                        <p:attrNameLst>
                                          <p:attrName>ppt_x</p:attrName>
                                        </p:attrNameLst>
                                      </p:cBhvr>
                                      <p:tavLst>
                                        <p:tav tm="0">
                                          <p:val>
                                            <p:strVal val="1+#ppt_w/2"/>
                                          </p:val>
                                        </p:tav>
                                        <p:tav tm="100000">
                                          <p:val>
                                            <p:strVal val="#ppt_x"/>
                                          </p:val>
                                        </p:tav>
                                      </p:tavLst>
                                    </p:anim>
                                    <p:anim calcmode="lin" valueType="num">
                                      <p:cBhvr additive="base">
                                        <p:cTn id="3424" dur="250" fill="hold"/>
                                        <p:tgtEl>
                                          <p:spTgt spid="490"/>
                                        </p:tgtEl>
                                        <p:attrNameLst>
                                          <p:attrName>ppt_y</p:attrName>
                                        </p:attrNameLst>
                                      </p:cBhvr>
                                      <p:tavLst>
                                        <p:tav tm="0">
                                          <p:val>
                                            <p:strVal val="0-#ppt_h/2"/>
                                          </p:val>
                                        </p:tav>
                                        <p:tav tm="100000">
                                          <p:val>
                                            <p:strVal val="#ppt_y"/>
                                          </p:val>
                                        </p:tav>
                                      </p:tavLst>
                                    </p:anim>
                                  </p:childTnLst>
                                </p:cTn>
                              </p:par>
                              <p:par>
                                <p:cTn id="3425" presetID="1" presetClass="entr" presetSubtype="0" fill="hold" nodeType="withEffect">
                                  <p:stCondLst>
                                    <p:cond delay="0"/>
                                  </p:stCondLst>
                                  <p:childTnLst>
                                    <p:set>
                                      <p:cBhvr>
                                        <p:cTn id="3426" dur="1" fill="hold">
                                          <p:stCondLst>
                                            <p:cond delay="0"/>
                                          </p:stCondLst>
                                        </p:cTn>
                                        <p:tgtEl>
                                          <p:spTgt spid="566"/>
                                        </p:tgtEl>
                                        <p:attrNameLst>
                                          <p:attrName>style.visibility</p:attrName>
                                        </p:attrNameLst>
                                      </p:cBhvr>
                                      <p:to>
                                        <p:strVal val="visible"/>
                                      </p:to>
                                    </p:set>
                                  </p:childTnLst>
                                </p:cTn>
                              </p:par>
                            </p:childTnLst>
                          </p:cTn>
                        </p:par>
                      </p:childTnLst>
                    </p:cTn>
                  </p:par>
                </p:childTnLst>
              </p:cTn>
              <p:nextCondLst>
                <p:cond evt="onClick" delay="0">
                  <p:tgtEl>
                    <p:spTgt spid="497"/>
                  </p:tgtEl>
                </p:cond>
              </p:nextCondLst>
            </p:seq>
            <p:seq concurrent="1" nextAc="seek">
              <p:cTn id="3427" restart="whenNotActive" fill="hold" evtFilter="cancelBubble" nodeType="interactiveSeq">
                <p:stCondLst>
                  <p:cond evt="onClick" delay="0">
                    <p:tgtEl>
                      <p:spTgt spid="495"/>
                    </p:tgtEl>
                  </p:cond>
                </p:stCondLst>
                <p:endSync evt="end" delay="0">
                  <p:rtn val="all"/>
                </p:endSync>
                <p:childTnLst>
                  <p:par>
                    <p:cTn id="3428" fill="hold">
                      <p:stCondLst>
                        <p:cond delay="0"/>
                      </p:stCondLst>
                      <p:childTnLst>
                        <p:par>
                          <p:cTn id="3429" fill="hold">
                            <p:stCondLst>
                              <p:cond delay="0"/>
                            </p:stCondLst>
                            <p:childTnLst>
                              <p:par>
                                <p:cTn id="3430" presetID="2" presetClass="entr" presetSubtype="3" fill="hold" nodeType="clickEffect">
                                  <p:stCondLst>
                                    <p:cond delay="0"/>
                                  </p:stCondLst>
                                  <p:childTnLst>
                                    <p:set>
                                      <p:cBhvr>
                                        <p:cTn id="3431" dur="1" fill="hold">
                                          <p:stCondLst>
                                            <p:cond delay="0"/>
                                          </p:stCondLst>
                                        </p:cTn>
                                        <p:tgtEl>
                                          <p:spTgt spid="489"/>
                                        </p:tgtEl>
                                        <p:attrNameLst>
                                          <p:attrName>style.visibility</p:attrName>
                                        </p:attrNameLst>
                                      </p:cBhvr>
                                      <p:to>
                                        <p:strVal val="visible"/>
                                      </p:to>
                                    </p:set>
                                    <p:anim calcmode="lin" valueType="num">
                                      <p:cBhvr additive="base">
                                        <p:cTn id="3432" dur="250" fill="hold"/>
                                        <p:tgtEl>
                                          <p:spTgt spid="489"/>
                                        </p:tgtEl>
                                        <p:attrNameLst>
                                          <p:attrName>ppt_x</p:attrName>
                                        </p:attrNameLst>
                                      </p:cBhvr>
                                      <p:tavLst>
                                        <p:tav tm="0">
                                          <p:val>
                                            <p:strVal val="1+#ppt_w/2"/>
                                          </p:val>
                                        </p:tav>
                                        <p:tav tm="100000">
                                          <p:val>
                                            <p:strVal val="#ppt_x"/>
                                          </p:val>
                                        </p:tav>
                                      </p:tavLst>
                                    </p:anim>
                                    <p:anim calcmode="lin" valueType="num">
                                      <p:cBhvr additive="base">
                                        <p:cTn id="3433" dur="250" fill="hold"/>
                                        <p:tgtEl>
                                          <p:spTgt spid="489"/>
                                        </p:tgtEl>
                                        <p:attrNameLst>
                                          <p:attrName>ppt_y</p:attrName>
                                        </p:attrNameLst>
                                      </p:cBhvr>
                                      <p:tavLst>
                                        <p:tav tm="0">
                                          <p:val>
                                            <p:strVal val="0-#ppt_h/2"/>
                                          </p:val>
                                        </p:tav>
                                        <p:tav tm="100000">
                                          <p:val>
                                            <p:strVal val="#ppt_y"/>
                                          </p:val>
                                        </p:tav>
                                      </p:tavLst>
                                    </p:anim>
                                  </p:childTnLst>
                                </p:cTn>
                              </p:par>
                              <p:par>
                                <p:cTn id="3434" presetID="1" presetClass="entr" presetSubtype="0" fill="hold" nodeType="withEffect">
                                  <p:stCondLst>
                                    <p:cond delay="0"/>
                                  </p:stCondLst>
                                  <p:childTnLst>
                                    <p:set>
                                      <p:cBhvr>
                                        <p:cTn id="3435" dur="1" fill="hold">
                                          <p:stCondLst>
                                            <p:cond delay="0"/>
                                          </p:stCondLst>
                                        </p:cTn>
                                        <p:tgtEl>
                                          <p:spTgt spid="566"/>
                                        </p:tgtEl>
                                        <p:attrNameLst>
                                          <p:attrName>style.visibility</p:attrName>
                                        </p:attrNameLst>
                                      </p:cBhvr>
                                      <p:to>
                                        <p:strVal val="visible"/>
                                      </p:to>
                                    </p:set>
                                  </p:childTnLst>
                                </p:cTn>
                              </p:par>
                            </p:childTnLst>
                          </p:cTn>
                        </p:par>
                      </p:childTnLst>
                    </p:cTn>
                  </p:par>
                </p:childTnLst>
              </p:cTn>
              <p:nextCondLst>
                <p:cond evt="onClick" delay="0">
                  <p:tgtEl>
                    <p:spTgt spid="495"/>
                  </p:tgtEl>
                </p:cond>
              </p:nextCondLst>
            </p:seq>
            <p:seq concurrent="1" nextAc="seek">
              <p:cTn id="3436" restart="whenNotActive" fill="hold" evtFilter="cancelBubble" nodeType="interactiveSeq">
                <p:stCondLst>
                  <p:cond evt="onClick" delay="0">
                    <p:tgtEl>
                      <p:spTgt spid="496"/>
                    </p:tgtEl>
                  </p:cond>
                </p:stCondLst>
                <p:endSync evt="end" delay="0">
                  <p:rtn val="all"/>
                </p:endSync>
                <p:childTnLst>
                  <p:par>
                    <p:cTn id="3437" fill="hold">
                      <p:stCondLst>
                        <p:cond delay="0"/>
                      </p:stCondLst>
                      <p:childTnLst>
                        <p:par>
                          <p:cTn id="3438" fill="hold">
                            <p:stCondLst>
                              <p:cond delay="0"/>
                            </p:stCondLst>
                            <p:childTnLst>
                              <p:par>
                                <p:cTn id="3439" presetID="2" presetClass="entr" presetSubtype="3" fill="hold" nodeType="clickEffect">
                                  <p:stCondLst>
                                    <p:cond delay="0"/>
                                  </p:stCondLst>
                                  <p:childTnLst>
                                    <p:set>
                                      <p:cBhvr>
                                        <p:cTn id="3440" dur="1" fill="hold">
                                          <p:stCondLst>
                                            <p:cond delay="0"/>
                                          </p:stCondLst>
                                        </p:cTn>
                                        <p:tgtEl>
                                          <p:spTgt spid="493"/>
                                        </p:tgtEl>
                                        <p:attrNameLst>
                                          <p:attrName>style.visibility</p:attrName>
                                        </p:attrNameLst>
                                      </p:cBhvr>
                                      <p:to>
                                        <p:strVal val="visible"/>
                                      </p:to>
                                    </p:set>
                                    <p:anim calcmode="lin" valueType="num">
                                      <p:cBhvr additive="base">
                                        <p:cTn id="3441" dur="250" fill="hold"/>
                                        <p:tgtEl>
                                          <p:spTgt spid="493"/>
                                        </p:tgtEl>
                                        <p:attrNameLst>
                                          <p:attrName>ppt_x</p:attrName>
                                        </p:attrNameLst>
                                      </p:cBhvr>
                                      <p:tavLst>
                                        <p:tav tm="0">
                                          <p:val>
                                            <p:strVal val="1+#ppt_w/2"/>
                                          </p:val>
                                        </p:tav>
                                        <p:tav tm="100000">
                                          <p:val>
                                            <p:strVal val="#ppt_x"/>
                                          </p:val>
                                        </p:tav>
                                      </p:tavLst>
                                    </p:anim>
                                    <p:anim calcmode="lin" valueType="num">
                                      <p:cBhvr additive="base">
                                        <p:cTn id="3442" dur="250" fill="hold"/>
                                        <p:tgtEl>
                                          <p:spTgt spid="493"/>
                                        </p:tgtEl>
                                        <p:attrNameLst>
                                          <p:attrName>ppt_y</p:attrName>
                                        </p:attrNameLst>
                                      </p:cBhvr>
                                      <p:tavLst>
                                        <p:tav tm="0">
                                          <p:val>
                                            <p:strVal val="0-#ppt_h/2"/>
                                          </p:val>
                                        </p:tav>
                                        <p:tav tm="100000">
                                          <p:val>
                                            <p:strVal val="#ppt_y"/>
                                          </p:val>
                                        </p:tav>
                                      </p:tavLst>
                                    </p:anim>
                                  </p:childTnLst>
                                </p:cTn>
                              </p:par>
                              <p:par>
                                <p:cTn id="3443" presetID="1" presetClass="entr" presetSubtype="0" fill="hold" nodeType="withEffect">
                                  <p:stCondLst>
                                    <p:cond delay="0"/>
                                  </p:stCondLst>
                                  <p:childTnLst>
                                    <p:set>
                                      <p:cBhvr>
                                        <p:cTn id="3444" dur="1" fill="hold">
                                          <p:stCondLst>
                                            <p:cond delay="0"/>
                                          </p:stCondLst>
                                        </p:cTn>
                                        <p:tgtEl>
                                          <p:spTgt spid="566"/>
                                        </p:tgtEl>
                                        <p:attrNameLst>
                                          <p:attrName>style.visibility</p:attrName>
                                        </p:attrNameLst>
                                      </p:cBhvr>
                                      <p:to>
                                        <p:strVal val="visible"/>
                                      </p:to>
                                    </p:set>
                                  </p:childTnLst>
                                </p:cTn>
                              </p:par>
                            </p:childTnLst>
                          </p:cTn>
                        </p:par>
                      </p:childTnLst>
                    </p:cTn>
                  </p:par>
                </p:childTnLst>
              </p:cTn>
              <p:nextCondLst>
                <p:cond evt="onClick" delay="0">
                  <p:tgtEl>
                    <p:spTgt spid="496"/>
                  </p:tgtEl>
                </p:cond>
              </p:nextCondLst>
            </p:seq>
            <p:seq concurrent="1" nextAc="seek">
              <p:cTn id="3445" restart="whenNotActive" fill="hold" evtFilter="cancelBubble" nodeType="interactiveSeq">
                <p:stCondLst>
                  <p:cond evt="onClick" delay="0">
                    <p:tgtEl>
                      <p:spTgt spid="492"/>
                    </p:tgtEl>
                  </p:cond>
                </p:stCondLst>
                <p:endSync evt="end" delay="0">
                  <p:rtn val="all"/>
                </p:endSync>
                <p:childTnLst>
                  <p:par>
                    <p:cTn id="3446" fill="hold">
                      <p:stCondLst>
                        <p:cond delay="0"/>
                      </p:stCondLst>
                      <p:childTnLst>
                        <p:par>
                          <p:cTn id="3447" fill="hold">
                            <p:stCondLst>
                              <p:cond delay="0"/>
                            </p:stCondLst>
                            <p:childTnLst>
                              <p:par>
                                <p:cTn id="3448" presetID="2" presetClass="entr" presetSubtype="3" fill="hold" nodeType="clickEffect">
                                  <p:stCondLst>
                                    <p:cond delay="0"/>
                                  </p:stCondLst>
                                  <p:childTnLst>
                                    <p:set>
                                      <p:cBhvr>
                                        <p:cTn id="3449" dur="1" fill="hold">
                                          <p:stCondLst>
                                            <p:cond delay="0"/>
                                          </p:stCondLst>
                                        </p:cTn>
                                        <p:tgtEl>
                                          <p:spTgt spid="498"/>
                                        </p:tgtEl>
                                        <p:attrNameLst>
                                          <p:attrName>style.visibility</p:attrName>
                                        </p:attrNameLst>
                                      </p:cBhvr>
                                      <p:to>
                                        <p:strVal val="visible"/>
                                      </p:to>
                                    </p:set>
                                    <p:anim calcmode="lin" valueType="num">
                                      <p:cBhvr additive="base">
                                        <p:cTn id="3450" dur="250" fill="hold"/>
                                        <p:tgtEl>
                                          <p:spTgt spid="498"/>
                                        </p:tgtEl>
                                        <p:attrNameLst>
                                          <p:attrName>ppt_x</p:attrName>
                                        </p:attrNameLst>
                                      </p:cBhvr>
                                      <p:tavLst>
                                        <p:tav tm="0">
                                          <p:val>
                                            <p:strVal val="1+#ppt_w/2"/>
                                          </p:val>
                                        </p:tav>
                                        <p:tav tm="100000">
                                          <p:val>
                                            <p:strVal val="#ppt_x"/>
                                          </p:val>
                                        </p:tav>
                                      </p:tavLst>
                                    </p:anim>
                                    <p:anim calcmode="lin" valueType="num">
                                      <p:cBhvr additive="base">
                                        <p:cTn id="3451" dur="250" fill="hold"/>
                                        <p:tgtEl>
                                          <p:spTgt spid="498"/>
                                        </p:tgtEl>
                                        <p:attrNameLst>
                                          <p:attrName>ppt_y</p:attrName>
                                        </p:attrNameLst>
                                      </p:cBhvr>
                                      <p:tavLst>
                                        <p:tav tm="0">
                                          <p:val>
                                            <p:strVal val="0-#ppt_h/2"/>
                                          </p:val>
                                        </p:tav>
                                        <p:tav tm="100000">
                                          <p:val>
                                            <p:strVal val="#ppt_y"/>
                                          </p:val>
                                        </p:tav>
                                      </p:tavLst>
                                    </p:anim>
                                  </p:childTnLst>
                                </p:cTn>
                              </p:par>
                              <p:par>
                                <p:cTn id="3452" presetID="1" presetClass="entr" presetSubtype="0" fill="hold" nodeType="withEffect">
                                  <p:stCondLst>
                                    <p:cond delay="0"/>
                                  </p:stCondLst>
                                  <p:childTnLst>
                                    <p:set>
                                      <p:cBhvr>
                                        <p:cTn id="3453" dur="1" fill="hold">
                                          <p:stCondLst>
                                            <p:cond delay="0"/>
                                          </p:stCondLst>
                                        </p:cTn>
                                        <p:tgtEl>
                                          <p:spTgt spid="566"/>
                                        </p:tgtEl>
                                        <p:attrNameLst>
                                          <p:attrName>style.visibility</p:attrName>
                                        </p:attrNameLst>
                                      </p:cBhvr>
                                      <p:to>
                                        <p:strVal val="visible"/>
                                      </p:to>
                                    </p:set>
                                  </p:childTnLst>
                                </p:cTn>
                              </p:par>
                            </p:childTnLst>
                          </p:cTn>
                        </p:par>
                      </p:childTnLst>
                    </p:cTn>
                  </p:par>
                </p:childTnLst>
              </p:cTn>
              <p:nextCondLst>
                <p:cond evt="onClick" delay="0">
                  <p:tgtEl>
                    <p:spTgt spid="492"/>
                  </p:tgtEl>
                </p:cond>
              </p:nextCondLst>
            </p:seq>
            <p:seq concurrent="1" nextAc="seek">
              <p:cTn id="3454" restart="whenNotActive" fill="hold" evtFilter="cancelBubble" nodeType="interactiveSeq">
                <p:stCondLst>
                  <p:cond evt="onClick" delay="0">
                    <p:tgtEl>
                      <p:spTgt spid="504"/>
                    </p:tgtEl>
                  </p:cond>
                </p:stCondLst>
                <p:endSync evt="end" delay="0">
                  <p:rtn val="all"/>
                </p:endSync>
                <p:childTnLst>
                  <p:par>
                    <p:cTn id="3455" fill="hold">
                      <p:stCondLst>
                        <p:cond delay="0"/>
                      </p:stCondLst>
                      <p:childTnLst>
                        <p:par>
                          <p:cTn id="3456" fill="hold">
                            <p:stCondLst>
                              <p:cond delay="0"/>
                            </p:stCondLst>
                            <p:childTnLst>
                              <p:par>
                                <p:cTn id="3457" presetID="2" presetClass="entr" presetSubtype="3" fill="hold" nodeType="clickEffect">
                                  <p:stCondLst>
                                    <p:cond delay="0"/>
                                  </p:stCondLst>
                                  <p:childTnLst>
                                    <p:set>
                                      <p:cBhvr>
                                        <p:cTn id="3458" dur="1" fill="hold">
                                          <p:stCondLst>
                                            <p:cond delay="0"/>
                                          </p:stCondLst>
                                        </p:cTn>
                                        <p:tgtEl>
                                          <p:spTgt spid="501"/>
                                        </p:tgtEl>
                                        <p:attrNameLst>
                                          <p:attrName>style.visibility</p:attrName>
                                        </p:attrNameLst>
                                      </p:cBhvr>
                                      <p:to>
                                        <p:strVal val="visible"/>
                                      </p:to>
                                    </p:set>
                                    <p:anim calcmode="lin" valueType="num">
                                      <p:cBhvr additive="base">
                                        <p:cTn id="3459" dur="250" fill="hold"/>
                                        <p:tgtEl>
                                          <p:spTgt spid="501"/>
                                        </p:tgtEl>
                                        <p:attrNameLst>
                                          <p:attrName>ppt_x</p:attrName>
                                        </p:attrNameLst>
                                      </p:cBhvr>
                                      <p:tavLst>
                                        <p:tav tm="0">
                                          <p:val>
                                            <p:strVal val="1+#ppt_w/2"/>
                                          </p:val>
                                        </p:tav>
                                        <p:tav tm="100000">
                                          <p:val>
                                            <p:strVal val="#ppt_x"/>
                                          </p:val>
                                        </p:tav>
                                      </p:tavLst>
                                    </p:anim>
                                    <p:anim calcmode="lin" valueType="num">
                                      <p:cBhvr additive="base">
                                        <p:cTn id="3460" dur="250" fill="hold"/>
                                        <p:tgtEl>
                                          <p:spTgt spid="501"/>
                                        </p:tgtEl>
                                        <p:attrNameLst>
                                          <p:attrName>ppt_y</p:attrName>
                                        </p:attrNameLst>
                                      </p:cBhvr>
                                      <p:tavLst>
                                        <p:tav tm="0">
                                          <p:val>
                                            <p:strVal val="0-#ppt_h/2"/>
                                          </p:val>
                                        </p:tav>
                                        <p:tav tm="100000">
                                          <p:val>
                                            <p:strVal val="#ppt_y"/>
                                          </p:val>
                                        </p:tav>
                                      </p:tavLst>
                                    </p:anim>
                                  </p:childTnLst>
                                </p:cTn>
                              </p:par>
                              <p:par>
                                <p:cTn id="3461" presetID="1" presetClass="entr" presetSubtype="0" fill="hold" nodeType="withEffect">
                                  <p:stCondLst>
                                    <p:cond delay="0"/>
                                  </p:stCondLst>
                                  <p:childTnLst>
                                    <p:set>
                                      <p:cBhvr>
                                        <p:cTn id="3462" dur="1" fill="hold">
                                          <p:stCondLst>
                                            <p:cond delay="0"/>
                                          </p:stCondLst>
                                        </p:cTn>
                                        <p:tgtEl>
                                          <p:spTgt spid="567"/>
                                        </p:tgtEl>
                                        <p:attrNameLst>
                                          <p:attrName>style.visibility</p:attrName>
                                        </p:attrNameLst>
                                      </p:cBhvr>
                                      <p:to>
                                        <p:strVal val="visible"/>
                                      </p:to>
                                    </p:set>
                                  </p:childTnLst>
                                </p:cTn>
                              </p:par>
                            </p:childTnLst>
                          </p:cTn>
                        </p:par>
                      </p:childTnLst>
                    </p:cTn>
                  </p:par>
                </p:childTnLst>
              </p:cTn>
              <p:nextCondLst>
                <p:cond evt="onClick" delay="0">
                  <p:tgtEl>
                    <p:spTgt spid="504"/>
                  </p:tgtEl>
                </p:cond>
              </p:nextCondLst>
            </p:seq>
            <p:seq concurrent="1" nextAc="seek">
              <p:cTn id="3463" restart="whenNotActive" fill="hold" evtFilter="cancelBubble" nodeType="interactiveSeq">
                <p:stCondLst>
                  <p:cond evt="onClick" delay="0">
                    <p:tgtEl>
                      <p:spTgt spid="507"/>
                    </p:tgtEl>
                  </p:cond>
                </p:stCondLst>
                <p:endSync evt="end" delay="0">
                  <p:rtn val="all"/>
                </p:endSync>
                <p:childTnLst>
                  <p:par>
                    <p:cTn id="3464" fill="hold">
                      <p:stCondLst>
                        <p:cond delay="0"/>
                      </p:stCondLst>
                      <p:childTnLst>
                        <p:par>
                          <p:cTn id="3465" fill="hold">
                            <p:stCondLst>
                              <p:cond delay="0"/>
                            </p:stCondLst>
                            <p:childTnLst>
                              <p:par>
                                <p:cTn id="3466" presetID="2" presetClass="entr" presetSubtype="3" fill="hold" nodeType="clickEffect">
                                  <p:stCondLst>
                                    <p:cond delay="0"/>
                                  </p:stCondLst>
                                  <p:childTnLst>
                                    <p:set>
                                      <p:cBhvr>
                                        <p:cTn id="3467" dur="1" fill="hold">
                                          <p:stCondLst>
                                            <p:cond delay="0"/>
                                          </p:stCondLst>
                                        </p:cTn>
                                        <p:tgtEl>
                                          <p:spTgt spid="500"/>
                                        </p:tgtEl>
                                        <p:attrNameLst>
                                          <p:attrName>style.visibility</p:attrName>
                                        </p:attrNameLst>
                                      </p:cBhvr>
                                      <p:to>
                                        <p:strVal val="visible"/>
                                      </p:to>
                                    </p:set>
                                    <p:anim calcmode="lin" valueType="num">
                                      <p:cBhvr additive="base">
                                        <p:cTn id="3468" dur="250" fill="hold"/>
                                        <p:tgtEl>
                                          <p:spTgt spid="500"/>
                                        </p:tgtEl>
                                        <p:attrNameLst>
                                          <p:attrName>ppt_x</p:attrName>
                                        </p:attrNameLst>
                                      </p:cBhvr>
                                      <p:tavLst>
                                        <p:tav tm="0">
                                          <p:val>
                                            <p:strVal val="1+#ppt_w/2"/>
                                          </p:val>
                                        </p:tav>
                                        <p:tav tm="100000">
                                          <p:val>
                                            <p:strVal val="#ppt_x"/>
                                          </p:val>
                                        </p:tav>
                                      </p:tavLst>
                                    </p:anim>
                                    <p:anim calcmode="lin" valueType="num">
                                      <p:cBhvr additive="base">
                                        <p:cTn id="3469" dur="250" fill="hold"/>
                                        <p:tgtEl>
                                          <p:spTgt spid="500"/>
                                        </p:tgtEl>
                                        <p:attrNameLst>
                                          <p:attrName>ppt_y</p:attrName>
                                        </p:attrNameLst>
                                      </p:cBhvr>
                                      <p:tavLst>
                                        <p:tav tm="0">
                                          <p:val>
                                            <p:strVal val="0-#ppt_h/2"/>
                                          </p:val>
                                        </p:tav>
                                        <p:tav tm="100000">
                                          <p:val>
                                            <p:strVal val="#ppt_y"/>
                                          </p:val>
                                        </p:tav>
                                      </p:tavLst>
                                    </p:anim>
                                  </p:childTnLst>
                                </p:cTn>
                              </p:par>
                              <p:par>
                                <p:cTn id="3470" presetID="1" presetClass="entr" presetSubtype="0" fill="hold" nodeType="withEffect">
                                  <p:stCondLst>
                                    <p:cond delay="0"/>
                                  </p:stCondLst>
                                  <p:childTnLst>
                                    <p:set>
                                      <p:cBhvr>
                                        <p:cTn id="3471" dur="1" fill="hold">
                                          <p:stCondLst>
                                            <p:cond delay="0"/>
                                          </p:stCondLst>
                                        </p:cTn>
                                        <p:tgtEl>
                                          <p:spTgt spid="567"/>
                                        </p:tgtEl>
                                        <p:attrNameLst>
                                          <p:attrName>style.visibility</p:attrName>
                                        </p:attrNameLst>
                                      </p:cBhvr>
                                      <p:to>
                                        <p:strVal val="visible"/>
                                      </p:to>
                                    </p:set>
                                  </p:childTnLst>
                                </p:cTn>
                              </p:par>
                            </p:childTnLst>
                          </p:cTn>
                        </p:par>
                      </p:childTnLst>
                    </p:cTn>
                  </p:par>
                </p:childTnLst>
              </p:cTn>
              <p:nextCondLst>
                <p:cond evt="onClick" delay="0">
                  <p:tgtEl>
                    <p:spTgt spid="507"/>
                  </p:tgtEl>
                </p:cond>
              </p:nextCondLst>
            </p:seq>
            <p:seq concurrent="1" nextAc="seek">
              <p:cTn id="3472" restart="whenNotActive" fill="hold" evtFilter="cancelBubble" nodeType="interactiveSeq">
                <p:stCondLst>
                  <p:cond evt="onClick" delay="0">
                    <p:tgtEl>
                      <p:spTgt spid="505"/>
                    </p:tgtEl>
                  </p:cond>
                </p:stCondLst>
                <p:endSync evt="end" delay="0">
                  <p:rtn val="all"/>
                </p:endSync>
                <p:childTnLst>
                  <p:par>
                    <p:cTn id="3473" fill="hold">
                      <p:stCondLst>
                        <p:cond delay="0"/>
                      </p:stCondLst>
                      <p:childTnLst>
                        <p:par>
                          <p:cTn id="3474" fill="hold">
                            <p:stCondLst>
                              <p:cond delay="0"/>
                            </p:stCondLst>
                            <p:childTnLst>
                              <p:par>
                                <p:cTn id="3475" presetID="2" presetClass="entr" presetSubtype="3" fill="hold" nodeType="clickEffect">
                                  <p:stCondLst>
                                    <p:cond delay="0"/>
                                  </p:stCondLst>
                                  <p:childTnLst>
                                    <p:set>
                                      <p:cBhvr>
                                        <p:cTn id="3476" dur="1" fill="hold">
                                          <p:stCondLst>
                                            <p:cond delay="0"/>
                                          </p:stCondLst>
                                        </p:cTn>
                                        <p:tgtEl>
                                          <p:spTgt spid="499"/>
                                        </p:tgtEl>
                                        <p:attrNameLst>
                                          <p:attrName>style.visibility</p:attrName>
                                        </p:attrNameLst>
                                      </p:cBhvr>
                                      <p:to>
                                        <p:strVal val="visible"/>
                                      </p:to>
                                    </p:set>
                                    <p:anim calcmode="lin" valueType="num">
                                      <p:cBhvr additive="base">
                                        <p:cTn id="3477" dur="250" fill="hold"/>
                                        <p:tgtEl>
                                          <p:spTgt spid="499"/>
                                        </p:tgtEl>
                                        <p:attrNameLst>
                                          <p:attrName>ppt_x</p:attrName>
                                        </p:attrNameLst>
                                      </p:cBhvr>
                                      <p:tavLst>
                                        <p:tav tm="0">
                                          <p:val>
                                            <p:strVal val="1+#ppt_w/2"/>
                                          </p:val>
                                        </p:tav>
                                        <p:tav tm="100000">
                                          <p:val>
                                            <p:strVal val="#ppt_x"/>
                                          </p:val>
                                        </p:tav>
                                      </p:tavLst>
                                    </p:anim>
                                    <p:anim calcmode="lin" valueType="num">
                                      <p:cBhvr additive="base">
                                        <p:cTn id="3478" dur="250" fill="hold"/>
                                        <p:tgtEl>
                                          <p:spTgt spid="499"/>
                                        </p:tgtEl>
                                        <p:attrNameLst>
                                          <p:attrName>ppt_y</p:attrName>
                                        </p:attrNameLst>
                                      </p:cBhvr>
                                      <p:tavLst>
                                        <p:tav tm="0">
                                          <p:val>
                                            <p:strVal val="0-#ppt_h/2"/>
                                          </p:val>
                                        </p:tav>
                                        <p:tav tm="100000">
                                          <p:val>
                                            <p:strVal val="#ppt_y"/>
                                          </p:val>
                                        </p:tav>
                                      </p:tavLst>
                                    </p:anim>
                                  </p:childTnLst>
                                </p:cTn>
                              </p:par>
                              <p:par>
                                <p:cTn id="3479" presetID="1" presetClass="entr" presetSubtype="0" fill="hold" nodeType="withEffect">
                                  <p:stCondLst>
                                    <p:cond delay="0"/>
                                  </p:stCondLst>
                                  <p:childTnLst>
                                    <p:set>
                                      <p:cBhvr>
                                        <p:cTn id="3480" dur="1" fill="hold">
                                          <p:stCondLst>
                                            <p:cond delay="0"/>
                                          </p:stCondLst>
                                        </p:cTn>
                                        <p:tgtEl>
                                          <p:spTgt spid="567"/>
                                        </p:tgtEl>
                                        <p:attrNameLst>
                                          <p:attrName>style.visibility</p:attrName>
                                        </p:attrNameLst>
                                      </p:cBhvr>
                                      <p:to>
                                        <p:strVal val="visible"/>
                                      </p:to>
                                    </p:set>
                                  </p:childTnLst>
                                </p:cTn>
                              </p:par>
                            </p:childTnLst>
                          </p:cTn>
                        </p:par>
                      </p:childTnLst>
                    </p:cTn>
                  </p:par>
                </p:childTnLst>
              </p:cTn>
              <p:nextCondLst>
                <p:cond evt="onClick" delay="0">
                  <p:tgtEl>
                    <p:spTgt spid="505"/>
                  </p:tgtEl>
                </p:cond>
              </p:nextCondLst>
            </p:seq>
            <p:seq concurrent="1" nextAc="seek">
              <p:cTn id="3481" restart="whenNotActive" fill="hold" evtFilter="cancelBubble" nodeType="interactiveSeq">
                <p:stCondLst>
                  <p:cond evt="onClick" delay="0">
                    <p:tgtEl>
                      <p:spTgt spid="506"/>
                    </p:tgtEl>
                  </p:cond>
                </p:stCondLst>
                <p:endSync evt="end" delay="0">
                  <p:rtn val="all"/>
                </p:endSync>
                <p:childTnLst>
                  <p:par>
                    <p:cTn id="3482" fill="hold">
                      <p:stCondLst>
                        <p:cond delay="0"/>
                      </p:stCondLst>
                      <p:childTnLst>
                        <p:par>
                          <p:cTn id="3483" fill="hold">
                            <p:stCondLst>
                              <p:cond delay="0"/>
                            </p:stCondLst>
                            <p:childTnLst>
                              <p:par>
                                <p:cTn id="3484" presetID="2" presetClass="entr" presetSubtype="3" fill="hold" nodeType="clickEffect">
                                  <p:stCondLst>
                                    <p:cond delay="0"/>
                                  </p:stCondLst>
                                  <p:childTnLst>
                                    <p:set>
                                      <p:cBhvr>
                                        <p:cTn id="3485" dur="1" fill="hold">
                                          <p:stCondLst>
                                            <p:cond delay="0"/>
                                          </p:stCondLst>
                                        </p:cTn>
                                        <p:tgtEl>
                                          <p:spTgt spid="503"/>
                                        </p:tgtEl>
                                        <p:attrNameLst>
                                          <p:attrName>style.visibility</p:attrName>
                                        </p:attrNameLst>
                                      </p:cBhvr>
                                      <p:to>
                                        <p:strVal val="visible"/>
                                      </p:to>
                                    </p:set>
                                    <p:anim calcmode="lin" valueType="num">
                                      <p:cBhvr additive="base">
                                        <p:cTn id="3486" dur="250" fill="hold"/>
                                        <p:tgtEl>
                                          <p:spTgt spid="503"/>
                                        </p:tgtEl>
                                        <p:attrNameLst>
                                          <p:attrName>ppt_x</p:attrName>
                                        </p:attrNameLst>
                                      </p:cBhvr>
                                      <p:tavLst>
                                        <p:tav tm="0">
                                          <p:val>
                                            <p:strVal val="1+#ppt_w/2"/>
                                          </p:val>
                                        </p:tav>
                                        <p:tav tm="100000">
                                          <p:val>
                                            <p:strVal val="#ppt_x"/>
                                          </p:val>
                                        </p:tav>
                                      </p:tavLst>
                                    </p:anim>
                                    <p:anim calcmode="lin" valueType="num">
                                      <p:cBhvr additive="base">
                                        <p:cTn id="3487" dur="250" fill="hold"/>
                                        <p:tgtEl>
                                          <p:spTgt spid="503"/>
                                        </p:tgtEl>
                                        <p:attrNameLst>
                                          <p:attrName>ppt_y</p:attrName>
                                        </p:attrNameLst>
                                      </p:cBhvr>
                                      <p:tavLst>
                                        <p:tav tm="0">
                                          <p:val>
                                            <p:strVal val="0-#ppt_h/2"/>
                                          </p:val>
                                        </p:tav>
                                        <p:tav tm="100000">
                                          <p:val>
                                            <p:strVal val="#ppt_y"/>
                                          </p:val>
                                        </p:tav>
                                      </p:tavLst>
                                    </p:anim>
                                  </p:childTnLst>
                                </p:cTn>
                              </p:par>
                              <p:par>
                                <p:cTn id="3488" presetID="1" presetClass="entr" presetSubtype="0" fill="hold" nodeType="withEffect">
                                  <p:stCondLst>
                                    <p:cond delay="0"/>
                                  </p:stCondLst>
                                  <p:childTnLst>
                                    <p:set>
                                      <p:cBhvr>
                                        <p:cTn id="3489" dur="1" fill="hold">
                                          <p:stCondLst>
                                            <p:cond delay="0"/>
                                          </p:stCondLst>
                                        </p:cTn>
                                        <p:tgtEl>
                                          <p:spTgt spid="567"/>
                                        </p:tgtEl>
                                        <p:attrNameLst>
                                          <p:attrName>style.visibility</p:attrName>
                                        </p:attrNameLst>
                                      </p:cBhvr>
                                      <p:to>
                                        <p:strVal val="visible"/>
                                      </p:to>
                                    </p:set>
                                  </p:childTnLst>
                                </p:cTn>
                              </p:par>
                            </p:childTnLst>
                          </p:cTn>
                        </p:par>
                      </p:childTnLst>
                    </p:cTn>
                  </p:par>
                </p:childTnLst>
              </p:cTn>
              <p:nextCondLst>
                <p:cond evt="onClick" delay="0">
                  <p:tgtEl>
                    <p:spTgt spid="506"/>
                  </p:tgtEl>
                </p:cond>
              </p:nextCondLst>
            </p:seq>
            <p:seq concurrent="1" nextAc="seek">
              <p:cTn id="3490" restart="whenNotActive" fill="hold" evtFilter="cancelBubble" nodeType="interactiveSeq">
                <p:stCondLst>
                  <p:cond evt="onClick" delay="0">
                    <p:tgtEl>
                      <p:spTgt spid="502"/>
                    </p:tgtEl>
                  </p:cond>
                </p:stCondLst>
                <p:endSync evt="end" delay="0">
                  <p:rtn val="all"/>
                </p:endSync>
                <p:childTnLst>
                  <p:par>
                    <p:cTn id="3491" fill="hold">
                      <p:stCondLst>
                        <p:cond delay="0"/>
                      </p:stCondLst>
                      <p:childTnLst>
                        <p:par>
                          <p:cTn id="3492" fill="hold">
                            <p:stCondLst>
                              <p:cond delay="0"/>
                            </p:stCondLst>
                            <p:childTnLst>
                              <p:par>
                                <p:cTn id="3493" presetID="2" presetClass="entr" presetSubtype="3" fill="hold" nodeType="clickEffect">
                                  <p:stCondLst>
                                    <p:cond delay="0"/>
                                  </p:stCondLst>
                                  <p:childTnLst>
                                    <p:set>
                                      <p:cBhvr>
                                        <p:cTn id="3494" dur="1" fill="hold">
                                          <p:stCondLst>
                                            <p:cond delay="0"/>
                                          </p:stCondLst>
                                        </p:cTn>
                                        <p:tgtEl>
                                          <p:spTgt spid="508"/>
                                        </p:tgtEl>
                                        <p:attrNameLst>
                                          <p:attrName>style.visibility</p:attrName>
                                        </p:attrNameLst>
                                      </p:cBhvr>
                                      <p:to>
                                        <p:strVal val="visible"/>
                                      </p:to>
                                    </p:set>
                                    <p:anim calcmode="lin" valueType="num">
                                      <p:cBhvr additive="base">
                                        <p:cTn id="3495" dur="250" fill="hold"/>
                                        <p:tgtEl>
                                          <p:spTgt spid="508"/>
                                        </p:tgtEl>
                                        <p:attrNameLst>
                                          <p:attrName>ppt_x</p:attrName>
                                        </p:attrNameLst>
                                      </p:cBhvr>
                                      <p:tavLst>
                                        <p:tav tm="0">
                                          <p:val>
                                            <p:strVal val="1+#ppt_w/2"/>
                                          </p:val>
                                        </p:tav>
                                        <p:tav tm="100000">
                                          <p:val>
                                            <p:strVal val="#ppt_x"/>
                                          </p:val>
                                        </p:tav>
                                      </p:tavLst>
                                    </p:anim>
                                    <p:anim calcmode="lin" valueType="num">
                                      <p:cBhvr additive="base">
                                        <p:cTn id="3496" dur="250" fill="hold"/>
                                        <p:tgtEl>
                                          <p:spTgt spid="508"/>
                                        </p:tgtEl>
                                        <p:attrNameLst>
                                          <p:attrName>ppt_y</p:attrName>
                                        </p:attrNameLst>
                                      </p:cBhvr>
                                      <p:tavLst>
                                        <p:tav tm="0">
                                          <p:val>
                                            <p:strVal val="0-#ppt_h/2"/>
                                          </p:val>
                                        </p:tav>
                                        <p:tav tm="100000">
                                          <p:val>
                                            <p:strVal val="#ppt_y"/>
                                          </p:val>
                                        </p:tav>
                                      </p:tavLst>
                                    </p:anim>
                                  </p:childTnLst>
                                </p:cTn>
                              </p:par>
                              <p:par>
                                <p:cTn id="3497" presetID="1" presetClass="entr" presetSubtype="0" fill="hold" nodeType="withEffect">
                                  <p:stCondLst>
                                    <p:cond delay="0"/>
                                  </p:stCondLst>
                                  <p:childTnLst>
                                    <p:set>
                                      <p:cBhvr>
                                        <p:cTn id="3498" dur="1" fill="hold">
                                          <p:stCondLst>
                                            <p:cond delay="0"/>
                                          </p:stCondLst>
                                        </p:cTn>
                                        <p:tgtEl>
                                          <p:spTgt spid="567"/>
                                        </p:tgtEl>
                                        <p:attrNameLst>
                                          <p:attrName>style.visibility</p:attrName>
                                        </p:attrNameLst>
                                      </p:cBhvr>
                                      <p:to>
                                        <p:strVal val="visible"/>
                                      </p:to>
                                    </p:set>
                                  </p:childTnLst>
                                </p:cTn>
                              </p:par>
                            </p:childTnLst>
                          </p:cTn>
                        </p:par>
                      </p:childTnLst>
                    </p:cTn>
                  </p:par>
                </p:childTnLst>
              </p:cTn>
              <p:nextCondLst>
                <p:cond evt="onClick" delay="0">
                  <p:tgtEl>
                    <p:spTgt spid="502"/>
                  </p:tgtEl>
                </p:cond>
              </p:nextCondLst>
            </p:seq>
            <p:seq concurrent="1" nextAc="seek">
              <p:cTn id="3499" restart="whenNotActive" fill="hold" evtFilter="cancelBubble" nodeType="interactiveSeq">
                <p:stCondLst>
                  <p:cond evt="onClick" delay="0">
                    <p:tgtEl>
                      <p:spTgt spid="514"/>
                    </p:tgtEl>
                  </p:cond>
                </p:stCondLst>
                <p:endSync evt="end" delay="0">
                  <p:rtn val="all"/>
                </p:endSync>
                <p:childTnLst>
                  <p:par>
                    <p:cTn id="3500" fill="hold">
                      <p:stCondLst>
                        <p:cond delay="0"/>
                      </p:stCondLst>
                      <p:childTnLst>
                        <p:par>
                          <p:cTn id="3501" fill="hold">
                            <p:stCondLst>
                              <p:cond delay="0"/>
                            </p:stCondLst>
                            <p:childTnLst>
                              <p:par>
                                <p:cTn id="3502" presetID="2" presetClass="entr" presetSubtype="3" fill="hold" nodeType="clickEffect">
                                  <p:stCondLst>
                                    <p:cond delay="0"/>
                                  </p:stCondLst>
                                  <p:childTnLst>
                                    <p:set>
                                      <p:cBhvr>
                                        <p:cTn id="3503" dur="1" fill="hold">
                                          <p:stCondLst>
                                            <p:cond delay="0"/>
                                          </p:stCondLst>
                                        </p:cTn>
                                        <p:tgtEl>
                                          <p:spTgt spid="511"/>
                                        </p:tgtEl>
                                        <p:attrNameLst>
                                          <p:attrName>style.visibility</p:attrName>
                                        </p:attrNameLst>
                                      </p:cBhvr>
                                      <p:to>
                                        <p:strVal val="visible"/>
                                      </p:to>
                                    </p:set>
                                    <p:anim calcmode="lin" valueType="num">
                                      <p:cBhvr additive="base">
                                        <p:cTn id="3504" dur="250" fill="hold"/>
                                        <p:tgtEl>
                                          <p:spTgt spid="511"/>
                                        </p:tgtEl>
                                        <p:attrNameLst>
                                          <p:attrName>ppt_x</p:attrName>
                                        </p:attrNameLst>
                                      </p:cBhvr>
                                      <p:tavLst>
                                        <p:tav tm="0">
                                          <p:val>
                                            <p:strVal val="1+#ppt_w/2"/>
                                          </p:val>
                                        </p:tav>
                                        <p:tav tm="100000">
                                          <p:val>
                                            <p:strVal val="#ppt_x"/>
                                          </p:val>
                                        </p:tav>
                                      </p:tavLst>
                                    </p:anim>
                                    <p:anim calcmode="lin" valueType="num">
                                      <p:cBhvr additive="base">
                                        <p:cTn id="3505" dur="250" fill="hold"/>
                                        <p:tgtEl>
                                          <p:spTgt spid="511"/>
                                        </p:tgtEl>
                                        <p:attrNameLst>
                                          <p:attrName>ppt_y</p:attrName>
                                        </p:attrNameLst>
                                      </p:cBhvr>
                                      <p:tavLst>
                                        <p:tav tm="0">
                                          <p:val>
                                            <p:strVal val="0-#ppt_h/2"/>
                                          </p:val>
                                        </p:tav>
                                        <p:tav tm="100000">
                                          <p:val>
                                            <p:strVal val="#ppt_y"/>
                                          </p:val>
                                        </p:tav>
                                      </p:tavLst>
                                    </p:anim>
                                  </p:childTnLst>
                                </p:cTn>
                              </p:par>
                              <p:par>
                                <p:cTn id="3506" presetID="1" presetClass="entr" presetSubtype="0" fill="hold" nodeType="withEffect">
                                  <p:stCondLst>
                                    <p:cond delay="0"/>
                                  </p:stCondLst>
                                  <p:childTnLst>
                                    <p:set>
                                      <p:cBhvr>
                                        <p:cTn id="3507" dur="1" fill="hold">
                                          <p:stCondLst>
                                            <p:cond delay="0"/>
                                          </p:stCondLst>
                                        </p:cTn>
                                        <p:tgtEl>
                                          <p:spTgt spid="568"/>
                                        </p:tgtEl>
                                        <p:attrNameLst>
                                          <p:attrName>style.visibility</p:attrName>
                                        </p:attrNameLst>
                                      </p:cBhvr>
                                      <p:to>
                                        <p:strVal val="visible"/>
                                      </p:to>
                                    </p:set>
                                  </p:childTnLst>
                                </p:cTn>
                              </p:par>
                            </p:childTnLst>
                          </p:cTn>
                        </p:par>
                      </p:childTnLst>
                    </p:cTn>
                  </p:par>
                </p:childTnLst>
              </p:cTn>
              <p:nextCondLst>
                <p:cond evt="onClick" delay="0">
                  <p:tgtEl>
                    <p:spTgt spid="514"/>
                  </p:tgtEl>
                </p:cond>
              </p:nextCondLst>
            </p:seq>
            <p:seq concurrent="1" nextAc="seek">
              <p:cTn id="3508" restart="whenNotActive" fill="hold" evtFilter="cancelBubble" nodeType="interactiveSeq">
                <p:stCondLst>
                  <p:cond evt="onClick" delay="0">
                    <p:tgtEl>
                      <p:spTgt spid="517"/>
                    </p:tgtEl>
                  </p:cond>
                </p:stCondLst>
                <p:endSync evt="end" delay="0">
                  <p:rtn val="all"/>
                </p:endSync>
                <p:childTnLst>
                  <p:par>
                    <p:cTn id="3509" fill="hold">
                      <p:stCondLst>
                        <p:cond delay="0"/>
                      </p:stCondLst>
                      <p:childTnLst>
                        <p:par>
                          <p:cTn id="3510" fill="hold">
                            <p:stCondLst>
                              <p:cond delay="0"/>
                            </p:stCondLst>
                            <p:childTnLst>
                              <p:par>
                                <p:cTn id="3511" presetID="2" presetClass="entr" presetSubtype="3" fill="hold" nodeType="clickEffect">
                                  <p:stCondLst>
                                    <p:cond delay="0"/>
                                  </p:stCondLst>
                                  <p:childTnLst>
                                    <p:set>
                                      <p:cBhvr>
                                        <p:cTn id="3512" dur="1" fill="hold">
                                          <p:stCondLst>
                                            <p:cond delay="0"/>
                                          </p:stCondLst>
                                        </p:cTn>
                                        <p:tgtEl>
                                          <p:spTgt spid="510"/>
                                        </p:tgtEl>
                                        <p:attrNameLst>
                                          <p:attrName>style.visibility</p:attrName>
                                        </p:attrNameLst>
                                      </p:cBhvr>
                                      <p:to>
                                        <p:strVal val="visible"/>
                                      </p:to>
                                    </p:set>
                                    <p:anim calcmode="lin" valueType="num">
                                      <p:cBhvr additive="base">
                                        <p:cTn id="3513" dur="250" fill="hold"/>
                                        <p:tgtEl>
                                          <p:spTgt spid="510"/>
                                        </p:tgtEl>
                                        <p:attrNameLst>
                                          <p:attrName>ppt_x</p:attrName>
                                        </p:attrNameLst>
                                      </p:cBhvr>
                                      <p:tavLst>
                                        <p:tav tm="0">
                                          <p:val>
                                            <p:strVal val="1+#ppt_w/2"/>
                                          </p:val>
                                        </p:tav>
                                        <p:tav tm="100000">
                                          <p:val>
                                            <p:strVal val="#ppt_x"/>
                                          </p:val>
                                        </p:tav>
                                      </p:tavLst>
                                    </p:anim>
                                    <p:anim calcmode="lin" valueType="num">
                                      <p:cBhvr additive="base">
                                        <p:cTn id="3514" dur="250" fill="hold"/>
                                        <p:tgtEl>
                                          <p:spTgt spid="510"/>
                                        </p:tgtEl>
                                        <p:attrNameLst>
                                          <p:attrName>ppt_y</p:attrName>
                                        </p:attrNameLst>
                                      </p:cBhvr>
                                      <p:tavLst>
                                        <p:tav tm="0">
                                          <p:val>
                                            <p:strVal val="0-#ppt_h/2"/>
                                          </p:val>
                                        </p:tav>
                                        <p:tav tm="100000">
                                          <p:val>
                                            <p:strVal val="#ppt_y"/>
                                          </p:val>
                                        </p:tav>
                                      </p:tavLst>
                                    </p:anim>
                                  </p:childTnLst>
                                </p:cTn>
                              </p:par>
                              <p:par>
                                <p:cTn id="3515" presetID="1" presetClass="entr" presetSubtype="0" fill="hold" nodeType="withEffect">
                                  <p:stCondLst>
                                    <p:cond delay="0"/>
                                  </p:stCondLst>
                                  <p:childTnLst>
                                    <p:set>
                                      <p:cBhvr>
                                        <p:cTn id="3516" dur="1" fill="hold">
                                          <p:stCondLst>
                                            <p:cond delay="0"/>
                                          </p:stCondLst>
                                        </p:cTn>
                                        <p:tgtEl>
                                          <p:spTgt spid="568"/>
                                        </p:tgtEl>
                                        <p:attrNameLst>
                                          <p:attrName>style.visibility</p:attrName>
                                        </p:attrNameLst>
                                      </p:cBhvr>
                                      <p:to>
                                        <p:strVal val="visible"/>
                                      </p:to>
                                    </p:set>
                                  </p:childTnLst>
                                </p:cTn>
                              </p:par>
                            </p:childTnLst>
                          </p:cTn>
                        </p:par>
                      </p:childTnLst>
                    </p:cTn>
                  </p:par>
                </p:childTnLst>
              </p:cTn>
              <p:nextCondLst>
                <p:cond evt="onClick" delay="0">
                  <p:tgtEl>
                    <p:spTgt spid="517"/>
                  </p:tgtEl>
                </p:cond>
              </p:nextCondLst>
            </p:seq>
            <p:seq concurrent="1" nextAc="seek">
              <p:cTn id="3517" restart="whenNotActive" fill="hold" evtFilter="cancelBubble" nodeType="interactiveSeq">
                <p:stCondLst>
                  <p:cond evt="onClick" delay="0">
                    <p:tgtEl>
                      <p:spTgt spid="515"/>
                    </p:tgtEl>
                  </p:cond>
                </p:stCondLst>
                <p:endSync evt="end" delay="0">
                  <p:rtn val="all"/>
                </p:endSync>
                <p:childTnLst>
                  <p:par>
                    <p:cTn id="3518" fill="hold">
                      <p:stCondLst>
                        <p:cond delay="0"/>
                      </p:stCondLst>
                      <p:childTnLst>
                        <p:par>
                          <p:cTn id="3519" fill="hold">
                            <p:stCondLst>
                              <p:cond delay="0"/>
                            </p:stCondLst>
                            <p:childTnLst>
                              <p:par>
                                <p:cTn id="3520" presetID="2" presetClass="entr" presetSubtype="3" fill="hold" nodeType="clickEffect">
                                  <p:stCondLst>
                                    <p:cond delay="0"/>
                                  </p:stCondLst>
                                  <p:childTnLst>
                                    <p:set>
                                      <p:cBhvr>
                                        <p:cTn id="3521" dur="1" fill="hold">
                                          <p:stCondLst>
                                            <p:cond delay="0"/>
                                          </p:stCondLst>
                                        </p:cTn>
                                        <p:tgtEl>
                                          <p:spTgt spid="509"/>
                                        </p:tgtEl>
                                        <p:attrNameLst>
                                          <p:attrName>style.visibility</p:attrName>
                                        </p:attrNameLst>
                                      </p:cBhvr>
                                      <p:to>
                                        <p:strVal val="visible"/>
                                      </p:to>
                                    </p:set>
                                    <p:anim calcmode="lin" valueType="num">
                                      <p:cBhvr additive="base">
                                        <p:cTn id="3522" dur="250" fill="hold"/>
                                        <p:tgtEl>
                                          <p:spTgt spid="509"/>
                                        </p:tgtEl>
                                        <p:attrNameLst>
                                          <p:attrName>ppt_x</p:attrName>
                                        </p:attrNameLst>
                                      </p:cBhvr>
                                      <p:tavLst>
                                        <p:tav tm="0">
                                          <p:val>
                                            <p:strVal val="1+#ppt_w/2"/>
                                          </p:val>
                                        </p:tav>
                                        <p:tav tm="100000">
                                          <p:val>
                                            <p:strVal val="#ppt_x"/>
                                          </p:val>
                                        </p:tav>
                                      </p:tavLst>
                                    </p:anim>
                                    <p:anim calcmode="lin" valueType="num">
                                      <p:cBhvr additive="base">
                                        <p:cTn id="3523" dur="250" fill="hold"/>
                                        <p:tgtEl>
                                          <p:spTgt spid="509"/>
                                        </p:tgtEl>
                                        <p:attrNameLst>
                                          <p:attrName>ppt_y</p:attrName>
                                        </p:attrNameLst>
                                      </p:cBhvr>
                                      <p:tavLst>
                                        <p:tav tm="0">
                                          <p:val>
                                            <p:strVal val="0-#ppt_h/2"/>
                                          </p:val>
                                        </p:tav>
                                        <p:tav tm="100000">
                                          <p:val>
                                            <p:strVal val="#ppt_y"/>
                                          </p:val>
                                        </p:tav>
                                      </p:tavLst>
                                    </p:anim>
                                  </p:childTnLst>
                                </p:cTn>
                              </p:par>
                              <p:par>
                                <p:cTn id="3524" presetID="1" presetClass="entr" presetSubtype="0" fill="hold" nodeType="withEffect">
                                  <p:stCondLst>
                                    <p:cond delay="0"/>
                                  </p:stCondLst>
                                  <p:childTnLst>
                                    <p:set>
                                      <p:cBhvr>
                                        <p:cTn id="3525" dur="1" fill="hold">
                                          <p:stCondLst>
                                            <p:cond delay="0"/>
                                          </p:stCondLst>
                                        </p:cTn>
                                        <p:tgtEl>
                                          <p:spTgt spid="568"/>
                                        </p:tgtEl>
                                        <p:attrNameLst>
                                          <p:attrName>style.visibility</p:attrName>
                                        </p:attrNameLst>
                                      </p:cBhvr>
                                      <p:to>
                                        <p:strVal val="visible"/>
                                      </p:to>
                                    </p:set>
                                  </p:childTnLst>
                                </p:cTn>
                              </p:par>
                            </p:childTnLst>
                          </p:cTn>
                        </p:par>
                      </p:childTnLst>
                    </p:cTn>
                  </p:par>
                </p:childTnLst>
              </p:cTn>
              <p:nextCondLst>
                <p:cond evt="onClick" delay="0">
                  <p:tgtEl>
                    <p:spTgt spid="515"/>
                  </p:tgtEl>
                </p:cond>
              </p:nextCondLst>
            </p:seq>
            <p:seq concurrent="1" nextAc="seek">
              <p:cTn id="3526" restart="whenNotActive" fill="hold" evtFilter="cancelBubble" nodeType="interactiveSeq">
                <p:stCondLst>
                  <p:cond evt="onClick" delay="0">
                    <p:tgtEl>
                      <p:spTgt spid="516"/>
                    </p:tgtEl>
                  </p:cond>
                </p:stCondLst>
                <p:endSync evt="end" delay="0">
                  <p:rtn val="all"/>
                </p:endSync>
                <p:childTnLst>
                  <p:par>
                    <p:cTn id="3527" fill="hold">
                      <p:stCondLst>
                        <p:cond delay="0"/>
                      </p:stCondLst>
                      <p:childTnLst>
                        <p:par>
                          <p:cTn id="3528" fill="hold">
                            <p:stCondLst>
                              <p:cond delay="0"/>
                            </p:stCondLst>
                            <p:childTnLst>
                              <p:par>
                                <p:cTn id="3529" presetID="2" presetClass="entr" presetSubtype="3" fill="hold" nodeType="clickEffect">
                                  <p:stCondLst>
                                    <p:cond delay="0"/>
                                  </p:stCondLst>
                                  <p:childTnLst>
                                    <p:set>
                                      <p:cBhvr>
                                        <p:cTn id="3530" dur="1" fill="hold">
                                          <p:stCondLst>
                                            <p:cond delay="0"/>
                                          </p:stCondLst>
                                        </p:cTn>
                                        <p:tgtEl>
                                          <p:spTgt spid="513"/>
                                        </p:tgtEl>
                                        <p:attrNameLst>
                                          <p:attrName>style.visibility</p:attrName>
                                        </p:attrNameLst>
                                      </p:cBhvr>
                                      <p:to>
                                        <p:strVal val="visible"/>
                                      </p:to>
                                    </p:set>
                                    <p:anim calcmode="lin" valueType="num">
                                      <p:cBhvr additive="base">
                                        <p:cTn id="3531" dur="250" fill="hold"/>
                                        <p:tgtEl>
                                          <p:spTgt spid="513"/>
                                        </p:tgtEl>
                                        <p:attrNameLst>
                                          <p:attrName>ppt_x</p:attrName>
                                        </p:attrNameLst>
                                      </p:cBhvr>
                                      <p:tavLst>
                                        <p:tav tm="0">
                                          <p:val>
                                            <p:strVal val="1+#ppt_w/2"/>
                                          </p:val>
                                        </p:tav>
                                        <p:tav tm="100000">
                                          <p:val>
                                            <p:strVal val="#ppt_x"/>
                                          </p:val>
                                        </p:tav>
                                      </p:tavLst>
                                    </p:anim>
                                    <p:anim calcmode="lin" valueType="num">
                                      <p:cBhvr additive="base">
                                        <p:cTn id="3532" dur="250" fill="hold"/>
                                        <p:tgtEl>
                                          <p:spTgt spid="513"/>
                                        </p:tgtEl>
                                        <p:attrNameLst>
                                          <p:attrName>ppt_y</p:attrName>
                                        </p:attrNameLst>
                                      </p:cBhvr>
                                      <p:tavLst>
                                        <p:tav tm="0">
                                          <p:val>
                                            <p:strVal val="0-#ppt_h/2"/>
                                          </p:val>
                                        </p:tav>
                                        <p:tav tm="100000">
                                          <p:val>
                                            <p:strVal val="#ppt_y"/>
                                          </p:val>
                                        </p:tav>
                                      </p:tavLst>
                                    </p:anim>
                                  </p:childTnLst>
                                </p:cTn>
                              </p:par>
                              <p:par>
                                <p:cTn id="3533" presetID="1" presetClass="entr" presetSubtype="0" fill="hold" nodeType="withEffect">
                                  <p:stCondLst>
                                    <p:cond delay="0"/>
                                  </p:stCondLst>
                                  <p:childTnLst>
                                    <p:set>
                                      <p:cBhvr>
                                        <p:cTn id="3534" dur="1" fill="hold">
                                          <p:stCondLst>
                                            <p:cond delay="0"/>
                                          </p:stCondLst>
                                        </p:cTn>
                                        <p:tgtEl>
                                          <p:spTgt spid="568"/>
                                        </p:tgtEl>
                                        <p:attrNameLst>
                                          <p:attrName>style.visibility</p:attrName>
                                        </p:attrNameLst>
                                      </p:cBhvr>
                                      <p:to>
                                        <p:strVal val="visible"/>
                                      </p:to>
                                    </p:set>
                                  </p:childTnLst>
                                </p:cTn>
                              </p:par>
                            </p:childTnLst>
                          </p:cTn>
                        </p:par>
                      </p:childTnLst>
                    </p:cTn>
                  </p:par>
                </p:childTnLst>
              </p:cTn>
              <p:nextCondLst>
                <p:cond evt="onClick" delay="0">
                  <p:tgtEl>
                    <p:spTgt spid="516"/>
                  </p:tgtEl>
                </p:cond>
              </p:nextCondLst>
            </p:seq>
            <p:seq concurrent="1" nextAc="seek">
              <p:cTn id="3535" restart="whenNotActive" fill="hold" evtFilter="cancelBubble" nodeType="interactiveSeq">
                <p:stCondLst>
                  <p:cond evt="onClick" delay="0">
                    <p:tgtEl>
                      <p:spTgt spid="512"/>
                    </p:tgtEl>
                  </p:cond>
                </p:stCondLst>
                <p:endSync evt="end" delay="0">
                  <p:rtn val="all"/>
                </p:endSync>
                <p:childTnLst>
                  <p:par>
                    <p:cTn id="3536" fill="hold">
                      <p:stCondLst>
                        <p:cond delay="0"/>
                      </p:stCondLst>
                      <p:childTnLst>
                        <p:par>
                          <p:cTn id="3537" fill="hold">
                            <p:stCondLst>
                              <p:cond delay="0"/>
                            </p:stCondLst>
                            <p:childTnLst>
                              <p:par>
                                <p:cTn id="3538" presetID="2" presetClass="entr" presetSubtype="3" fill="hold" nodeType="clickEffect">
                                  <p:stCondLst>
                                    <p:cond delay="0"/>
                                  </p:stCondLst>
                                  <p:childTnLst>
                                    <p:set>
                                      <p:cBhvr>
                                        <p:cTn id="3539" dur="1" fill="hold">
                                          <p:stCondLst>
                                            <p:cond delay="0"/>
                                          </p:stCondLst>
                                        </p:cTn>
                                        <p:tgtEl>
                                          <p:spTgt spid="518"/>
                                        </p:tgtEl>
                                        <p:attrNameLst>
                                          <p:attrName>style.visibility</p:attrName>
                                        </p:attrNameLst>
                                      </p:cBhvr>
                                      <p:to>
                                        <p:strVal val="visible"/>
                                      </p:to>
                                    </p:set>
                                    <p:anim calcmode="lin" valueType="num">
                                      <p:cBhvr additive="base">
                                        <p:cTn id="3540" dur="250" fill="hold"/>
                                        <p:tgtEl>
                                          <p:spTgt spid="518"/>
                                        </p:tgtEl>
                                        <p:attrNameLst>
                                          <p:attrName>ppt_x</p:attrName>
                                        </p:attrNameLst>
                                      </p:cBhvr>
                                      <p:tavLst>
                                        <p:tav tm="0">
                                          <p:val>
                                            <p:strVal val="1+#ppt_w/2"/>
                                          </p:val>
                                        </p:tav>
                                        <p:tav tm="100000">
                                          <p:val>
                                            <p:strVal val="#ppt_x"/>
                                          </p:val>
                                        </p:tav>
                                      </p:tavLst>
                                    </p:anim>
                                    <p:anim calcmode="lin" valueType="num">
                                      <p:cBhvr additive="base">
                                        <p:cTn id="3541" dur="250" fill="hold"/>
                                        <p:tgtEl>
                                          <p:spTgt spid="518"/>
                                        </p:tgtEl>
                                        <p:attrNameLst>
                                          <p:attrName>ppt_y</p:attrName>
                                        </p:attrNameLst>
                                      </p:cBhvr>
                                      <p:tavLst>
                                        <p:tav tm="0">
                                          <p:val>
                                            <p:strVal val="0-#ppt_h/2"/>
                                          </p:val>
                                        </p:tav>
                                        <p:tav tm="100000">
                                          <p:val>
                                            <p:strVal val="#ppt_y"/>
                                          </p:val>
                                        </p:tav>
                                      </p:tavLst>
                                    </p:anim>
                                  </p:childTnLst>
                                </p:cTn>
                              </p:par>
                              <p:par>
                                <p:cTn id="3542" presetID="1" presetClass="entr" presetSubtype="0" fill="hold" nodeType="withEffect">
                                  <p:stCondLst>
                                    <p:cond delay="0"/>
                                  </p:stCondLst>
                                  <p:childTnLst>
                                    <p:set>
                                      <p:cBhvr>
                                        <p:cTn id="3543" dur="1" fill="hold">
                                          <p:stCondLst>
                                            <p:cond delay="0"/>
                                          </p:stCondLst>
                                        </p:cTn>
                                        <p:tgtEl>
                                          <p:spTgt spid="568"/>
                                        </p:tgtEl>
                                        <p:attrNameLst>
                                          <p:attrName>style.visibility</p:attrName>
                                        </p:attrNameLst>
                                      </p:cBhvr>
                                      <p:to>
                                        <p:strVal val="visible"/>
                                      </p:to>
                                    </p:set>
                                  </p:childTnLst>
                                </p:cTn>
                              </p:par>
                            </p:childTnLst>
                          </p:cTn>
                        </p:par>
                      </p:childTnLst>
                    </p:cTn>
                  </p:par>
                </p:childTnLst>
              </p:cTn>
              <p:nextCondLst>
                <p:cond evt="onClick" delay="0">
                  <p:tgtEl>
                    <p:spTgt spid="512"/>
                  </p:tgtEl>
                </p:cond>
              </p:nextCondLst>
            </p:seq>
            <p:seq concurrent="1" nextAc="seek">
              <p:cTn id="3544" restart="whenNotActive" fill="hold" evtFilter="cancelBubble" nodeType="interactiveSeq">
                <p:stCondLst>
                  <p:cond evt="onClick" delay="0">
                    <p:tgtEl>
                      <p:spTgt spid="524"/>
                    </p:tgtEl>
                  </p:cond>
                </p:stCondLst>
                <p:endSync evt="end" delay="0">
                  <p:rtn val="all"/>
                </p:endSync>
                <p:childTnLst>
                  <p:par>
                    <p:cTn id="3545" fill="hold">
                      <p:stCondLst>
                        <p:cond delay="0"/>
                      </p:stCondLst>
                      <p:childTnLst>
                        <p:par>
                          <p:cTn id="3546" fill="hold">
                            <p:stCondLst>
                              <p:cond delay="0"/>
                            </p:stCondLst>
                            <p:childTnLst>
                              <p:par>
                                <p:cTn id="3547" presetID="2" presetClass="entr" presetSubtype="3" fill="hold" nodeType="clickEffect">
                                  <p:stCondLst>
                                    <p:cond delay="0"/>
                                  </p:stCondLst>
                                  <p:childTnLst>
                                    <p:set>
                                      <p:cBhvr>
                                        <p:cTn id="3548" dur="1" fill="hold">
                                          <p:stCondLst>
                                            <p:cond delay="0"/>
                                          </p:stCondLst>
                                        </p:cTn>
                                        <p:tgtEl>
                                          <p:spTgt spid="521"/>
                                        </p:tgtEl>
                                        <p:attrNameLst>
                                          <p:attrName>style.visibility</p:attrName>
                                        </p:attrNameLst>
                                      </p:cBhvr>
                                      <p:to>
                                        <p:strVal val="visible"/>
                                      </p:to>
                                    </p:set>
                                    <p:anim calcmode="lin" valueType="num">
                                      <p:cBhvr additive="base">
                                        <p:cTn id="3549" dur="250" fill="hold"/>
                                        <p:tgtEl>
                                          <p:spTgt spid="521"/>
                                        </p:tgtEl>
                                        <p:attrNameLst>
                                          <p:attrName>ppt_x</p:attrName>
                                        </p:attrNameLst>
                                      </p:cBhvr>
                                      <p:tavLst>
                                        <p:tav tm="0">
                                          <p:val>
                                            <p:strVal val="1+#ppt_w/2"/>
                                          </p:val>
                                        </p:tav>
                                        <p:tav tm="100000">
                                          <p:val>
                                            <p:strVal val="#ppt_x"/>
                                          </p:val>
                                        </p:tav>
                                      </p:tavLst>
                                    </p:anim>
                                    <p:anim calcmode="lin" valueType="num">
                                      <p:cBhvr additive="base">
                                        <p:cTn id="3550" dur="250" fill="hold"/>
                                        <p:tgtEl>
                                          <p:spTgt spid="521"/>
                                        </p:tgtEl>
                                        <p:attrNameLst>
                                          <p:attrName>ppt_y</p:attrName>
                                        </p:attrNameLst>
                                      </p:cBhvr>
                                      <p:tavLst>
                                        <p:tav tm="0">
                                          <p:val>
                                            <p:strVal val="0-#ppt_h/2"/>
                                          </p:val>
                                        </p:tav>
                                        <p:tav tm="100000">
                                          <p:val>
                                            <p:strVal val="#ppt_y"/>
                                          </p:val>
                                        </p:tav>
                                      </p:tavLst>
                                    </p:anim>
                                  </p:childTnLst>
                                </p:cTn>
                              </p:par>
                              <p:par>
                                <p:cTn id="3551" presetID="1" presetClass="entr" presetSubtype="0" fill="hold" nodeType="withEffect">
                                  <p:stCondLst>
                                    <p:cond delay="0"/>
                                  </p:stCondLst>
                                  <p:childTnLst>
                                    <p:set>
                                      <p:cBhvr>
                                        <p:cTn id="3552" dur="1" fill="hold">
                                          <p:stCondLst>
                                            <p:cond delay="0"/>
                                          </p:stCondLst>
                                        </p:cTn>
                                        <p:tgtEl>
                                          <p:spTgt spid="569"/>
                                        </p:tgtEl>
                                        <p:attrNameLst>
                                          <p:attrName>style.visibility</p:attrName>
                                        </p:attrNameLst>
                                      </p:cBhvr>
                                      <p:to>
                                        <p:strVal val="visible"/>
                                      </p:to>
                                    </p:set>
                                  </p:childTnLst>
                                </p:cTn>
                              </p:par>
                            </p:childTnLst>
                          </p:cTn>
                        </p:par>
                      </p:childTnLst>
                    </p:cTn>
                  </p:par>
                </p:childTnLst>
              </p:cTn>
              <p:nextCondLst>
                <p:cond evt="onClick" delay="0">
                  <p:tgtEl>
                    <p:spTgt spid="524"/>
                  </p:tgtEl>
                </p:cond>
              </p:nextCondLst>
            </p:seq>
            <p:seq concurrent="1" nextAc="seek">
              <p:cTn id="3553" restart="whenNotActive" fill="hold" evtFilter="cancelBubble" nodeType="interactiveSeq">
                <p:stCondLst>
                  <p:cond evt="onClick" delay="0">
                    <p:tgtEl>
                      <p:spTgt spid="527"/>
                    </p:tgtEl>
                  </p:cond>
                </p:stCondLst>
                <p:endSync evt="end" delay="0">
                  <p:rtn val="all"/>
                </p:endSync>
                <p:childTnLst>
                  <p:par>
                    <p:cTn id="3554" fill="hold">
                      <p:stCondLst>
                        <p:cond delay="0"/>
                      </p:stCondLst>
                      <p:childTnLst>
                        <p:par>
                          <p:cTn id="3555" fill="hold">
                            <p:stCondLst>
                              <p:cond delay="0"/>
                            </p:stCondLst>
                            <p:childTnLst>
                              <p:par>
                                <p:cTn id="3556" presetID="2" presetClass="entr" presetSubtype="3" fill="hold" nodeType="clickEffect">
                                  <p:stCondLst>
                                    <p:cond delay="0"/>
                                  </p:stCondLst>
                                  <p:childTnLst>
                                    <p:set>
                                      <p:cBhvr>
                                        <p:cTn id="3557" dur="1" fill="hold">
                                          <p:stCondLst>
                                            <p:cond delay="0"/>
                                          </p:stCondLst>
                                        </p:cTn>
                                        <p:tgtEl>
                                          <p:spTgt spid="520"/>
                                        </p:tgtEl>
                                        <p:attrNameLst>
                                          <p:attrName>style.visibility</p:attrName>
                                        </p:attrNameLst>
                                      </p:cBhvr>
                                      <p:to>
                                        <p:strVal val="visible"/>
                                      </p:to>
                                    </p:set>
                                    <p:anim calcmode="lin" valueType="num">
                                      <p:cBhvr additive="base">
                                        <p:cTn id="3558" dur="250" fill="hold"/>
                                        <p:tgtEl>
                                          <p:spTgt spid="520"/>
                                        </p:tgtEl>
                                        <p:attrNameLst>
                                          <p:attrName>ppt_x</p:attrName>
                                        </p:attrNameLst>
                                      </p:cBhvr>
                                      <p:tavLst>
                                        <p:tav tm="0">
                                          <p:val>
                                            <p:strVal val="1+#ppt_w/2"/>
                                          </p:val>
                                        </p:tav>
                                        <p:tav tm="100000">
                                          <p:val>
                                            <p:strVal val="#ppt_x"/>
                                          </p:val>
                                        </p:tav>
                                      </p:tavLst>
                                    </p:anim>
                                    <p:anim calcmode="lin" valueType="num">
                                      <p:cBhvr additive="base">
                                        <p:cTn id="3559" dur="250" fill="hold"/>
                                        <p:tgtEl>
                                          <p:spTgt spid="520"/>
                                        </p:tgtEl>
                                        <p:attrNameLst>
                                          <p:attrName>ppt_y</p:attrName>
                                        </p:attrNameLst>
                                      </p:cBhvr>
                                      <p:tavLst>
                                        <p:tav tm="0">
                                          <p:val>
                                            <p:strVal val="0-#ppt_h/2"/>
                                          </p:val>
                                        </p:tav>
                                        <p:tav tm="100000">
                                          <p:val>
                                            <p:strVal val="#ppt_y"/>
                                          </p:val>
                                        </p:tav>
                                      </p:tavLst>
                                    </p:anim>
                                  </p:childTnLst>
                                </p:cTn>
                              </p:par>
                              <p:par>
                                <p:cTn id="3560" presetID="1" presetClass="entr" presetSubtype="0" fill="hold" nodeType="withEffect">
                                  <p:stCondLst>
                                    <p:cond delay="0"/>
                                  </p:stCondLst>
                                  <p:childTnLst>
                                    <p:set>
                                      <p:cBhvr>
                                        <p:cTn id="3561" dur="1" fill="hold">
                                          <p:stCondLst>
                                            <p:cond delay="0"/>
                                          </p:stCondLst>
                                        </p:cTn>
                                        <p:tgtEl>
                                          <p:spTgt spid="569"/>
                                        </p:tgtEl>
                                        <p:attrNameLst>
                                          <p:attrName>style.visibility</p:attrName>
                                        </p:attrNameLst>
                                      </p:cBhvr>
                                      <p:to>
                                        <p:strVal val="visible"/>
                                      </p:to>
                                    </p:set>
                                  </p:childTnLst>
                                </p:cTn>
                              </p:par>
                            </p:childTnLst>
                          </p:cTn>
                        </p:par>
                      </p:childTnLst>
                    </p:cTn>
                  </p:par>
                </p:childTnLst>
              </p:cTn>
              <p:nextCondLst>
                <p:cond evt="onClick" delay="0">
                  <p:tgtEl>
                    <p:spTgt spid="527"/>
                  </p:tgtEl>
                </p:cond>
              </p:nextCondLst>
            </p:seq>
            <p:seq concurrent="1" nextAc="seek">
              <p:cTn id="3562" restart="whenNotActive" fill="hold" evtFilter="cancelBubble" nodeType="interactiveSeq">
                <p:stCondLst>
                  <p:cond evt="onClick" delay="0">
                    <p:tgtEl>
                      <p:spTgt spid="525"/>
                    </p:tgtEl>
                  </p:cond>
                </p:stCondLst>
                <p:endSync evt="end" delay="0">
                  <p:rtn val="all"/>
                </p:endSync>
                <p:childTnLst>
                  <p:par>
                    <p:cTn id="3563" fill="hold">
                      <p:stCondLst>
                        <p:cond delay="0"/>
                      </p:stCondLst>
                      <p:childTnLst>
                        <p:par>
                          <p:cTn id="3564" fill="hold">
                            <p:stCondLst>
                              <p:cond delay="0"/>
                            </p:stCondLst>
                            <p:childTnLst>
                              <p:par>
                                <p:cTn id="3565" presetID="2" presetClass="entr" presetSubtype="3" fill="hold" nodeType="clickEffect">
                                  <p:stCondLst>
                                    <p:cond delay="0"/>
                                  </p:stCondLst>
                                  <p:childTnLst>
                                    <p:set>
                                      <p:cBhvr>
                                        <p:cTn id="3566" dur="1" fill="hold">
                                          <p:stCondLst>
                                            <p:cond delay="0"/>
                                          </p:stCondLst>
                                        </p:cTn>
                                        <p:tgtEl>
                                          <p:spTgt spid="519"/>
                                        </p:tgtEl>
                                        <p:attrNameLst>
                                          <p:attrName>style.visibility</p:attrName>
                                        </p:attrNameLst>
                                      </p:cBhvr>
                                      <p:to>
                                        <p:strVal val="visible"/>
                                      </p:to>
                                    </p:set>
                                    <p:anim calcmode="lin" valueType="num">
                                      <p:cBhvr additive="base">
                                        <p:cTn id="3567" dur="250" fill="hold"/>
                                        <p:tgtEl>
                                          <p:spTgt spid="519"/>
                                        </p:tgtEl>
                                        <p:attrNameLst>
                                          <p:attrName>ppt_x</p:attrName>
                                        </p:attrNameLst>
                                      </p:cBhvr>
                                      <p:tavLst>
                                        <p:tav tm="0">
                                          <p:val>
                                            <p:strVal val="1+#ppt_w/2"/>
                                          </p:val>
                                        </p:tav>
                                        <p:tav tm="100000">
                                          <p:val>
                                            <p:strVal val="#ppt_x"/>
                                          </p:val>
                                        </p:tav>
                                      </p:tavLst>
                                    </p:anim>
                                    <p:anim calcmode="lin" valueType="num">
                                      <p:cBhvr additive="base">
                                        <p:cTn id="3568" dur="250" fill="hold"/>
                                        <p:tgtEl>
                                          <p:spTgt spid="519"/>
                                        </p:tgtEl>
                                        <p:attrNameLst>
                                          <p:attrName>ppt_y</p:attrName>
                                        </p:attrNameLst>
                                      </p:cBhvr>
                                      <p:tavLst>
                                        <p:tav tm="0">
                                          <p:val>
                                            <p:strVal val="0-#ppt_h/2"/>
                                          </p:val>
                                        </p:tav>
                                        <p:tav tm="100000">
                                          <p:val>
                                            <p:strVal val="#ppt_y"/>
                                          </p:val>
                                        </p:tav>
                                      </p:tavLst>
                                    </p:anim>
                                  </p:childTnLst>
                                </p:cTn>
                              </p:par>
                              <p:par>
                                <p:cTn id="3569" presetID="1" presetClass="entr" presetSubtype="0" fill="hold" nodeType="withEffect">
                                  <p:stCondLst>
                                    <p:cond delay="0"/>
                                  </p:stCondLst>
                                  <p:childTnLst>
                                    <p:set>
                                      <p:cBhvr>
                                        <p:cTn id="3570" dur="1" fill="hold">
                                          <p:stCondLst>
                                            <p:cond delay="0"/>
                                          </p:stCondLst>
                                        </p:cTn>
                                        <p:tgtEl>
                                          <p:spTgt spid="569"/>
                                        </p:tgtEl>
                                        <p:attrNameLst>
                                          <p:attrName>style.visibility</p:attrName>
                                        </p:attrNameLst>
                                      </p:cBhvr>
                                      <p:to>
                                        <p:strVal val="visible"/>
                                      </p:to>
                                    </p:set>
                                  </p:childTnLst>
                                </p:cTn>
                              </p:par>
                            </p:childTnLst>
                          </p:cTn>
                        </p:par>
                      </p:childTnLst>
                    </p:cTn>
                  </p:par>
                </p:childTnLst>
              </p:cTn>
              <p:nextCondLst>
                <p:cond evt="onClick" delay="0">
                  <p:tgtEl>
                    <p:spTgt spid="525"/>
                  </p:tgtEl>
                </p:cond>
              </p:nextCondLst>
            </p:seq>
            <p:seq concurrent="1" nextAc="seek">
              <p:cTn id="3571" restart="whenNotActive" fill="hold" evtFilter="cancelBubble" nodeType="interactiveSeq">
                <p:stCondLst>
                  <p:cond evt="onClick" delay="0">
                    <p:tgtEl>
                      <p:spTgt spid="526"/>
                    </p:tgtEl>
                  </p:cond>
                </p:stCondLst>
                <p:endSync evt="end" delay="0">
                  <p:rtn val="all"/>
                </p:endSync>
                <p:childTnLst>
                  <p:par>
                    <p:cTn id="3572" fill="hold">
                      <p:stCondLst>
                        <p:cond delay="0"/>
                      </p:stCondLst>
                      <p:childTnLst>
                        <p:par>
                          <p:cTn id="3573" fill="hold">
                            <p:stCondLst>
                              <p:cond delay="0"/>
                            </p:stCondLst>
                            <p:childTnLst>
                              <p:par>
                                <p:cTn id="3574" presetID="2" presetClass="entr" presetSubtype="3" fill="hold" nodeType="clickEffect">
                                  <p:stCondLst>
                                    <p:cond delay="0"/>
                                  </p:stCondLst>
                                  <p:childTnLst>
                                    <p:set>
                                      <p:cBhvr>
                                        <p:cTn id="3575" dur="1" fill="hold">
                                          <p:stCondLst>
                                            <p:cond delay="0"/>
                                          </p:stCondLst>
                                        </p:cTn>
                                        <p:tgtEl>
                                          <p:spTgt spid="523"/>
                                        </p:tgtEl>
                                        <p:attrNameLst>
                                          <p:attrName>style.visibility</p:attrName>
                                        </p:attrNameLst>
                                      </p:cBhvr>
                                      <p:to>
                                        <p:strVal val="visible"/>
                                      </p:to>
                                    </p:set>
                                    <p:anim calcmode="lin" valueType="num">
                                      <p:cBhvr additive="base">
                                        <p:cTn id="3576" dur="250" fill="hold"/>
                                        <p:tgtEl>
                                          <p:spTgt spid="523"/>
                                        </p:tgtEl>
                                        <p:attrNameLst>
                                          <p:attrName>ppt_x</p:attrName>
                                        </p:attrNameLst>
                                      </p:cBhvr>
                                      <p:tavLst>
                                        <p:tav tm="0">
                                          <p:val>
                                            <p:strVal val="1+#ppt_w/2"/>
                                          </p:val>
                                        </p:tav>
                                        <p:tav tm="100000">
                                          <p:val>
                                            <p:strVal val="#ppt_x"/>
                                          </p:val>
                                        </p:tav>
                                      </p:tavLst>
                                    </p:anim>
                                    <p:anim calcmode="lin" valueType="num">
                                      <p:cBhvr additive="base">
                                        <p:cTn id="3577" dur="250" fill="hold"/>
                                        <p:tgtEl>
                                          <p:spTgt spid="523"/>
                                        </p:tgtEl>
                                        <p:attrNameLst>
                                          <p:attrName>ppt_y</p:attrName>
                                        </p:attrNameLst>
                                      </p:cBhvr>
                                      <p:tavLst>
                                        <p:tav tm="0">
                                          <p:val>
                                            <p:strVal val="0-#ppt_h/2"/>
                                          </p:val>
                                        </p:tav>
                                        <p:tav tm="100000">
                                          <p:val>
                                            <p:strVal val="#ppt_y"/>
                                          </p:val>
                                        </p:tav>
                                      </p:tavLst>
                                    </p:anim>
                                  </p:childTnLst>
                                </p:cTn>
                              </p:par>
                              <p:par>
                                <p:cTn id="3578" presetID="1" presetClass="entr" presetSubtype="0" fill="hold" nodeType="withEffect">
                                  <p:stCondLst>
                                    <p:cond delay="0"/>
                                  </p:stCondLst>
                                  <p:childTnLst>
                                    <p:set>
                                      <p:cBhvr>
                                        <p:cTn id="3579" dur="1" fill="hold">
                                          <p:stCondLst>
                                            <p:cond delay="0"/>
                                          </p:stCondLst>
                                        </p:cTn>
                                        <p:tgtEl>
                                          <p:spTgt spid="569"/>
                                        </p:tgtEl>
                                        <p:attrNameLst>
                                          <p:attrName>style.visibility</p:attrName>
                                        </p:attrNameLst>
                                      </p:cBhvr>
                                      <p:to>
                                        <p:strVal val="visible"/>
                                      </p:to>
                                    </p:set>
                                  </p:childTnLst>
                                </p:cTn>
                              </p:par>
                            </p:childTnLst>
                          </p:cTn>
                        </p:par>
                      </p:childTnLst>
                    </p:cTn>
                  </p:par>
                </p:childTnLst>
              </p:cTn>
              <p:nextCondLst>
                <p:cond evt="onClick" delay="0">
                  <p:tgtEl>
                    <p:spTgt spid="526"/>
                  </p:tgtEl>
                </p:cond>
              </p:nextCondLst>
            </p:seq>
            <p:seq concurrent="1" nextAc="seek">
              <p:cTn id="3580" restart="whenNotActive" fill="hold" evtFilter="cancelBubble" nodeType="interactiveSeq">
                <p:stCondLst>
                  <p:cond evt="onClick" delay="0">
                    <p:tgtEl>
                      <p:spTgt spid="522"/>
                    </p:tgtEl>
                  </p:cond>
                </p:stCondLst>
                <p:endSync evt="end" delay="0">
                  <p:rtn val="all"/>
                </p:endSync>
                <p:childTnLst>
                  <p:par>
                    <p:cTn id="3581" fill="hold">
                      <p:stCondLst>
                        <p:cond delay="0"/>
                      </p:stCondLst>
                      <p:childTnLst>
                        <p:par>
                          <p:cTn id="3582" fill="hold">
                            <p:stCondLst>
                              <p:cond delay="0"/>
                            </p:stCondLst>
                            <p:childTnLst>
                              <p:par>
                                <p:cTn id="3583" presetID="2" presetClass="entr" presetSubtype="3" fill="hold" nodeType="clickEffect">
                                  <p:stCondLst>
                                    <p:cond delay="0"/>
                                  </p:stCondLst>
                                  <p:childTnLst>
                                    <p:set>
                                      <p:cBhvr>
                                        <p:cTn id="3584" dur="1" fill="hold">
                                          <p:stCondLst>
                                            <p:cond delay="0"/>
                                          </p:stCondLst>
                                        </p:cTn>
                                        <p:tgtEl>
                                          <p:spTgt spid="528"/>
                                        </p:tgtEl>
                                        <p:attrNameLst>
                                          <p:attrName>style.visibility</p:attrName>
                                        </p:attrNameLst>
                                      </p:cBhvr>
                                      <p:to>
                                        <p:strVal val="visible"/>
                                      </p:to>
                                    </p:set>
                                    <p:anim calcmode="lin" valueType="num">
                                      <p:cBhvr additive="base">
                                        <p:cTn id="3585" dur="250" fill="hold"/>
                                        <p:tgtEl>
                                          <p:spTgt spid="528"/>
                                        </p:tgtEl>
                                        <p:attrNameLst>
                                          <p:attrName>ppt_x</p:attrName>
                                        </p:attrNameLst>
                                      </p:cBhvr>
                                      <p:tavLst>
                                        <p:tav tm="0">
                                          <p:val>
                                            <p:strVal val="1+#ppt_w/2"/>
                                          </p:val>
                                        </p:tav>
                                        <p:tav tm="100000">
                                          <p:val>
                                            <p:strVal val="#ppt_x"/>
                                          </p:val>
                                        </p:tav>
                                      </p:tavLst>
                                    </p:anim>
                                    <p:anim calcmode="lin" valueType="num">
                                      <p:cBhvr additive="base">
                                        <p:cTn id="3586" dur="250" fill="hold"/>
                                        <p:tgtEl>
                                          <p:spTgt spid="528"/>
                                        </p:tgtEl>
                                        <p:attrNameLst>
                                          <p:attrName>ppt_y</p:attrName>
                                        </p:attrNameLst>
                                      </p:cBhvr>
                                      <p:tavLst>
                                        <p:tav tm="0">
                                          <p:val>
                                            <p:strVal val="0-#ppt_h/2"/>
                                          </p:val>
                                        </p:tav>
                                        <p:tav tm="100000">
                                          <p:val>
                                            <p:strVal val="#ppt_y"/>
                                          </p:val>
                                        </p:tav>
                                      </p:tavLst>
                                    </p:anim>
                                  </p:childTnLst>
                                </p:cTn>
                              </p:par>
                              <p:par>
                                <p:cTn id="3587" presetID="1" presetClass="entr" presetSubtype="0" fill="hold" nodeType="withEffect">
                                  <p:stCondLst>
                                    <p:cond delay="0"/>
                                  </p:stCondLst>
                                  <p:childTnLst>
                                    <p:set>
                                      <p:cBhvr>
                                        <p:cTn id="3588" dur="1" fill="hold">
                                          <p:stCondLst>
                                            <p:cond delay="0"/>
                                          </p:stCondLst>
                                        </p:cTn>
                                        <p:tgtEl>
                                          <p:spTgt spid="569"/>
                                        </p:tgtEl>
                                        <p:attrNameLst>
                                          <p:attrName>style.visibility</p:attrName>
                                        </p:attrNameLst>
                                      </p:cBhvr>
                                      <p:to>
                                        <p:strVal val="visible"/>
                                      </p:to>
                                    </p:set>
                                  </p:childTnLst>
                                </p:cTn>
                              </p:par>
                            </p:childTnLst>
                          </p:cTn>
                        </p:par>
                      </p:childTnLst>
                    </p:cTn>
                  </p:par>
                </p:childTnLst>
              </p:cTn>
              <p:nextCondLst>
                <p:cond evt="onClick" delay="0">
                  <p:tgtEl>
                    <p:spTgt spid="522"/>
                  </p:tgtEl>
                </p:cond>
              </p:nextCondLst>
            </p:seq>
            <p:seq concurrent="1" nextAc="seek">
              <p:cTn id="3589" restart="whenNotActive" fill="hold" evtFilter="cancelBubble" nodeType="interactiveSeq">
                <p:stCondLst>
                  <p:cond evt="onClick" delay="0">
                    <p:tgtEl>
                      <p:spTgt spid="534"/>
                    </p:tgtEl>
                  </p:cond>
                </p:stCondLst>
                <p:endSync evt="end" delay="0">
                  <p:rtn val="all"/>
                </p:endSync>
                <p:childTnLst>
                  <p:par>
                    <p:cTn id="3590" fill="hold">
                      <p:stCondLst>
                        <p:cond delay="0"/>
                      </p:stCondLst>
                      <p:childTnLst>
                        <p:par>
                          <p:cTn id="3591" fill="hold">
                            <p:stCondLst>
                              <p:cond delay="0"/>
                            </p:stCondLst>
                            <p:childTnLst>
                              <p:par>
                                <p:cTn id="3592" presetID="2" presetClass="entr" presetSubtype="3" fill="hold" nodeType="clickEffect">
                                  <p:stCondLst>
                                    <p:cond delay="0"/>
                                  </p:stCondLst>
                                  <p:childTnLst>
                                    <p:set>
                                      <p:cBhvr>
                                        <p:cTn id="3593" dur="1" fill="hold">
                                          <p:stCondLst>
                                            <p:cond delay="0"/>
                                          </p:stCondLst>
                                        </p:cTn>
                                        <p:tgtEl>
                                          <p:spTgt spid="531"/>
                                        </p:tgtEl>
                                        <p:attrNameLst>
                                          <p:attrName>style.visibility</p:attrName>
                                        </p:attrNameLst>
                                      </p:cBhvr>
                                      <p:to>
                                        <p:strVal val="visible"/>
                                      </p:to>
                                    </p:set>
                                    <p:anim calcmode="lin" valueType="num">
                                      <p:cBhvr additive="base">
                                        <p:cTn id="3594" dur="250" fill="hold"/>
                                        <p:tgtEl>
                                          <p:spTgt spid="531"/>
                                        </p:tgtEl>
                                        <p:attrNameLst>
                                          <p:attrName>ppt_x</p:attrName>
                                        </p:attrNameLst>
                                      </p:cBhvr>
                                      <p:tavLst>
                                        <p:tav tm="0">
                                          <p:val>
                                            <p:strVal val="1+#ppt_w/2"/>
                                          </p:val>
                                        </p:tav>
                                        <p:tav tm="100000">
                                          <p:val>
                                            <p:strVal val="#ppt_x"/>
                                          </p:val>
                                        </p:tav>
                                      </p:tavLst>
                                    </p:anim>
                                    <p:anim calcmode="lin" valueType="num">
                                      <p:cBhvr additive="base">
                                        <p:cTn id="3595" dur="250" fill="hold"/>
                                        <p:tgtEl>
                                          <p:spTgt spid="531"/>
                                        </p:tgtEl>
                                        <p:attrNameLst>
                                          <p:attrName>ppt_y</p:attrName>
                                        </p:attrNameLst>
                                      </p:cBhvr>
                                      <p:tavLst>
                                        <p:tav tm="0">
                                          <p:val>
                                            <p:strVal val="0-#ppt_h/2"/>
                                          </p:val>
                                        </p:tav>
                                        <p:tav tm="100000">
                                          <p:val>
                                            <p:strVal val="#ppt_y"/>
                                          </p:val>
                                        </p:tav>
                                      </p:tavLst>
                                    </p:anim>
                                  </p:childTnLst>
                                </p:cTn>
                              </p:par>
                              <p:par>
                                <p:cTn id="3596" presetID="1" presetClass="entr" presetSubtype="0" fill="hold" nodeType="withEffect">
                                  <p:stCondLst>
                                    <p:cond delay="0"/>
                                  </p:stCondLst>
                                  <p:childTnLst>
                                    <p:set>
                                      <p:cBhvr>
                                        <p:cTn id="3597" dur="1" fill="hold">
                                          <p:stCondLst>
                                            <p:cond delay="0"/>
                                          </p:stCondLst>
                                        </p:cTn>
                                        <p:tgtEl>
                                          <p:spTgt spid="570"/>
                                        </p:tgtEl>
                                        <p:attrNameLst>
                                          <p:attrName>style.visibility</p:attrName>
                                        </p:attrNameLst>
                                      </p:cBhvr>
                                      <p:to>
                                        <p:strVal val="visible"/>
                                      </p:to>
                                    </p:set>
                                  </p:childTnLst>
                                </p:cTn>
                              </p:par>
                            </p:childTnLst>
                          </p:cTn>
                        </p:par>
                      </p:childTnLst>
                    </p:cTn>
                  </p:par>
                </p:childTnLst>
              </p:cTn>
              <p:nextCondLst>
                <p:cond evt="onClick" delay="0">
                  <p:tgtEl>
                    <p:spTgt spid="534"/>
                  </p:tgtEl>
                </p:cond>
              </p:nextCondLst>
            </p:seq>
            <p:seq concurrent="1" nextAc="seek">
              <p:cTn id="3598" restart="whenNotActive" fill="hold" evtFilter="cancelBubble" nodeType="interactiveSeq">
                <p:stCondLst>
                  <p:cond evt="onClick" delay="0">
                    <p:tgtEl>
                      <p:spTgt spid="537"/>
                    </p:tgtEl>
                  </p:cond>
                </p:stCondLst>
                <p:endSync evt="end" delay="0">
                  <p:rtn val="all"/>
                </p:endSync>
                <p:childTnLst>
                  <p:par>
                    <p:cTn id="3599" fill="hold">
                      <p:stCondLst>
                        <p:cond delay="0"/>
                      </p:stCondLst>
                      <p:childTnLst>
                        <p:par>
                          <p:cTn id="3600" fill="hold">
                            <p:stCondLst>
                              <p:cond delay="0"/>
                            </p:stCondLst>
                            <p:childTnLst>
                              <p:par>
                                <p:cTn id="3601" presetID="2" presetClass="entr" presetSubtype="3" fill="hold" nodeType="clickEffect">
                                  <p:stCondLst>
                                    <p:cond delay="0"/>
                                  </p:stCondLst>
                                  <p:childTnLst>
                                    <p:set>
                                      <p:cBhvr>
                                        <p:cTn id="3602" dur="1" fill="hold">
                                          <p:stCondLst>
                                            <p:cond delay="0"/>
                                          </p:stCondLst>
                                        </p:cTn>
                                        <p:tgtEl>
                                          <p:spTgt spid="530"/>
                                        </p:tgtEl>
                                        <p:attrNameLst>
                                          <p:attrName>style.visibility</p:attrName>
                                        </p:attrNameLst>
                                      </p:cBhvr>
                                      <p:to>
                                        <p:strVal val="visible"/>
                                      </p:to>
                                    </p:set>
                                    <p:anim calcmode="lin" valueType="num">
                                      <p:cBhvr additive="base">
                                        <p:cTn id="3603" dur="250" fill="hold"/>
                                        <p:tgtEl>
                                          <p:spTgt spid="530"/>
                                        </p:tgtEl>
                                        <p:attrNameLst>
                                          <p:attrName>ppt_x</p:attrName>
                                        </p:attrNameLst>
                                      </p:cBhvr>
                                      <p:tavLst>
                                        <p:tav tm="0">
                                          <p:val>
                                            <p:strVal val="1+#ppt_w/2"/>
                                          </p:val>
                                        </p:tav>
                                        <p:tav tm="100000">
                                          <p:val>
                                            <p:strVal val="#ppt_x"/>
                                          </p:val>
                                        </p:tav>
                                      </p:tavLst>
                                    </p:anim>
                                    <p:anim calcmode="lin" valueType="num">
                                      <p:cBhvr additive="base">
                                        <p:cTn id="3604" dur="250" fill="hold"/>
                                        <p:tgtEl>
                                          <p:spTgt spid="530"/>
                                        </p:tgtEl>
                                        <p:attrNameLst>
                                          <p:attrName>ppt_y</p:attrName>
                                        </p:attrNameLst>
                                      </p:cBhvr>
                                      <p:tavLst>
                                        <p:tav tm="0">
                                          <p:val>
                                            <p:strVal val="0-#ppt_h/2"/>
                                          </p:val>
                                        </p:tav>
                                        <p:tav tm="100000">
                                          <p:val>
                                            <p:strVal val="#ppt_y"/>
                                          </p:val>
                                        </p:tav>
                                      </p:tavLst>
                                    </p:anim>
                                  </p:childTnLst>
                                </p:cTn>
                              </p:par>
                              <p:par>
                                <p:cTn id="3605" presetID="1" presetClass="entr" presetSubtype="0" fill="hold" nodeType="withEffect">
                                  <p:stCondLst>
                                    <p:cond delay="0"/>
                                  </p:stCondLst>
                                  <p:childTnLst>
                                    <p:set>
                                      <p:cBhvr>
                                        <p:cTn id="3606" dur="1" fill="hold">
                                          <p:stCondLst>
                                            <p:cond delay="0"/>
                                          </p:stCondLst>
                                        </p:cTn>
                                        <p:tgtEl>
                                          <p:spTgt spid="570"/>
                                        </p:tgtEl>
                                        <p:attrNameLst>
                                          <p:attrName>style.visibility</p:attrName>
                                        </p:attrNameLst>
                                      </p:cBhvr>
                                      <p:to>
                                        <p:strVal val="visible"/>
                                      </p:to>
                                    </p:set>
                                  </p:childTnLst>
                                </p:cTn>
                              </p:par>
                            </p:childTnLst>
                          </p:cTn>
                        </p:par>
                      </p:childTnLst>
                    </p:cTn>
                  </p:par>
                </p:childTnLst>
              </p:cTn>
              <p:nextCondLst>
                <p:cond evt="onClick" delay="0">
                  <p:tgtEl>
                    <p:spTgt spid="537"/>
                  </p:tgtEl>
                </p:cond>
              </p:nextCondLst>
            </p:seq>
            <p:seq concurrent="1" nextAc="seek">
              <p:cTn id="3607" restart="whenNotActive" fill="hold" evtFilter="cancelBubble" nodeType="interactiveSeq">
                <p:stCondLst>
                  <p:cond evt="onClick" delay="0">
                    <p:tgtEl>
                      <p:spTgt spid="535"/>
                    </p:tgtEl>
                  </p:cond>
                </p:stCondLst>
                <p:endSync evt="end" delay="0">
                  <p:rtn val="all"/>
                </p:endSync>
                <p:childTnLst>
                  <p:par>
                    <p:cTn id="3608" fill="hold">
                      <p:stCondLst>
                        <p:cond delay="0"/>
                      </p:stCondLst>
                      <p:childTnLst>
                        <p:par>
                          <p:cTn id="3609" fill="hold">
                            <p:stCondLst>
                              <p:cond delay="0"/>
                            </p:stCondLst>
                            <p:childTnLst>
                              <p:par>
                                <p:cTn id="3610" presetID="2" presetClass="entr" presetSubtype="3" fill="hold" nodeType="clickEffect">
                                  <p:stCondLst>
                                    <p:cond delay="0"/>
                                  </p:stCondLst>
                                  <p:childTnLst>
                                    <p:set>
                                      <p:cBhvr>
                                        <p:cTn id="3611" dur="1" fill="hold">
                                          <p:stCondLst>
                                            <p:cond delay="0"/>
                                          </p:stCondLst>
                                        </p:cTn>
                                        <p:tgtEl>
                                          <p:spTgt spid="529"/>
                                        </p:tgtEl>
                                        <p:attrNameLst>
                                          <p:attrName>style.visibility</p:attrName>
                                        </p:attrNameLst>
                                      </p:cBhvr>
                                      <p:to>
                                        <p:strVal val="visible"/>
                                      </p:to>
                                    </p:set>
                                    <p:anim calcmode="lin" valueType="num">
                                      <p:cBhvr additive="base">
                                        <p:cTn id="3612" dur="250" fill="hold"/>
                                        <p:tgtEl>
                                          <p:spTgt spid="529"/>
                                        </p:tgtEl>
                                        <p:attrNameLst>
                                          <p:attrName>ppt_x</p:attrName>
                                        </p:attrNameLst>
                                      </p:cBhvr>
                                      <p:tavLst>
                                        <p:tav tm="0">
                                          <p:val>
                                            <p:strVal val="1+#ppt_w/2"/>
                                          </p:val>
                                        </p:tav>
                                        <p:tav tm="100000">
                                          <p:val>
                                            <p:strVal val="#ppt_x"/>
                                          </p:val>
                                        </p:tav>
                                      </p:tavLst>
                                    </p:anim>
                                    <p:anim calcmode="lin" valueType="num">
                                      <p:cBhvr additive="base">
                                        <p:cTn id="3613" dur="250" fill="hold"/>
                                        <p:tgtEl>
                                          <p:spTgt spid="529"/>
                                        </p:tgtEl>
                                        <p:attrNameLst>
                                          <p:attrName>ppt_y</p:attrName>
                                        </p:attrNameLst>
                                      </p:cBhvr>
                                      <p:tavLst>
                                        <p:tav tm="0">
                                          <p:val>
                                            <p:strVal val="0-#ppt_h/2"/>
                                          </p:val>
                                        </p:tav>
                                        <p:tav tm="100000">
                                          <p:val>
                                            <p:strVal val="#ppt_y"/>
                                          </p:val>
                                        </p:tav>
                                      </p:tavLst>
                                    </p:anim>
                                  </p:childTnLst>
                                </p:cTn>
                              </p:par>
                              <p:par>
                                <p:cTn id="3614" presetID="1" presetClass="entr" presetSubtype="0" fill="hold" nodeType="withEffect">
                                  <p:stCondLst>
                                    <p:cond delay="0"/>
                                  </p:stCondLst>
                                  <p:childTnLst>
                                    <p:set>
                                      <p:cBhvr>
                                        <p:cTn id="3615" dur="1" fill="hold">
                                          <p:stCondLst>
                                            <p:cond delay="0"/>
                                          </p:stCondLst>
                                        </p:cTn>
                                        <p:tgtEl>
                                          <p:spTgt spid="570"/>
                                        </p:tgtEl>
                                        <p:attrNameLst>
                                          <p:attrName>style.visibility</p:attrName>
                                        </p:attrNameLst>
                                      </p:cBhvr>
                                      <p:to>
                                        <p:strVal val="visible"/>
                                      </p:to>
                                    </p:set>
                                  </p:childTnLst>
                                </p:cTn>
                              </p:par>
                            </p:childTnLst>
                          </p:cTn>
                        </p:par>
                      </p:childTnLst>
                    </p:cTn>
                  </p:par>
                </p:childTnLst>
              </p:cTn>
              <p:nextCondLst>
                <p:cond evt="onClick" delay="0">
                  <p:tgtEl>
                    <p:spTgt spid="535"/>
                  </p:tgtEl>
                </p:cond>
              </p:nextCondLst>
            </p:seq>
            <p:seq concurrent="1" nextAc="seek">
              <p:cTn id="3616" restart="whenNotActive" fill="hold" evtFilter="cancelBubble" nodeType="interactiveSeq">
                <p:stCondLst>
                  <p:cond evt="onClick" delay="0">
                    <p:tgtEl>
                      <p:spTgt spid="536"/>
                    </p:tgtEl>
                  </p:cond>
                </p:stCondLst>
                <p:endSync evt="end" delay="0">
                  <p:rtn val="all"/>
                </p:endSync>
                <p:childTnLst>
                  <p:par>
                    <p:cTn id="3617" fill="hold">
                      <p:stCondLst>
                        <p:cond delay="0"/>
                      </p:stCondLst>
                      <p:childTnLst>
                        <p:par>
                          <p:cTn id="3618" fill="hold">
                            <p:stCondLst>
                              <p:cond delay="0"/>
                            </p:stCondLst>
                            <p:childTnLst>
                              <p:par>
                                <p:cTn id="3619" presetID="2" presetClass="entr" presetSubtype="3" fill="hold" nodeType="clickEffect">
                                  <p:stCondLst>
                                    <p:cond delay="0"/>
                                  </p:stCondLst>
                                  <p:childTnLst>
                                    <p:set>
                                      <p:cBhvr>
                                        <p:cTn id="3620" dur="1" fill="hold">
                                          <p:stCondLst>
                                            <p:cond delay="0"/>
                                          </p:stCondLst>
                                        </p:cTn>
                                        <p:tgtEl>
                                          <p:spTgt spid="533"/>
                                        </p:tgtEl>
                                        <p:attrNameLst>
                                          <p:attrName>style.visibility</p:attrName>
                                        </p:attrNameLst>
                                      </p:cBhvr>
                                      <p:to>
                                        <p:strVal val="visible"/>
                                      </p:to>
                                    </p:set>
                                    <p:anim calcmode="lin" valueType="num">
                                      <p:cBhvr additive="base">
                                        <p:cTn id="3621" dur="250" fill="hold"/>
                                        <p:tgtEl>
                                          <p:spTgt spid="533"/>
                                        </p:tgtEl>
                                        <p:attrNameLst>
                                          <p:attrName>ppt_x</p:attrName>
                                        </p:attrNameLst>
                                      </p:cBhvr>
                                      <p:tavLst>
                                        <p:tav tm="0">
                                          <p:val>
                                            <p:strVal val="1+#ppt_w/2"/>
                                          </p:val>
                                        </p:tav>
                                        <p:tav tm="100000">
                                          <p:val>
                                            <p:strVal val="#ppt_x"/>
                                          </p:val>
                                        </p:tav>
                                      </p:tavLst>
                                    </p:anim>
                                    <p:anim calcmode="lin" valueType="num">
                                      <p:cBhvr additive="base">
                                        <p:cTn id="3622" dur="250" fill="hold"/>
                                        <p:tgtEl>
                                          <p:spTgt spid="533"/>
                                        </p:tgtEl>
                                        <p:attrNameLst>
                                          <p:attrName>ppt_y</p:attrName>
                                        </p:attrNameLst>
                                      </p:cBhvr>
                                      <p:tavLst>
                                        <p:tav tm="0">
                                          <p:val>
                                            <p:strVal val="0-#ppt_h/2"/>
                                          </p:val>
                                        </p:tav>
                                        <p:tav tm="100000">
                                          <p:val>
                                            <p:strVal val="#ppt_y"/>
                                          </p:val>
                                        </p:tav>
                                      </p:tavLst>
                                    </p:anim>
                                  </p:childTnLst>
                                </p:cTn>
                              </p:par>
                              <p:par>
                                <p:cTn id="3623" presetID="1" presetClass="entr" presetSubtype="0" fill="hold" nodeType="withEffect">
                                  <p:stCondLst>
                                    <p:cond delay="0"/>
                                  </p:stCondLst>
                                  <p:childTnLst>
                                    <p:set>
                                      <p:cBhvr>
                                        <p:cTn id="3624" dur="1" fill="hold">
                                          <p:stCondLst>
                                            <p:cond delay="0"/>
                                          </p:stCondLst>
                                        </p:cTn>
                                        <p:tgtEl>
                                          <p:spTgt spid="570"/>
                                        </p:tgtEl>
                                        <p:attrNameLst>
                                          <p:attrName>style.visibility</p:attrName>
                                        </p:attrNameLst>
                                      </p:cBhvr>
                                      <p:to>
                                        <p:strVal val="visible"/>
                                      </p:to>
                                    </p:set>
                                  </p:childTnLst>
                                </p:cTn>
                              </p:par>
                            </p:childTnLst>
                          </p:cTn>
                        </p:par>
                      </p:childTnLst>
                    </p:cTn>
                  </p:par>
                </p:childTnLst>
              </p:cTn>
              <p:nextCondLst>
                <p:cond evt="onClick" delay="0">
                  <p:tgtEl>
                    <p:spTgt spid="536"/>
                  </p:tgtEl>
                </p:cond>
              </p:nextCondLst>
            </p:seq>
            <p:seq concurrent="1" nextAc="seek">
              <p:cTn id="3625" restart="whenNotActive" fill="hold" evtFilter="cancelBubble" nodeType="interactiveSeq">
                <p:stCondLst>
                  <p:cond evt="onClick" delay="0">
                    <p:tgtEl>
                      <p:spTgt spid="532"/>
                    </p:tgtEl>
                  </p:cond>
                </p:stCondLst>
                <p:endSync evt="end" delay="0">
                  <p:rtn val="all"/>
                </p:endSync>
                <p:childTnLst>
                  <p:par>
                    <p:cTn id="3626" fill="hold">
                      <p:stCondLst>
                        <p:cond delay="0"/>
                      </p:stCondLst>
                      <p:childTnLst>
                        <p:par>
                          <p:cTn id="3627" fill="hold">
                            <p:stCondLst>
                              <p:cond delay="0"/>
                            </p:stCondLst>
                            <p:childTnLst>
                              <p:par>
                                <p:cTn id="3628" presetID="2" presetClass="entr" presetSubtype="3" fill="hold" nodeType="clickEffect">
                                  <p:stCondLst>
                                    <p:cond delay="0"/>
                                  </p:stCondLst>
                                  <p:childTnLst>
                                    <p:set>
                                      <p:cBhvr>
                                        <p:cTn id="3629" dur="1" fill="hold">
                                          <p:stCondLst>
                                            <p:cond delay="0"/>
                                          </p:stCondLst>
                                        </p:cTn>
                                        <p:tgtEl>
                                          <p:spTgt spid="538"/>
                                        </p:tgtEl>
                                        <p:attrNameLst>
                                          <p:attrName>style.visibility</p:attrName>
                                        </p:attrNameLst>
                                      </p:cBhvr>
                                      <p:to>
                                        <p:strVal val="visible"/>
                                      </p:to>
                                    </p:set>
                                    <p:anim calcmode="lin" valueType="num">
                                      <p:cBhvr additive="base">
                                        <p:cTn id="3630" dur="250" fill="hold"/>
                                        <p:tgtEl>
                                          <p:spTgt spid="538"/>
                                        </p:tgtEl>
                                        <p:attrNameLst>
                                          <p:attrName>ppt_x</p:attrName>
                                        </p:attrNameLst>
                                      </p:cBhvr>
                                      <p:tavLst>
                                        <p:tav tm="0">
                                          <p:val>
                                            <p:strVal val="1+#ppt_w/2"/>
                                          </p:val>
                                        </p:tav>
                                        <p:tav tm="100000">
                                          <p:val>
                                            <p:strVal val="#ppt_x"/>
                                          </p:val>
                                        </p:tav>
                                      </p:tavLst>
                                    </p:anim>
                                    <p:anim calcmode="lin" valueType="num">
                                      <p:cBhvr additive="base">
                                        <p:cTn id="3631" dur="250" fill="hold"/>
                                        <p:tgtEl>
                                          <p:spTgt spid="538"/>
                                        </p:tgtEl>
                                        <p:attrNameLst>
                                          <p:attrName>ppt_y</p:attrName>
                                        </p:attrNameLst>
                                      </p:cBhvr>
                                      <p:tavLst>
                                        <p:tav tm="0">
                                          <p:val>
                                            <p:strVal val="0-#ppt_h/2"/>
                                          </p:val>
                                        </p:tav>
                                        <p:tav tm="100000">
                                          <p:val>
                                            <p:strVal val="#ppt_y"/>
                                          </p:val>
                                        </p:tav>
                                      </p:tavLst>
                                    </p:anim>
                                  </p:childTnLst>
                                </p:cTn>
                              </p:par>
                              <p:par>
                                <p:cTn id="3632" presetID="1" presetClass="entr" presetSubtype="0" fill="hold" nodeType="withEffect">
                                  <p:stCondLst>
                                    <p:cond delay="0"/>
                                  </p:stCondLst>
                                  <p:childTnLst>
                                    <p:set>
                                      <p:cBhvr>
                                        <p:cTn id="3633" dur="1" fill="hold">
                                          <p:stCondLst>
                                            <p:cond delay="0"/>
                                          </p:stCondLst>
                                        </p:cTn>
                                        <p:tgtEl>
                                          <p:spTgt spid="570"/>
                                        </p:tgtEl>
                                        <p:attrNameLst>
                                          <p:attrName>style.visibility</p:attrName>
                                        </p:attrNameLst>
                                      </p:cBhvr>
                                      <p:to>
                                        <p:strVal val="visible"/>
                                      </p:to>
                                    </p:set>
                                  </p:childTnLst>
                                </p:cTn>
                              </p:par>
                            </p:childTnLst>
                          </p:cTn>
                        </p:par>
                      </p:childTnLst>
                    </p:cTn>
                  </p:par>
                </p:childTnLst>
              </p:cTn>
              <p:nextCondLst>
                <p:cond evt="onClick" delay="0">
                  <p:tgtEl>
                    <p:spTgt spid="532"/>
                  </p:tgtEl>
                </p:cond>
              </p:nextCondLst>
            </p:seq>
            <p:seq concurrent="1" nextAc="seek">
              <p:cTn id="3634" restart="whenNotActive" fill="hold" evtFilter="cancelBubble" nodeType="interactiveSeq">
                <p:stCondLst>
                  <p:cond evt="onClick" delay="0">
                    <p:tgtEl>
                      <p:spTgt spid="542"/>
                    </p:tgtEl>
                  </p:cond>
                </p:stCondLst>
                <p:endSync evt="end" delay="0">
                  <p:rtn val="all"/>
                </p:endSync>
                <p:childTnLst>
                  <p:par>
                    <p:cTn id="3635" fill="hold">
                      <p:stCondLst>
                        <p:cond delay="0"/>
                      </p:stCondLst>
                      <p:childTnLst>
                        <p:par>
                          <p:cTn id="3636" fill="hold">
                            <p:stCondLst>
                              <p:cond delay="0"/>
                            </p:stCondLst>
                            <p:childTnLst>
                              <p:par>
                                <p:cTn id="3637" presetID="2" presetClass="entr" presetSubtype="3" fill="hold" nodeType="clickEffect">
                                  <p:stCondLst>
                                    <p:cond delay="0"/>
                                  </p:stCondLst>
                                  <p:childTnLst>
                                    <p:set>
                                      <p:cBhvr>
                                        <p:cTn id="3638" dur="1" fill="hold">
                                          <p:stCondLst>
                                            <p:cond delay="0"/>
                                          </p:stCondLst>
                                        </p:cTn>
                                        <p:tgtEl>
                                          <p:spTgt spid="540"/>
                                        </p:tgtEl>
                                        <p:attrNameLst>
                                          <p:attrName>style.visibility</p:attrName>
                                        </p:attrNameLst>
                                      </p:cBhvr>
                                      <p:to>
                                        <p:strVal val="visible"/>
                                      </p:to>
                                    </p:set>
                                    <p:anim calcmode="lin" valueType="num">
                                      <p:cBhvr additive="base">
                                        <p:cTn id="3639" dur="250" fill="hold"/>
                                        <p:tgtEl>
                                          <p:spTgt spid="540"/>
                                        </p:tgtEl>
                                        <p:attrNameLst>
                                          <p:attrName>ppt_x</p:attrName>
                                        </p:attrNameLst>
                                      </p:cBhvr>
                                      <p:tavLst>
                                        <p:tav tm="0">
                                          <p:val>
                                            <p:strVal val="1+#ppt_w/2"/>
                                          </p:val>
                                        </p:tav>
                                        <p:tav tm="100000">
                                          <p:val>
                                            <p:strVal val="#ppt_x"/>
                                          </p:val>
                                        </p:tav>
                                      </p:tavLst>
                                    </p:anim>
                                    <p:anim calcmode="lin" valueType="num">
                                      <p:cBhvr additive="base">
                                        <p:cTn id="3640" dur="250" fill="hold"/>
                                        <p:tgtEl>
                                          <p:spTgt spid="540"/>
                                        </p:tgtEl>
                                        <p:attrNameLst>
                                          <p:attrName>ppt_y</p:attrName>
                                        </p:attrNameLst>
                                      </p:cBhvr>
                                      <p:tavLst>
                                        <p:tav tm="0">
                                          <p:val>
                                            <p:strVal val="0-#ppt_h/2"/>
                                          </p:val>
                                        </p:tav>
                                        <p:tav tm="100000">
                                          <p:val>
                                            <p:strVal val="#ppt_y"/>
                                          </p:val>
                                        </p:tav>
                                      </p:tavLst>
                                    </p:anim>
                                  </p:childTnLst>
                                </p:cTn>
                              </p:par>
                              <p:par>
                                <p:cTn id="3641" presetID="1" presetClass="entr" presetSubtype="0" fill="hold" nodeType="withEffect">
                                  <p:stCondLst>
                                    <p:cond delay="0"/>
                                  </p:stCondLst>
                                  <p:childTnLst>
                                    <p:set>
                                      <p:cBhvr>
                                        <p:cTn id="3642" dur="1" fill="hold">
                                          <p:stCondLst>
                                            <p:cond delay="0"/>
                                          </p:stCondLst>
                                        </p:cTn>
                                        <p:tgtEl>
                                          <p:spTgt spid="571"/>
                                        </p:tgtEl>
                                        <p:attrNameLst>
                                          <p:attrName>style.visibility</p:attrName>
                                        </p:attrNameLst>
                                      </p:cBhvr>
                                      <p:to>
                                        <p:strVal val="visible"/>
                                      </p:to>
                                    </p:set>
                                  </p:childTnLst>
                                </p:cTn>
                              </p:par>
                            </p:childTnLst>
                          </p:cTn>
                        </p:par>
                      </p:childTnLst>
                    </p:cTn>
                  </p:par>
                </p:childTnLst>
              </p:cTn>
              <p:nextCondLst>
                <p:cond evt="onClick" delay="0">
                  <p:tgtEl>
                    <p:spTgt spid="542"/>
                  </p:tgtEl>
                </p:cond>
              </p:nextCondLst>
            </p:seq>
            <p:seq concurrent="1" nextAc="seek">
              <p:cTn id="3643" restart="whenNotActive" fill="hold" evtFilter="cancelBubble" nodeType="interactiveSeq">
                <p:stCondLst>
                  <p:cond evt="onClick" delay="0">
                    <p:tgtEl>
                      <p:spTgt spid="545"/>
                    </p:tgtEl>
                  </p:cond>
                </p:stCondLst>
                <p:endSync evt="end" delay="0">
                  <p:rtn val="all"/>
                </p:endSync>
                <p:childTnLst>
                  <p:par>
                    <p:cTn id="3644" fill="hold">
                      <p:stCondLst>
                        <p:cond delay="0"/>
                      </p:stCondLst>
                      <p:childTnLst>
                        <p:par>
                          <p:cTn id="3645" fill="hold">
                            <p:stCondLst>
                              <p:cond delay="0"/>
                            </p:stCondLst>
                            <p:childTnLst>
                              <p:par>
                                <p:cTn id="3646" presetID="2" presetClass="entr" presetSubtype="3" fill="hold" nodeType="clickEffect">
                                  <p:stCondLst>
                                    <p:cond delay="0"/>
                                  </p:stCondLst>
                                  <p:childTnLst>
                                    <p:set>
                                      <p:cBhvr>
                                        <p:cTn id="3647" dur="1" fill="hold">
                                          <p:stCondLst>
                                            <p:cond delay="0"/>
                                          </p:stCondLst>
                                        </p:cTn>
                                        <p:tgtEl>
                                          <p:spTgt spid="350"/>
                                        </p:tgtEl>
                                        <p:attrNameLst>
                                          <p:attrName>style.visibility</p:attrName>
                                        </p:attrNameLst>
                                      </p:cBhvr>
                                      <p:to>
                                        <p:strVal val="visible"/>
                                      </p:to>
                                    </p:set>
                                    <p:anim calcmode="lin" valueType="num">
                                      <p:cBhvr additive="base">
                                        <p:cTn id="3648" dur="250" fill="hold"/>
                                        <p:tgtEl>
                                          <p:spTgt spid="350"/>
                                        </p:tgtEl>
                                        <p:attrNameLst>
                                          <p:attrName>ppt_x</p:attrName>
                                        </p:attrNameLst>
                                      </p:cBhvr>
                                      <p:tavLst>
                                        <p:tav tm="0">
                                          <p:val>
                                            <p:strVal val="1+#ppt_w/2"/>
                                          </p:val>
                                        </p:tav>
                                        <p:tav tm="100000">
                                          <p:val>
                                            <p:strVal val="#ppt_x"/>
                                          </p:val>
                                        </p:tav>
                                      </p:tavLst>
                                    </p:anim>
                                    <p:anim calcmode="lin" valueType="num">
                                      <p:cBhvr additive="base">
                                        <p:cTn id="3649" dur="250" fill="hold"/>
                                        <p:tgtEl>
                                          <p:spTgt spid="350"/>
                                        </p:tgtEl>
                                        <p:attrNameLst>
                                          <p:attrName>ppt_y</p:attrName>
                                        </p:attrNameLst>
                                      </p:cBhvr>
                                      <p:tavLst>
                                        <p:tav tm="0">
                                          <p:val>
                                            <p:strVal val="0-#ppt_h/2"/>
                                          </p:val>
                                        </p:tav>
                                        <p:tav tm="100000">
                                          <p:val>
                                            <p:strVal val="#ppt_y"/>
                                          </p:val>
                                        </p:tav>
                                      </p:tavLst>
                                    </p:anim>
                                  </p:childTnLst>
                                </p:cTn>
                              </p:par>
                              <p:par>
                                <p:cTn id="3650" presetID="1" presetClass="entr" presetSubtype="0" fill="hold" nodeType="withEffect">
                                  <p:stCondLst>
                                    <p:cond delay="0"/>
                                  </p:stCondLst>
                                  <p:childTnLst>
                                    <p:set>
                                      <p:cBhvr>
                                        <p:cTn id="3651" dur="1" fill="hold">
                                          <p:stCondLst>
                                            <p:cond delay="0"/>
                                          </p:stCondLst>
                                        </p:cTn>
                                        <p:tgtEl>
                                          <p:spTgt spid="571"/>
                                        </p:tgtEl>
                                        <p:attrNameLst>
                                          <p:attrName>style.visibility</p:attrName>
                                        </p:attrNameLst>
                                      </p:cBhvr>
                                      <p:to>
                                        <p:strVal val="visible"/>
                                      </p:to>
                                    </p:set>
                                  </p:childTnLst>
                                </p:cTn>
                              </p:par>
                            </p:childTnLst>
                          </p:cTn>
                        </p:par>
                      </p:childTnLst>
                    </p:cTn>
                  </p:par>
                </p:childTnLst>
              </p:cTn>
              <p:nextCondLst>
                <p:cond evt="onClick" delay="0">
                  <p:tgtEl>
                    <p:spTgt spid="545"/>
                  </p:tgtEl>
                </p:cond>
              </p:nextCondLst>
            </p:seq>
            <p:seq concurrent="1" nextAc="seek">
              <p:cTn id="3652" restart="whenNotActive" fill="hold" evtFilter="cancelBubble" nodeType="interactiveSeq">
                <p:stCondLst>
                  <p:cond evt="onClick" delay="0">
                    <p:tgtEl>
                      <p:spTgt spid="543"/>
                    </p:tgtEl>
                  </p:cond>
                </p:stCondLst>
                <p:endSync evt="end" delay="0">
                  <p:rtn val="all"/>
                </p:endSync>
                <p:childTnLst>
                  <p:par>
                    <p:cTn id="3653" fill="hold">
                      <p:stCondLst>
                        <p:cond delay="0"/>
                      </p:stCondLst>
                      <p:childTnLst>
                        <p:par>
                          <p:cTn id="3654" fill="hold">
                            <p:stCondLst>
                              <p:cond delay="0"/>
                            </p:stCondLst>
                            <p:childTnLst>
                              <p:par>
                                <p:cTn id="3655" presetID="2" presetClass="entr" presetSubtype="3" fill="hold" nodeType="clickEffect">
                                  <p:stCondLst>
                                    <p:cond delay="0"/>
                                  </p:stCondLst>
                                  <p:childTnLst>
                                    <p:set>
                                      <p:cBhvr>
                                        <p:cTn id="3656" dur="1" fill="hold">
                                          <p:stCondLst>
                                            <p:cond delay="0"/>
                                          </p:stCondLst>
                                        </p:cTn>
                                        <p:tgtEl>
                                          <p:spTgt spid="539"/>
                                        </p:tgtEl>
                                        <p:attrNameLst>
                                          <p:attrName>style.visibility</p:attrName>
                                        </p:attrNameLst>
                                      </p:cBhvr>
                                      <p:to>
                                        <p:strVal val="visible"/>
                                      </p:to>
                                    </p:set>
                                    <p:anim calcmode="lin" valueType="num">
                                      <p:cBhvr additive="base">
                                        <p:cTn id="3657" dur="250" fill="hold"/>
                                        <p:tgtEl>
                                          <p:spTgt spid="539"/>
                                        </p:tgtEl>
                                        <p:attrNameLst>
                                          <p:attrName>ppt_x</p:attrName>
                                        </p:attrNameLst>
                                      </p:cBhvr>
                                      <p:tavLst>
                                        <p:tav tm="0">
                                          <p:val>
                                            <p:strVal val="1+#ppt_w/2"/>
                                          </p:val>
                                        </p:tav>
                                        <p:tav tm="100000">
                                          <p:val>
                                            <p:strVal val="#ppt_x"/>
                                          </p:val>
                                        </p:tav>
                                      </p:tavLst>
                                    </p:anim>
                                    <p:anim calcmode="lin" valueType="num">
                                      <p:cBhvr additive="base">
                                        <p:cTn id="3658" dur="250" fill="hold"/>
                                        <p:tgtEl>
                                          <p:spTgt spid="539"/>
                                        </p:tgtEl>
                                        <p:attrNameLst>
                                          <p:attrName>ppt_y</p:attrName>
                                        </p:attrNameLst>
                                      </p:cBhvr>
                                      <p:tavLst>
                                        <p:tav tm="0">
                                          <p:val>
                                            <p:strVal val="0-#ppt_h/2"/>
                                          </p:val>
                                        </p:tav>
                                        <p:tav tm="100000">
                                          <p:val>
                                            <p:strVal val="#ppt_y"/>
                                          </p:val>
                                        </p:tav>
                                      </p:tavLst>
                                    </p:anim>
                                  </p:childTnLst>
                                </p:cTn>
                              </p:par>
                              <p:par>
                                <p:cTn id="3659" presetID="1" presetClass="entr" presetSubtype="0" fill="hold" nodeType="withEffect">
                                  <p:stCondLst>
                                    <p:cond delay="0"/>
                                  </p:stCondLst>
                                  <p:childTnLst>
                                    <p:set>
                                      <p:cBhvr>
                                        <p:cTn id="3660" dur="1" fill="hold">
                                          <p:stCondLst>
                                            <p:cond delay="0"/>
                                          </p:stCondLst>
                                        </p:cTn>
                                        <p:tgtEl>
                                          <p:spTgt spid="571"/>
                                        </p:tgtEl>
                                        <p:attrNameLst>
                                          <p:attrName>style.visibility</p:attrName>
                                        </p:attrNameLst>
                                      </p:cBhvr>
                                      <p:to>
                                        <p:strVal val="visible"/>
                                      </p:to>
                                    </p:set>
                                  </p:childTnLst>
                                </p:cTn>
                              </p:par>
                            </p:childTnLst>
                          </p:cTn>
                        </p:par>
                      </p:childTnLst>
                    </p:cTn>
                  </p:par>
                </p:childTnLst>
              </p:cTn>
              <p:nextCondLst>
                <p:cond evt="onClick" delay="0">
                  <p:tgtEl>
                    <p:spTgt spid="543"/>
                  </p:tgtEl>
                </p:cond>
              </p:nextCondLst>
            </p:seq>
            <p:seq concurrent="1" nextAc="seek">
              <p:cTn id="3661" restart="whenNotActive" fill="hold" evtFilter="cancelBubble" nodeType="interactiveSeq">
                <p:stCondLst>
                  <p:cond evt="onClick" delay="0">
                    <p:tgtEl>
                      <p:spTgt spid="544"/>
                    </p:tgtEl>
                  </p:cond>
                </p:stCondLst>
                <p:endSync evt="end" delay="0">
                  <p:rtn val="all"/>
                </p:endSync>
                <p:childTnLst>
                  <p:par>
                    <p:cTn id="3662" fill="hold">
                      <p:stCondLst>
                        <p:cond delay="0"/>
                      </p:stCondLst>
                      <p:childTnLst>
                        <p:par>
                          <p:cTn id="3663" fill="hold">
                            <p:stCondLst>
                              <p:cond delay="0"/>
                            </p:stCondLst>
                            <p:childTnLst>
                              <p:par>
                                <p:cTn id="3664" presetID="2" presetClass="entr" presetSubtype="3" fill="hold" nodeType="clickEffect">
                                  <p:stCondLst>
                                    <p:cond delay="0"/>
                                  </p:stCondLst>
                                  <p:childTnLst>
                                    <p:set>
                                      <p:cBhvr>
                                        <p:cTn id="3665" dur="1" fill="hold">
                                          <p:stCondLst>
                                            <p:cond delay="0"/>
                                          </p:stCondLst>
                                        </p:cTn>
                                        <p:tgtEl>
                                          <p:spTgt spid="547"/>
                                        </p:tgtEl>
                                        <p:attrNameLst>
                                          <p:attrName>style.visibility</p:attrName>
                                        </p:attrNameLst>
                                      </p:cBhvr>
                                      <p:to>
                                        <p:strVal val="visible"/>
                                      </p:to>
                                    </p:set>
                                    <p:anim calcmode="lin" valueType="num">
                                      <p:cBhvr additive="base">
                                        <p:cTn id="3666" dur="250" fill="hold"/>
                                        <p:tgtEl>
                                          <p:spTgt spid="547"/>
                                        </p:tgtEl>
                                        <p:attrNameLst>
                                          <p:attrName>ppt_x</p:attrName>
                                        </p:attrNameLst>
                                      </p:cBhvr>
                                      <p:tavLst>
                                        <p:tav tm="0">
                                          <p:val>
                                            <p:strVal val="1+#ppt_w/2"/>
                                          </p:val>
                                        </p:tav>
                                        <p:tav tm="100000">
                                          <p:val>
                                            <p:strVal val="#ppt_x"/>
                                          </p:val>
                                        </p:tav>
                                      </p:tavLst>
                                    </p:anim>
                                    <p:anim calcmode="lin" valueType="num">
                                      <p:cBhvr additive="base">
                                        <p:cTn id="3667" dur="250" fill="hold"/>
                                        <p:tgtEl>
                                          <p:spTgt spid="547"/>
                                        </p:tgtEl>
                                        <p:attrNameLst>
                                          <p:attrName>ppt_y</p:attrName>
                                        </p:attrNameLst>
                                      </p:cBhvr>
                                      <p:tavLst>
                                        <p:tav tm="0">
                                          <p:val>
                                            <p:strVal val="0-#ppt_h/2"/>
                                          </p:val>
                                        </p:tav>
                                        <p:tav tm="100000">
                                          <p:val>
                                            <p:strVal val="#ppt_y"/>
                                          </p:val>
                                        </p:tav>
                                      </p:tavLst>
                                    </p:anim>
                                  </p:childTnLst>
                                </p:cTn>
                              </p:par>
                              <p:par>
                                <p:cTn id="3668" presetID="1" presetClass="entr" presetSubtype="0" fill="hold" nodeType="withEffect">
                                  <p:stCondLst>
                                    <p:cond delay="0"/>
                                  </p:stCondLst>
                                  <p:childTnLst>
                                    <p:set>
                                      <p:cBhvr>
                                        <p:cTn id="3669" dur="1" fill="hold">
                                          <p:stCondLst>
                                            <p:cond delay="0"/>
                                          </p:stCondLst>
                                        </p:cTn>
                                        <p:tgtEl>
                                          <p:spTgt spid="571"/>
                                        </p:tgtEl>
                                        <p:attrNameLst>
                                          <p:attrName>style.visibility</p:attrName>
                                        </p:attrNameLst>
                                      </p:cBhvr>
                                      <p:to>
                                        <p:strVal val="visible"/>
                                      </p:to>
                                    </p:set>
                                  </p:childTnLst>
                                </p:cTn>
                              </p:par>
                            </p:childTnLst>
                          </p:cTn>
                        </p:par>
                      </p:childTnLst>
                    </p:cTn>
                  </p:par>
                </p:childTnLst>
              </p:cTn>
              <p:nextCondLst>
                <p:cond evt="onClick" delay="0">
                  <p:tgtEl>
                    <p:spTgt spid="544"/>
                  </p:tgtEl>
                </p:cond>
              </p:nextCondLst>
            </p:seq>
            <p:seq concurrent="1" nextAc="seek">
              <p:cTn id="3670" restart="whenNotActive" fill="hold" evtFilter="cancelBubble" nodeType="interactiveSeq">
                <p:stCondLst>
                  <p:cond evt="onClick" delay="0">
                    <p:tgtEl>
                      <p:spTgt spid="541"/>
                    </p:tgtEl>
                  </p:cond>
                </p:stCondLst>
                <p:endSync evt="end" delay="0">
                  <p:rtn val="all"/>
                </p:endSync>
                <p:childTnLst>
                  <p:par>
                    <p:cTn id="3671" fill="hold">
                      <p:stCondLst>
                        <p:cond delay="0"/>
                      </p:stCondLst>
                      <p:childTnLst>
                        <p:par>
                          <p:cTn id="3672" fill="hold">
                            <p:stCondLst>
                              <p:cond delay="0"/>
                            </p:stCondLst>
                            <p:childTnLst>
                              <p:par>
                                <p:cTn id="3673" presetID="2" presetClass="entr" presetSubtype="3" fill="hold" nodeType="clickEffect">
                                  <p:stCondLst>
                                    <p:cond delay="0"/>
                                  </p:stCondLst>
                                  <p:childTnLst>
                                    <p:set>
                                      <p:cBhvr>
                                        <p:cTn id="3674" dur="1" fill="hold">
                                          <p:stCondLst>
                                            <p:cond delay="0"/>
                                          </p:stCondLst>
                                        </p:cTn>
                                        <p:tgtEl>
                                          <p:spTgt spid="546"/>
                                        </p:tgtEl>
                                        <p:attrNameLst>
                                          <p:attrName>style.visibility</p:attrName>
                                        </p:attrNameLst>
                                      </p:cBhvr>
                                      <p:to>
                                        <p:strVal val="visible"/>
                                      </p:to>
                                    </p:set>
                                    <p:anim calcmode="lin" valueType="num">
                                      <p:cBhvr additive="base">
                                        <p:cTn id="3675" dur="250" fill="hold"/>
                                        <p:tgtEl>
                                          <p:spTgt spid="546"/>
                                        </p:tgtEl>
                                        <p:attrNameLst>
                                          <p:attrName>ppt_x</p:attrName>
                                        </p:attrNameLst>
                                      </p:cBhvr>
                                      <p:tavLst>
                                        <p:tav tm="0">
                                          <p:val>
                                            <p:strVal val="1+#ppt_w/2"/>
                                          </p:val>
                                        </p:tav>
                                        <p:tav tm="100000">
                                          <p:val>
                                            <p:strVal val="#ppt_x"/>
                                          </p:val>
                                        </p:tav>
                                      </p:tavLst>
                                    </p:anim>
                                    <p:anim calcmode="lin" valueType="num">
                                      <p:cBhvr additive="base">
                                        <p:cTn id="3676" dur="250" fill="hold"/>
                                        <p:tgtEl>
                                          <p:spTgt spid="546"/>
                                        </p:tgtEl>
                                        <p:attrNameLst>
                                          <p:attrName>ppt_y</p:attrName>
                                        </p:attrNameLst>
                                      </p:cBhvr>
                                      <p:tavLst>
                                        <p:tav tm="0">
                                          <p:val>
                                            <p:strVal val="0-#ppt_h/2"/>
                                          </p:val>
                                        </p:tav>
                                        <p:tav tm="100000">
                                          <p:val>
                                            <p:strVal val="#ppt_y"/>
                                          </p:val>
                                        </p:tav>
                                      </p:tavLst>
                                    </p:anim>
                                  </p:childTnLst>
                                </p:cTn>
                              </p:par>
                              <p:par>
                                <p:cTn id="3677" presetID="1" presetClass="entr" presetSubtype="0" fill="hold" nodeType="withEffect">
                                  <p:stCondLst>
                                    <p:cond delay="0"/>
                                  </p:stCondLst>
                                  <p:childTnLst>
                                    <p:set>
                                      <p:cBhvr>
                                        <p:cTn id="3678" dur="1" fill="hold">
                                          <p:stCondLst>
                                            <p:cond delay="0"/>
                                          </p:stCondLst>
                                        </p:cTn>
                                        <p:tgtEl>
                                          <p:spTgt spid="571"/>
                                        </p:tgtEl>
                                        <p:attrNameLst>
                                          <p:attrName>style.visibility</p:attrName>
                                        </p:attrNameLst>
                                      </p:cBhvr>
                                      <p:to>
                                        <p:strVal val="visible"/>
                                      </p:to>
                                    </p:set>
                                  </p:childTnLst>
                                </p:cTn>
                              </p:par>
                            </p:childTnLst>
                          </p:cTn>
                        </p:par>
                      </p:childTnLst>
                    </p:cTn>
                  </p:par>
                </p:childTnLst>
              </p:cTn>
              <p:nextCondLst>
                <p:cond evt="onClick" delay="0">
                  <p:tgtEl>
                    <p:spTgt spid="541"/>
                  </p:tgtEl>
                </p:cond>
              </p:nextCondLst>
            </p:seq>
            <p:seq concurrent="1" nextAc="seek">
              <p:cTn id="3679" restart="whenNotActive" fill="hold" evtFilter="cancelBubble" nodeType="interactiveSeq">
                <p:stCondLst>
                  <p:cond evt="onClick" delay="0">
                    <p:tgtEl>
                      <p:spTgt spid="550"/>
                    </p:tgtEl>
                  </p:cond>
                </p:stCondLst>
                <p:endSync evt="end" delay="0">
                  <p:rtn val="all"/>
                </p:endSync>
                <p:childTnLst>
                  <p:par>
                    <p:cTn id="3680" fill="hold">
                      <p:stCondLst>
                        <p:cond delay="0"/>
                      </p:stCondLst>
                      <p:childTnLst>
                        <p:par>
                          <p:cTn id="3681" fill="hold">
                            <p:stCondLst>
                              <p:cond delay="0"/>
                            </p:stCondLst>
                            <p:childTnLst>
                              <p:par>
                                <p:cTn id="3682" presetID="2" presetClass="entr" presetSubtype="3" fill="hold" nodeType="clickEffect">
                                  <p:stCondLst>
                                    <p:cond delay="0"/>
                                  </p:stCondLst>
                                  <p:childTnLst>
                                    <p:set>
                                      <p:cBhvr>
                                        <p:cTn id="3683" dur="1" fill="hold">
                                          <p:stCondLst>
                                            <p:cond delay="0"/>
                                          </p:stCondLst>
                                        </p:cTn>
                                        <p:tgtEl>
                                          <p:spTgt spid="549"/>
                                        </p:tgtEl>
                                        <p:attrNameLst>
                                          <p:attrName>style.visibility</p:attrName>
                                        </p:attrNameLst>
                                      </p:cBhvr>
                                      <p:to>
                                        <p:strVal val="visible"/>
                                      </p:to>
                                    </p:set>
                                    <p:anim calcmode="lin" valueType="num">
                                      <p:cBhvr additive="base">
                                        <p:cTn id="3684" dur="250" fill="hold"/>
                                        <p:tgtEl>
                                          <p:spTgt spid="549"/>
                                        </p:tgtEl>
                                        <p:attrNameLst>
                                          <p:attrName>ppt_x</p:attrName>
                                        </p:attrNameLst>
                                      </p:cBhvr>
                                      <p:tavLst>
                                        <p:tav tm="0">
                                          <p:val>
                                            <p:strVal val="1+#ppt_w/2"/>
                                          </p:val>
                                        </p:tav>
                                        <p:tav tm="100000">
                                          <p:val>
                                            <p:strVal val="#ppt_x"/>
                                          </p:val>
                                        </p:tav>
                                      </p:tavLst>
                                    </p:anim>
                                    <p:anim calcmode="lin" valueType="num">
                                      <p:cBhvr additive="base">
                                        <p:cTn id="3685" dur="250" fill="hold"/>
                                        <p:tgtEl>
                                          <p:spTgt spid="549"/>
                                        </p:tgtEl>
                                        <p:attrNameLst>
                                          <p:attrName>ppt_y</p:attrName>
                                        </p:attrNameLst>
                                      </p:cBhvr>
                                      <p:tavLst>
                                        <p:tav tm="0">
                                          <p:val>
                                            <p:strVal val="0-#ppt_h/2"/>
                                          </p:val>
                                        </p:tav>
                                        <p:tav tm="100000">
                                          <p:val>
                                            <p:strVal val="#ppt_y"/>
                                          </p:val>
                                        </p:tav>
                                      </p:tavLst>
                                    </p:anim>
                                  </p:childTnLst>
                                </p:cTn>
                              </p:par>
                              <p:par>
                                <p:cTn id="3686" presetID="1" presetClass="entr" presetSubtype="0" fill="hold" nodeType="withEffect">
                                  <p:stCondLst>
                                    <p:cond delay="0"/>
                                  </p:stCondLst>
                                  <p:childTnLst>
                                    <p:set>
                                      <p:cBhvr>
                                        <p:cTn id="3687" dur="1" fill="hold">
                                          <p:stCondLst>
                                            <p:cond delay="0"/>
                                          </p:stCondLst>
                                        </p:cTn>
                                        <p:tgtEl>
                                          <p:spTgt spid="572"/>
                                        </p:tgtEl>
                                        <p:attrNameLst>
                                          <p:attrName>style.visibility</p:attrName>
                                        </p:attrNameLst>
                                      </p:cBhvr>
                                      <p:to>
                                        <p:strVal val="visible"/>
                                      </p:to>
                                    </p:set>
                                  </p:childTnLst>
                                </p:cTn>
                              </p:par>
                            </p:childTnLst>
                          </p:cTn>
                        </p:par>
                      </p:childTnLst>
                    </p:cTn>
                  </p:par>
                </p:childTnLst>
              </p:cTn>
              <p:nextCondLst>
                <p:cond evt="onClick" delay="0">
                  <p:tgtEl>
                    <p:spTgt spid="550"/>
                  </p:tgtEl>
                </p:cond>
              </p:nextCondLst>
            </p:seq>
            <p:seq concurrent="1" nextAc="seek">
              <p:cTn id="3688" restart="whenNotActive" fill="hold" evtFilter="cancelBubble" nodeType="interactiveSeq">
                <p:stCondLst>
                  <p:cond evt="onClick" delay="0">
                    <p:tgtEl>
                      <p:spTgt spid="551"/>
                    </p:tgtEl>
                  </p:cond>
                </p:stCondLst>
                <p:endSync evt="end" delay="0">
                  <p:rtn val="all"/>
                </p:endSync>
                <p:childTnLst>
                  <p:par>
                    <p:cTn id="3689" fill="hold">
                      <p:stCondLst>
                        <p:cond delay="0"/>
                      </p:stCondLst>
                      <p:childTnLst>
                        <p:par>
                          <p:cTn id="3690" fill="hold">
                            <p:stCondLst>
                              <p:cond delay="0"/>
                            </p:stCondLst>
                            <p:childTnLst>
                              <p:par>
                                <p:cTn id="3691" presetID="2" presetClass="entr" presetSubtype="3" fill="hold" nodeType="clickEffect">
                                  <p:stCondLst>
                                    <p:cond delay="0"/>
                                  </p:stCondLst>
                                  <p:childTnLst>
                                    <p:set>
                                      <p:cBhvr>
                                        <p:cTn id="3692" dur="1" fill="hold">
                                          <p:stCondLst>
                                            <p:cond delay="0"/>
                                          </p:stCondLst>
                                        </p:cTn>
                                        <p:tgtEl>
                                          <p:spTgt spid="548"/>
                                        </p:tgtEl>
                                        <p:attrNameLst>
                                          <p:attrName>style.visibility</p:attrName>
                                        </p:attrNameLst>
                                      </p:cBhvr>
                                      <p:to>
                                        <p:strVal val="visible"/>
                                      </p:to>
                                    </p:set>
                                    <p:anim calcmode="lin" valueType="num">
                                      <p:cBhvr additive="base">
                                        <p:cTn id="3693" dur="250" fill="hold"/>
                                        <p:tgtEl>
                                          <p:spTgt spid="548"/>
                                        </p:tgtEl>
                                        <p:attrNameLst>
                                          <p:attrName>ppt_x</p:attrName>
                                        </p:attrNameLst>
                                      </p:cBhvr>
                                      <p:tavLst>
                                        <p:tav tm="0">
                                          <p:val>
                                            <p:strVal val="1+#ppt_w/2"/>
                                          </p:val>
                                        </p:tav>
                                        <p:tav tm="100000">
                                          <p:val>
                                            <p:strVal val="#ppt_x"/>
                                          </p:val>
                                        </p:tav>
                                      </p:tavLst>
                                    </p:anim>
                                    <p:anim calcmode="lin" valueType="num">
                                      <p:cBhvr additive="base">
                                        <p:cTn id="3694" dur="250" fill="hold"/>
                                        <p:tgtEl>
                                          <p:spTgt spid="548"/>
                                        </p:tgtEl>
                                        <p:attrNameLst>
                                          <p:attrName>ppt_y</p:attrName>
                                        </p:attrNameLst>
                                      </p:cBhvr>
                                      <p:tavLst>
                                        <p:tav tm="0">
                                          <p:val>
                                            <p:strVal val="0-#ppt_h/2"/>
                                          </p:val>
                                        </p:tav>
                                        <p:tav tm="100000">
                                          <p:val>
                                            <p:strVal val="#ppt_y"/>
                                          </p:val>
                                        </p:tav>
                                      </p:tavLst>
                                    </p:anim>
                                  </p:childTnLst>
                                </p:cTn>
                              </p:par>
                              <p:par>
                                <p:cTn id="3695" presetID="1" presetClass="entr" presetSubtype="0" fill="hold" nodeType="withEffect">
                                  <p:stCondLst>
                                    <p:cond delay="0"/>
                                  </p:stCondLst>
                                  <p:childTnLst>
                                    <p:set>
                                      <p:cBhvr>
                                        <p:cTn id="3696" dur="1" fill="hold">
                                          <p:stCondLst>
                                            <p:cond delay="0"/>
                                          </p:stCondLst>
                                        </p:cTn>
                                        <p:tgtEl>
                                          <p:spTgt spid="572"/>
                                        </p:tgtEl>
                                        <p:attrNameLst>
                                          <p:attrName>style.visibility</p:attrName>
                                        </p:attrNameLst>
                                      </p:cBhvr>
                                      <p:to>
                                        <p:strVal val="visible"/>
                                      </p:to>
                                    </p:set>
                                  </p:childTnLst>
                                </p:cTn>
                              </p:par>
                            </p:childTnLst>
                          </p:cTn>
                        </p:par>
                      </p:childTnLst>
                    </p:cTn>
                  </p:par>
                </p:childTnLst>
              </p:cTn>
              <p:nextCondLst>
                <p:cond evt="onClick" delay="0">
                  <p:tgtEl>
                    <p:spTgt spid="551"/>
                  </p:tgtEl>
                </p:cond>
              </p:nextCondLst>
            </p:seq>
            <p:seq concurrent="1" nextAc="seek">
              <p:cTn id="3697" restart="whenNotActive" fill="hold" evtFilter="cancelBubble" nodeType="interactiveSeq">
                <p:stCondLst>
                  <p:cond evt="onClick" delay="0">
                    <p:tgtEl>
                      <p:spTgt spid="600"/>
                    </p:tgtEl>
                  </p:cond>
                </p:stCondLst>
                <p:endSync evt="end" delay="0">
                  <p:rtn val="all"/>
                </p:endSync>
                <p:childTnLst>
                  <p:par>
                    <p:cTn id="3698" fill="hold">
                      <p:stCondLst>
                        <p:cond delay="0"/>
                      </p:stCondLst>
                      <p:childTnLst>
                        <p:par>
                          <p:cTn id="3699" fill="hold">
                            <p:stCondLst>
                              <p:cond delay="0"/>
                            </p:stCondLst>
                            <p:childTnLst>
                              <p:par>
                                <p:cTn id="3700" presetID="2" presetClass="entr" presetSubtype="3" fill="hold" nodeType="clickEffect">
                                  <p:stCondLst>
                                    <p:cond delay="0"/>
                                  </p:stCondLst>
                                  <p:childTnLst>
                                    <p:set>
                                      <p:cBhvr>
                                        <p:cTn id="3701" dur="1" fill="hold">
                                          <p:stCondLst>
                                            <p:cond delay="0"/>
                                          </p:stCondLst>
                                        </p:cTn>
                                        <p:tgtEl>
                                          <p:spTgt spid="597"/>
                                        </p:tgtEl>
                                        <p:attrNameLst>
                                          <p:attrName>style.visibility</p:attrName>
                                        </p:attrNameLst>
                                      </p:cBhvr>
                                      <p:to>
                                        <p:strVal val="visible"/>
                                      </p:to>
                                    </p:set>
                                    <p:anim calcmode="lin" valueType="num">
                                      <p:cBhvr additive="base">
                                        <p:cTn id="3702" dur="250" fill="hold"/>
                                        <p:tgtEl>
                                          <p:spTgt spid="597"/>
                                        </p:tgtEl>
                                        <p:attrNameLst>
                                          <p:attrName>ppt_x</p:attrName>
                                        </p:attrNameLst>
                                      </p:cBhvr>
                                      <p:tavLst>
                                        <p:tav tm="0">
                                          <p:val>
                                            <p:strVal val="1+#ppt_w/2"/>
                                          </p:val>
                                        </p:tav>
                                        <p:tav tm="100000">
                                          <p:val>
                                            <p:strVal val="#ppt_x"/>
                                          </p:val>
                                        </p:tav>
                                      </p:tavLst>
                                    </p:anim>
                                    <p:anim calcmode="lin" valueType="num">
                                      <p:cBhvr additive="base">
                                        <p:cTn id="3703" dur="250" fill="hold"/>
                                        <p:tgtEl>
                                          <p:spTgt spid="597"/>
                                        </p:tgtEl>
                                        <p:attrNameLst>
                                          <p:attrName>ppt_y</p:attrName>
                                        </p:attrNameLst>
                                      </p:cBhvr>
                                      <p:tavLst>
                                        <p:tav tm="0">
                                          <p:val>
                                            <p:strVal val="0-#ppt_h/2"/>
                                          </p:val>
                                        </p:tav>
                                        <p:tav tm="100000">
                                          <p:val>
                                            <p:strVal val="#ppt_y"/>
                                          </p:val>
                                        </p:tav>
                                      </p:tavLst>
                                    </p:anim>
                                  </p:childTnLst>
                                </p:cTn>
                              </p:par>
                              <p:par>
                                <p:cTn id="3704" presetID="1" presetClass="entr" presetSubtype="0" fill="hold" nodeType="withEffect">
                                  <p:stCondLst>
                                    <p:cond delay="0"/>
                                  </p:stCondLst>
                                  <p:childTnLst>
                                    <p:set>
                                      <p:cBhvr>
                                        <p:cTn id="3705" dur="1" fill="hold">
                                          <p:stCondLst>
                                            <p:cond delay="0"/>
                                          </p:stCondLst>
                                        </p:cTn>
                                        <p:tgtEl>
                                          <p:spTgt spid="779"/>
                                        </p:tgtEl>
                                        <p:attrNameLst>
                                          <p:attrName>style.visibility</p:attrName>
                                        </p:attrNameLst>
                                      </p:cBhvr>
                                      <p:to>
                                        <p:strVal val="visible"/>
                                      </p:to>
                                    </p:set>
                                  </p:childTnLst>
                                </p:cTn>
                              </p:par>
                            </p:childTnLst>
                          </p:cTn>
                        </p:par>
                      </p:childTnLst>
                    </p:cTn>
                  </p:par>
                </p:childTnLst>
              </p:cTn>
              <p:nextCondLst>
                <p:cond evt="onClick" delay="0">
                  <p:tgtEl>
                    <p:spTgt spid="600"/>
                  </p:tgtEl>
                </p:cond>
              </p:nextCondLst>
            </p:seq>
            <p:seq concurrent="1" nextAc="seek">
              <p:cTn id="3706" restart="whenNotActive" fill="hold" evtFilter="cancelBubble" nodeType="interactiveSeq">
                <p:stCondLst>
                  <p:cond evt="onClick" delay="0">
                    <p:tgtEl>
                      <p:spTgt spid="598"/>
                    </p:tgtEl>
                  </p:cond>
                </p:stCondLst>
                <p:endSync evt="end" delay="0">
                  <p:rtn val="all"/>
                </p:endSync>
                <p:childTnLst>
                  <p:par>
                    <p:cTn id="3707" fill="hold">
                      <p:stCondLst>
                        <p:cond delay="0"/>
                      </p:stCondLst>
                      <p:childTnLst>
                        <p:par>
                          <p:cTn id="3708" fill="hold">
                            <p:stCondLst>
                              <p:cond delay="0"/>
                            </p:stCondLst>
                            <p:childTnLst>
                              <p:par>
                                <p:cTn id="3709" presetID="2" presetClass="entr" presetSubtype="3" fill="hold" nodeType="clickEffect">
                                  <p:stCondLst>
                                    <p:cond delay="0"/>
                                  </p:stCondLst>
                                  <p:childTnLst>
                                    <p:set>
                                      <p:cBhvr>
                                        <p:cTn id="3710" dur="1" fill="hold">
                                          <p:stCondLst>
                                            <p:cond delay="0"/>
                                          </p:stCondLst>
                                        </p:cTn>
                                        <p:tgtEl>
                                          <p:spTgt spid="580"/>
                                        </p:tgtEl>
                                        <p:attrNameLst>
                                          <p:attrName>style.visibility</p:attrName>
                                        </p:attrNameLst>
                                      </p:cBhvr>
                                      <p:to>
                                        <p:strVal val="visible"/>
                                      </p:to>
                                    </p:set>
                                    <p:anim calcmode="lin" valueType="num">
                                      <p:cBhvr additive="base">
                                        <p:cTn id="3711" dur="250" fill="hold"/>
                                        <p:tgtEl>
                                          <p:spTgt spid="580"/>
                                        </p:tgtEl>
                                        <p:attrNameLst>
                                          <p:attrName>ppt_x</p:attrName>
                                        </p:attrNameLst>
                                      </p:cBhvr>
                                      <p:tavLst>
                                        <p:tav tm="0">
                                          <p:val>
                                            <p:strVal val="1+#ppt_w/2"/>
                                          </p:val>
                                        </p:tav>
                                        <p:tav tm="100000">
                                          <p:val>
                                            <p:strVal val="#ppt_x"/>
                                          </p:val>
                                        </p:tav>
                                      </p:tavLst>
                                    </p:anim>
                                    <p:anim calcmode="lin" valueType="num">
                                      <p:cBhvr additive="base">
                                        <p:cTn id="3712" dur="250" fill="hold"/>
                                        <p:tgtEl>
                                          <p:spTgt spid="580"/>
                                        </p:tgtEl>
                                        <p:attrNameLst>
                                          <p:attrName>ppt_y</p:attrName>
                                        </p:attrNameLst>
                                      </p:cBhvr>
                                      <p:tavLst>
                                        <p:tav tm="0">
                                          <p:val>
                                            <p:strVal val="0-#ppt_h/2"/>
                                          </p:val>
                                        </p:tav>
                                        <p:tav tm="100000">
                                          <p:val>
                                            <p:strVal val="#ppt_y"/>
                                          </p:val>
                                        </p:tav>
                                      </p:tavLst>
                                    </p:anim>
                                  </p:childTnLst>
                                </p:cTn>
                              </p:par>
                              <p:par>
                                <p:cTn id="3713" presetID="1" presetClass="entr" presetSubtype="0" fill="hold" nodeType="withEffect">
                                  <p:stCondLst>
                                    <p:cond delay="0"/>
                                  </p:stCondLst>
                                  <p:childTnLst>
                                    <p:set>
                                      <p:cBhvr>
                                        <p:cTn id="3714" dur="1" fill="hold">
                                          <p:stCondLst>
                                            <p:cond delay="0"/>
                                          </p:stCondLst>
                                        </p:cTn>
                                        <p:tgtEl>
                                          <p:spTgt spid="779"/>
                                        </p:tgtEl>
                                        <p:attrNameLst>
                                          <p:attrName>style.visibility</p:attrName>
                                        </p:attrNameLst>
                                      </p:cBhvr>
                                      <p:to>
                                        <p:strVal val="visible"/>
                                      </p:to>
                                    </p:set>
                                  </p:childTnLst>
                                </p:cTn>
                              </p:par>
                            </p:childTnLst>
                          </p:cTn>
                        </p:par>
                      </p:childTnLst>
                    </p:cTn>
                  </p:par>
                </p:childTnLst>
              </p:cTn>
              <p:nextCondLst>
                <p:cond evt="onClick" delay="0">
                  <p:tgtEl>
                    <p:spTgt spid="598"/>
                  </p:tgtEl>
                </p:cond>
              </p:nextCondLst>
            </p:seq>
            <p:seq concurrent="1" nextAc="seek">
              <p:cTn id="3715" restart="whenNotActive" fill="hold" evtFilter="cancelBubble" nodeType="interactiveSeq">
                <p:stCondLst>
                  <p:cond evt="onClick" delay="0">
                    <p:tgtEl>
                      <p:spTgt spid="601"/>
                    </p:tgtEl>
                  </p:cond>
                </p:stCondLst>
                <p:endSync evt="end" delay="0">
                  <p:rtn val="all"/>
                </p:endSync>
                <p:childTnLst>
                  <p:par>
                    <p:cTn id="3716" fill="hold">
                      <p:stCondLst>
                        <p:cond delay="0"/>
                      </p:stCondLst>
                      <p:childTnLst>
                        <p:par>
                          <p:cTn id="3717" fill="hold">
                            <p:stCondLst>
                              <p:cond delay="0"/>
                            </p:stCondLst>
                            <p:childTnLst>
                              <p:par>
                                <p:cTn id="3718" presetID="2" presetClass="entr" presetSubtype="3" fill="hold" nodeType="clickEffect">
                                  <p:stCondLst>
                                    <p:cond delay="0"/>
                                  </p:stCondLst>
                                  <p:childTnLst>
                                    <p:set>
                                      <p:cBhvr>
                                        <p:cTn id="3719" dur="1" fill="hold">
                                          <p:stCondLst>
                                            <p:cond delay="0"/>
                                          </p:stCondLst>
                                        </p:cTn>
                                        <p:tgtEl>
                                          <p:spTgt spid="579"/>
                                        </p:tgtEl>
                                        <p:attrNameLst>
                                          <p:attrName>style.visibility</p:attrName>
                                        </p:attrNameLst>
                                      </p:cBhvr>
                                      <p:to>
                                        <p:strVal val="visible"/>
                                      </p:to>
                                    </p:set>
                                    <p:anim calcmode="lin" valueType="num">
                                      <p:cBhvr additive="base">
                                        <p:cTn id="3720" dur="250" fill="hold"/>
                                        <p:tgtEl>
                                          <p:spTgt spid="579"/>
                                        </p:tgtEl>
                                        <p:attrNameLst>
                                          <p:attrName>ppt_x</p:attrName>
                                        </p:attrNameLst>
                                      </p:cBhvr>
                                      <p:tavLst>
                                        <p:tav tm="0">
                                          <p:val>
                                            <p:strVal val="1+#ppt_w/2"/>
                                          </p:val>
                                        </p:tav>
                                        <p:tav tm="100000">
                                          <p:val>
                                            <p:strVal val="#ppt_x"/>
                                          </p:val>
                                        </p:tav>
                                      </p:tavLst>
                                    </p:anim>
                                    <p:anim calcmode="lin" valueType="num">
                                      <p:cBhvr additive="base">
                                        <p:cTn id="3721" dur="250" fill="hold"/>
                                        <p:tgtEl>
                                          <p:spTgt spid="579"/>
                                        </p:tgtEl>
                                        <p:attrNameLst>
                                          <p:attrName>ppt_y</p:attrName>
                                        </p:attrNameLst>
                                      </p:cBhvr>
                                      <p:tavLst>
                                        <p:tav tm="0">
                                          <p:val>
                                            <p:strVal val="0-#ppt_h/2"/>
                                          </p:val>
                                        </p:tav>
                                        <p:tav tm="100000">
                                          <p:val>
                                            <p:strVal val="#ppt_y"/>
                                          </p:val>
                                        </p:tav>
                                      </p:tavLst>
                                    </p:anim>
                                  </p:childTnLst>
                                </p:cTn>
                              </p:par>
                              <p:par>
                                <p:cTn id="3722" presetID="1" presetClass="entr" presetSubtype="0" fill="hold" nodeType="withEffect">
                                  <p:stCondLst>
                                    <p:cond delay="0"/>
                                  </p:stCondLst>
                                  <p:childTnLst>
                                    <p:set>
                                      <p:cBhvr>
                                        <p:cTn id="3723" dur="1" fill="hold">
                                          <p:stCondLst>
                                            <p:cond delay="0"/>
                                          </p:stCondLst>
                                        </p:cTn>
                                        <p:tgtEl>
                                          <p:spTgt spid="779"/>
                                        </p:tgtEl>
                                        <p:attrNameLst>
                                          <p:attrName>style.visibility</p:attrName>
                                        </p:attrNameLst>
                                      </p:cBhvr>
                                      <p:to>
                                        <p:strVal val="visible"/>
                                      </p:to>
                                    </p:set>
                                  </p:childTnLst>
                                </p:cTn>
                              </p:par>
                            </p:childTnLst>
                          </p:cTn>
                        </p:par>
                      </p:childTnLst>
                    </p:cTn>
                  </p:par>
                </p:childTnLst>
              </p:cTn>
              <p:nextCondLst>
                <p:cond evt="onClick" delay="0">
                  <p:tgtEl>
                    <p:spTgt spid="601"/>
                  </p:tgtEl>
                </p:cond>
              </p:nextCondLst>
            </p:seq>
            <p:seq concurrent="1" nextAc="seek">
              <p:cTn id="3724" restart="whenNotActive" fill="hold" evtFilter="cancelBubble" nodeType="interactiveSeq">
                <p:stCondLst>
                  <p:cond evt="onClick" delay="0">
                    <p:tgtEl>
                      <p:spTgt spid="602"/>
                    </p:tgtEl>
                  </p:cond>
                </p:stCondLst>
                <p:endSync evt="end" delay="0">
                  <p:rtn val="all"/>
                </p:endSync>
                <p:childTnLst>
                  <p:par>
                    <p:cTn id="3725" fill="hold">
                      <p:stCondLst>
                        <p:cond delay="0"/>
                      </p:stCondLst>
                      <p:childTnLst>
                        <p:par>
                          <p:cTn id="3726" fill="hold">
                            <p:stCondLst>
                              <p:cond delay="0"/>
                            </p:stCondLst>
                            <p:childTnLst>
                              <p:par>
                                <p:cTn id="3727" presetID="2" presetClass="entr" presetSubtype="3" fill="hold" nodeType="clickEffect">
                                  <p:stCondLst>
                                    <p:cond delay="0"/>
                                  </p:stCondLst>
                                  <p:childTnLst>
                                    <p:set>
                                      <p:cBhvr>
                                        <p:cTn id="3728" dur="1" fill="hold">
                                          <p:stCondLst>
                                            <p:cond delay="0"/>
                                          </p:stCondLst>
                                        </p:cTn>
                                        <p:tgtEl>
                                          <p:spTgt spid="603"/>
                                        </p:tgtEl>
                                        <p:attrNameLst>
                                          <p:attrName>style.visibility</p:attrName>
                                        </p:attrNameLst>
                                      </p:cBhvr>
                                      <p:to>
                                        <p:strVal val="visible"/>
                                      </p:to>
                                    </p:set>
                                    <p:anim calcmode="lin" valueType="num">
                                      <p:cBhvr additive="base">
                                        <p:cTn id="3729" dur="250" fill="hold"/>
                                        <p:tgtEl>
                                          <p:spTgt spid="603"/>
                                        </p:tgtEl>
                                        <p:attrNameLst>
                                          <p:attrName>ppt_x</p:attrName>
                                        </p:attrNameLst>
                                      </p:cBhvr>
                                      <p:tavLst>
                                        <p:tav tm="0">
                                          <p:val>
                                            <p:strVal val="1+#ppt_w/2"/>
                                          </p:val>
                                        </p:tav>
                                        <p:tav tm="100000">
                                          <p:val>
                                            <p:strVal val="#ppt_x"/>
                                          </p:val>
                                        </p:tav>
                                      </p:tavLst>
                                    </p:anim>
                                    <p:anim calcmode="lin" valueType="num">
                                      <p:cBhvr additive="base">
                                        <p:cTn id="3730" dur="250" fill="hold"/>
                                        <p:tgtEl>
                                          <p:spTgt spid="603"/>
                                        </p:tgtEl>
                                        <p:attrNameLst>
                                          <p:attrName>ppt_y</p:attrName>
                                        </p:attrNameLst>
                                      </p:cBhvr>
                                      <p:tavLst>
                                        <p:tav tm="0">
                                          <p:val>
                                            <p:strVal val="0-#ppt_h/2"/>
                                          </p:val>
                                        </p:tav>
                                        <p:tav tm="100000">
                                          <p:val>
                                            <p:strVal val="#ppt_y"/>
                                          </p:val>
                                        </p:tav>
                                      </p:tavLst>
                                    </p:anim>
                                  </p:childTnLst>
                                </p:cTn>
                              </p:par>
                              <p:par>
                                <p:cTn id="3731" presetID="1" presetClass="entr" presetSubtype="0" fill="hold" nodeType="withEffect">
                                  <p:stCondLst>
                                    <p:cond delay="0"/>
                                  </p:stCondLst>
                                  <p:childTnLst>
                                    <p:set>
                                      <p:cBhvr>
                                        <p:cTn id="3732" dur="1" fill="hold">
                                          <p:stCondLst>
                                            <p:cond delay="0"/>
                                          </p:stCondLst>
                                        </p:cTn>
                                        <p:tgtEl>
                                          <p:spTgt spid="779"/>
                                        </p:tgtEl>
                                        <p:attrNameLst>
                                          <p:attrName>style.visibility</p:attrName>
                                        </p:attrNameLst>
                                      </p:cBhvr>
                                      <p:to>
                                        <p:strVal val="visible"/>
                                      </p:to>
                                    </p:set>
                                  </p:childTnLst>
                                </p:cTn>
                              </p:par>
                            </p:childTnLst>
                          </p:cTn>
                        </p:par>
                      </p:childTnLst>
                    </p:cTn>
                  </p:par>
                </p:childTnLst>
              </p:cTn>
              <p:nextCondLst>
                <p:cond evt="onClick" delay="0">
                  <p:tgtEl>
                    <p:spTgt spid="602"/>
                  </p:tgtEl>
                </p:cond>
              </p:nextCondLst>
            </p:seq>
            <p:seq concurrent="1" nextAc="seek">
              <p:cTn id="3733" restart="whenNotActive" fill="hold" evtFilter="cancelBubble" nodeType="interactiveSeq">
                <p:stCondLst>
                  <p:cond evt="onClick" delay="0">
                    <p:tgtEl>
                      <p:spTgt spid="596"/>
                    </p:tgtEl>
                  </p:cond>
                </p:stCondLst>
                <p:endSync evt="end" delay="0">
                  <p:rtn val="all"/>
                </p:endSync>
                <p:childTnLst>
                  <p:par>
                    <p:cTn id="3734" fill="hold">
                      <p:stCondLst>
                        <p:cond delay="0"/>
                      </p:stCondLst>
                      <p:childTnLst>
                        <p:par>
                          <p:cTn id="3735" fill="hold">
                            <p:stCondLst>
                              <p:cond delay="0"/>
                            </p:stCondLst>
                            <p:childTnLst>
                              <p:par>
                                <p:cTn id="3736" presetID="2" presetClass="entr" presetSubtype="3" fill="hold" nodeType="clickEffect">
                                  <p:stCondLst>
                                    <p:cond delay="0"/>
                                  </p:stCondLst>
                                  <p:childTnLst>
                                    <p:set>
                                      <p:cBhvr>
                                        <p:cTn id="3737" dur="1" fill="hold">
                                          <p:stCondLst>
                                            <p:cond delay="0"/>
                                          </p:stCondLst>
                                        </p:cTn>
                                        <p:tgtEl>
                                          <p:spTgt spid="599"/>
                                        </p:tgtEl>
                                        <p:attrNameLst>
                                          <p:attrName>style.visibility</p:attrName>
                                        </p:attrNameLst>
                                      </p:cBhvr>
                                      <p:to>
                                        <p:strVal val="visible"/>
                                      </p:to>
                                    </p:set>
                                    <p:anim calcmode="lin" valueType="num">
                                      <p:cBhvr additive="base">
                                        <p:cTn id="3738" dur="250" fill="hold"/>
                                        <p:tgtEl>
                                          <p:spTgt spid="599"/>
                                        </p:tgtEl>
                                        <p:attrNameLst>
                                          <p:attrName>ppt_x</p:attrName>
                                        </p:attrNameLst>
                                      </p:cBhvr>
                                      <p:tavLst>
                                        <p:tav tm="0">
                                          <p:val>
                                            <p:strVal val="1+#ppt_w/2"/>
                                          </p:val>
                                        </p:tav>
                                        <p:tav tm="100000">
                                          <p:val>
                                            <p:strVal val="#ppt_x"/>
                                          </p:val>
                                        </p:tav>
                                      </p:tavLst>
                                    </p:anim>
                                    <p:anim calcmode="lin" valueType="num">
                                      <p:cBhvr additive="base">
                                        <p:cTn id="3739" dur="250" fill="hold"/>
                                        <p:tgtEl>
                                          <p:spTgt spid="599"/>
                                        </p:tgtEl>
                                        <p:attrNameLst>
                                          <p:attrName>ppt_y</p:attrName>
                                        </p:attrNameLst>
                                      </p:cBhvr>
                                      <p:tavLst>
                                        <p:tav tm="0">
                                          <p:val>
                                            <p:strVal val="0-#ppt_h/2"/>
                                          </p:val>
                                        </p:tav>
                                        <p:tav tm="100000">
                                          <p:val>
                                            <p:strVal val="#ppt_y"/>
                                          </p:val>
                                        </p:tav>
                                      </p:tavLst>
                                    </p:anim>
                                  </p:childTnLst>
                                </p:cTn>
                              </p:par>
                              <p:par>
                                <p:cTn id="3740" presetID="1" presetClass="entr" presetSubtype="0" fill="hold" nodeType="withEffect">
                                  <p:stCondLst>
                                    <p:cond delay="0"/>
                                  </p:stCondLst>
                                  <p:childTnLst>
                                    <p:set>
                                      <p:cBhvr>
                                        <p:cTn id="3741" dur="1" fill="hold">
                                          <p:stCondLst>
                                            <p:cond delay="0"/>
                                          </p:stCondLst>
                                        </p:cTn>
                                        <p:tgtEl>
                                          <p:spTgt spid="779"/>
                                        </p:tgtEl>
                                        <p:attrNameLst>
                                          <p:attrName>style.visibility</p:attrName>
                                        </p:attrNameLst>
                                      </p:cBhvr>
                                      <p:to>
                                        <p:strVal val="visible"/>
                                      </p:to>
                                    </p:set>
                                  </p:childTnLst>
                                </p:cTn>
                              </p:par>
                            </p:childTnLst>
                          </p:cTn>
                        </p:par>
                      </p:childTnLst>
                    </p:cTn>
                  </p:par>
                </p:childTnLst>
              </p:cTn>
              <p:nextCondLst>
                <p:cond evt="onClick" delay="0">
                  <p:tgtEl>
                    <p:spTgt spid="596"/>
                  </p:tgtEl>
                </p:cond>
              </p:nextCondLst>
            </p:seq>
            <p:seq concurrent="1" nextAc="seek">
              <p:cTn id="3742" restart="whenNotActive" fill="hold" evtFilter="cancelBubble" nodeType="interactiveSeq">
                <p:stCondLst>
                  <p:cond evt="onClick" delay="0">
                    <p:tgtEl>
                      <p:spTgt spid="608"/>
                    </p:tgtEl>
                  </p:cond>
                </p:stCondLst>
                <p:endSync evt="end" delay="0">
                  <p:rtn val="all"/>
                </p:endSync>
                <p:childTnLst>
                  <p:par>
                    <p:cTn id="3743" fill="hold">
                      <p:stCondLst>
                        <p:cond delay="0"/>
                      </p:stCondLst>
                      <p:childTnLst>
                        <p:par>
                          <p:cTn id="3744" fill="hold">
                            <p:stCondLst>
                              <p:cond delay="0"/>
                            </p:stCondLst>
                            <p:childTnLst>
                              <p:par>
                                <p:cTn id="3745" presetID="2" presetClass="entr" presetSubtype="3" fill="hold" nodeType="clickEffect">
                                  <p:stCondLst>
                                    <p:cond delay="0"/>
                                  </p:stCondLst>
                                  <p:childTnLst>
                                    <p:set>
                                      <p:cBhvr>
                                        <p:cTn id="3746" dur="1" fill="hold">
                                          <p:stCondLst>
                                            <p:cond delay="0"/>
                                          </p:stCondLst>
                                        </p:cTn>
                                        <p:tgtEl>
                                          <p:spTgt spid="592"/>
                                        </p:tgtEl>
                                        <p:attrNameLst>
                                          <p:attrName>style.visibility</p:attrName>
                                        </p:attrNameLst>
                                      </p:cBhvr>
                                      <p:to>
                                        <p:strVal val="visible"/>
                                      </p:to>
                                    </p:set>
                                    <p:anim calcmode="lin" valueType="num">
                                      <p:cBhvr additive="base">
                                        <p:cTn id="3747" dur="250" fill="hold"/>
                                        <p:tgtEl>
                                          <p:spTgt spid="592"/>
                                        </p:tgtEl>
                                        <p:attrNameLst>
                                          <p:attrName>ppt_x</p:attrName>
                                        </p:attrNameLst>
                                      </p:cBhvr>
                                      <p:tavLst>
                                        <p:tav tm="0">
                                          <p:val>
                                            <p:strVal val="1+#ppt_w/2"/>
                                          </p:val>
                                        </p:tav>
                                        <p:tav tm="100000">
                                          <p:val>
                                            <p:strVal val="#ppt_x"/>
                                          </p:val>
                                        </p:tav>
                                      </p:tavLst>
                                    </p:anim>
                                    <p:anim calcmode="lin" valueType="num">
                                      <p:cBhvr additive="base">
                                        <p:cTn id="3748" dur="250" fill="hold"/>
                                        <p:tgtEl>
                                          <p:spTgt spid="592"/>
                                        </p:tgtEl>
                                        <p:attrNameLst>
                                          <p:attrName>ppt_y</p:attrName>
                                        </p:attrNameLst>
                                      </p:cBhvr>
                                      <p:tavLst>
                                        <p:tav tm="0">
                                          <p:val>
                                            <p:strVal val="0-#ppt_h/2"/>
                                          </p:val>
                                        </p:tav>
                                        <p:tav tm="100000">
                                          <p:val>
                                            <p:strVal val="#ppt_y"/>
                                          </p:val>
                                        </p:tav>
                                      </p:tavLst>
                                    </p:anim>
                                  </p:childTnLst>
                                </p:cTn>
                              </p:par>
                              <p:par>
                                <p:cTn id="3749" presetID="1" presetClass="entr" presetSubtype="0" fill="hold" nodeType="withEffect">
                                  <p:stCondLst>
                                    <p:cond delay="0"/>
                                  </p:stCondLst>
                                  <p:childTnLst>
                                    <p:set>
                                      <p:cBhvr>
                                        <p:cTn id="3750" dur="1" fill="hold">
                                          <p:stCondLst>
                                            <p:cond delay="0"/>
                                          </p:stCondLst>
                                        </p:cTn>
                                        <p:tgtEl>
                                          <p:spTgt spid="780"/>
                                        </p:tgtEl>
                                        <p:attrNameLst>
                                          <p:attrName>style.visibility</p:attrName>
                                        </p:attrNameLst>
                                      </p:cBhvr>
                                      <p:to>
                                        <p:strVal val="visible"/>
                                      </p:to>
                                    </p:set>
                                  </p:childTnLst>
                                </p:cTn>
                              </p:par>
                            </p:childTnLst>
                          </p:cTn>
                        </p:par>
                      </p:childTnLst>
                    </p:cTn>
                  </p:par>
                </p:childTnLst>
              </p:cTn>
              <p:nextCondLst>
                <p:cond evt="onClick" delay="0">
                  <p:tgtEl>
                    <p:spTgt spid="608"/>
                  </p:tgtEl>
                </p:cond>
              </p:nextCondLst>
            </p:seq>
            <p:seq concurrent="1" nextAc="seek">
              <p:cTn id="3751" restart="whenNotActive" fill="hold" evtFilter="cancelBubble" nodeType="interactiveSeq">
                <p:stCondLst>
                  <p:cond evt="onClick" delay="0">
                    <p:tgtEl>
                      <p:spTgt spid="606"/>
                    </p:tgtEl>
                  </p:cond>
                </p:stCondLst>
                <p:endSync evt="end" delay="0">
                  <p:rtn val="all"/>
                </p:endSync>
                <p:childTnLst>
                  <p:par>
                    <p:cTn id="3752" fill="hold">
                      <p:stCondLst>
                        <p:cond delay="0"/>
                      </p:stCondLst>
                      <p:childTnLst>
                        <p:par>
                          <p:cTn id="3753" fill="hold">
                            <p:stCondLst>
                              <p:cond delay="0"/>
                            </p:stCondLst>
                            <p:childTnLst>
                              <p:par>
                                <p:cTn id="3754" presetID="2" presetClass="entr" presetSubtype="3" fill="hold" nodeType="clickEffect">
                                  <p:stCondLst>
                                    <p:cond delay="0"/>
                                  </p:stCondLst>
                                  <p:childTnLst>
                                    <p:set>
                                      <p:cBhvr>
                                        <p:cTn id="3755" dur="1" fill="hold">
                                          <p:stCondLst>
                                            <p:cond delay="0"/>
                                          </p:stCondLst>
                                        </p:cTn>
                                        <p:tgtEl>
                                          <p:spTgt spid="578"/>
                                        </p:tgtEl>
                                        <p:attrNameLst>
                                          <p:attrName>style.visibility</p:attrName>
                                        </p:attrNameLst>
                                      </p:cBhvr>
                                      <p:to>
                                        <p:strVal val="visible"/>
                                      </p:to>
                                    </p:set>
                                    <p:anim calcmode="lin" valueType="num">
                                      <p:cBhvr additive="base">
                                        <p:cTn id="3756" dur="250" fill="hold"/>
                                        <p:tgtEl>
                                          <p:spTgt spid="578"/>
                                        </p:tgtEl>
                                        <p:attrNameLst>
                                          <p:attrName>ppt_x</p:attrName>
                                        </p:attrNameLst>
                                      </p:cBhvr>
                                      <p:tavLst>
                                        <p:tav tm="0">
                                          <p:val>
                                            <p:strVal val="1+#ppt_w/2"/>
                                          </p:val>
                                        </p:tav>
                                        <p:tav tm="100000">
                                          <p:val>
                                            <p:strVal val="#ppt_x"/>
                                          </p:val>
                                        </p:tav>
                                      </p:tavLst>
                                    </p:anim>
                                    <p:anim calcmode="lin" valueType="num">
                                      <p:cBhvr additive="base">
                                        <p:cTn id="3757" dur="250" fill="hold"/>
                                        <p:tgtEl>
                                          <p:spTgt spid="578"/>
                                        </p:tgtEl>
                                        <p:attrNameLst>
                                          <p:attrName>ppt_y</p:attrName>
                                        </p:attrNameLst>
                                      </p:cBhvr>
                                      <p:tavLst>
                                        <p:tav tm="0">
                                          <p:val>
                                            <p:strVal val="0-#ppt_h/2"/>
                                          </p:val>
                                        </p:tav>
                                        <p:tav tm="100000">
                                          <p:val>
                                            <p:strVal val="#ppt_y"/>
                                          </p:val>
                                        </p:tav>
                                      </p:tavLst>
                                    </p:anim>
                                  </p:childTnLst>
                                </p:cTn>
                              </p:par>
                              <p:par>
                                <p:cTn id="3758" presetID="1" presetClass="entr" presetSubtype="0" fill="hold" nodeType="withEffect">
                                  <p:stCondLst>
                                    <p:cond delay="0"/>
                                  </p:stCondLst>
                                  <p:childTnLst>
                                    <p:set>
                                      <p:cBhvr>
                                        <p:cTn id="3759" dur="1" fill="hold">
                                          <p:stCondLst>
                                            <p:cond delay="0"/>
                                          </p:stCondLst>
                                        </p:cTn>
                                        <p:tgtEl>
                                          <p:spTgt spid="780"/>
                                        </p:tgtEl>
                                        <p:attrNameLst>
                                          <p:attrName>style.visibility</p:attrName>
                                        </p:attrNameLst>
                                      </p:cBhvr>
                                      <p:to>
                                        <p:strVal val="visible"/>
                                      </p:to>
                                    </p:set>
                                  </p:childTnLst>
                                </p:cTn>
                              </p:par>
                            </p:childTnLst>
                          </p:cTn>
                        </p:par>
                      </p:childTnLst>
                    </p:cTn>
                  </p:par>
                </p:childTnLst>
              </p:cTn>
              <p:nextCondLst>
                <p:cond evt="onClick" delay="0">
                  <p:tgtEl>
                    <p:spTgt spid="606"/>
                  </p:tgtEl>
                </p:cond>
              </p:nextCondLst>
            </p:seq>
            <p:seq concurrent="1" nextAc="seek">
              <p:cTn id="3760" restart="whenNotActive" fill="hold" evtFilter="cancelBubble" nodeType="interactiveSeq">
                <p:stCondLst>
                  <p:cond evt="onClick" delay="0">
                    <p:tgtEl>
                      <p:spTgt spid="609"/>
                    </p:tgtEl>
                  </p:cond>
                </p:stCondLst>
                <p:endSync evt="end" delay="0">
                  <p:rtn val="all"/>
                </p:endSync>
                <p:childTnLst>
                  <p:par>
                    <p:cTn id="3761" fill="hold">
                      <p:stCondLst>
                        <p:cond delay="0"/>
                      </p:stCondLst>
                      <p:childTnLst>
                        <p:par>
                          <p:cTn id="3762" fill="hold">
                            <p:stCondLst>
                              <p:cond delay="0"/>
                            </p:stCondLst>
                            <p:childTnLst>
                              <p:par>
                                <p:cTn id="3763" presetID="2" presetClass="entr" presetSubtype="3" fill="hold" nodeType="clickEffect">
                                  <p:stCondLst>
                                    <p:cond delay="0"/>
                                  </p:stCondLst>
                                  <p:childTnLst>
                                    <p:set>
                                      <p:cBhvr>
                                        <p:cTn id="3764" dur="1" fill="hold">
                                          <p:stCondLst>
                                            <p:cond delay="0"/>
                                          </p:stCondLst>
                                        </p:cTn>
                                        <p:tgtEl>
                                          <p:spTgt spid="611"/>
                                        </p:tgtEl>
                                        <p:attrNameLst>
                                          <p:attrName>style.visibility</p:attrName>
                                        </p:attrNameLst>
                                      </p:cBhvr>
                                      <p:to>
                                        <p:strVal val="visible"/>
                                      </p:to>
                                    </p:set>
                                    <p:anim calcmode="lin" valueType="num">
                                      <p:cBhvr additive="base">
                                        <p:cTn id="3765" dur="250" fill="hold"/>
                                        <p:tgtEl>
                                          <p:spTgt spid="611"/>
                                        </p:tgtEl>
                                        <p:attrNameLst>
                                          <p:attrName>ppt_x</p:attrName>
                                        </p:attrNameLst>
                                      </p:cBhvr>
                                      <p:tavLst>
                                        <p:tav tm="0">
                                          <p:val>
                                            <p:strVal val="1+#ppt_w/2"/>
                                          </p:val>
                                        </p:tav>
                                        <p:tav tm="100000">
                                          <p:val>
                                            <p:strVal val="#ppt_x"/>
                                          </p:val>
                                        </p:tav>
                                      </p:tavLst>
                                    </p:anim>
                                    <p:anim calcmode="lin" valueType="num">
                                      <p:cBhvr additive="base">
                                        <p:cTn id="3766" dur="250" fill="hold"/>
                                        <p:tgtEl>
                                          <p:spTgt spid="611"/>
                                        </p:tgtEl>
                                        <p:attrNameLst>
                                          <p:attrName>ppt_y</p:attrName>
                                        </p:attrNameLst>
                                      </p:cBhvr>
                                      <p:tavLst>
                                        <p:tav tm="0">
                                          <p:val>
                                            <p:strVal val="0-#ppt_h/2"/>
                                          </p:val>
                                        </p:tav>
                                        <p:tav tm="100000">
                                          <p:val>
                                            <p:strVal val="#ppt_y"/>
                                          </p:val>
                                        </p:tav>
                                      </p:tavLst>
                                    </p:anim>
                                  </p:childTnLst>
                                </p:cTn>
                              </p:par>
                              <p:par>
                                <p:cTn id="3767" presetID="1" presetClass="entr" presetSubtype="0" fill="hold" nodeType="withEffect">
                                  <p:stCondLst>
                                    <p:cond delay="0"/>
                                  </p:stCondLst>
                                  <p:childTnLst>
                                    <p:set>
                                      <p:cBhvr>
                                        <p:cTn id="3768" dur="1" fill="hold">
                                          <p:stCondLst>
                                            <p:cond delay="0"/>
                                          </p:stCondLst>
                                        </p:cTn>
                                        <p:tgtEl>
                                          <p:spTgt spid="780"/>
                                        </p:tgtEl>
                                        <p:attrNameLst>
                                          <p:attrName>style.visibility</p:attrName>
                                        </p:attrNameLst>
                                      </p:cBhvr>
                                      <p:to>
                                        <p:strVal val="visible"/>
                                      </p:to>
                                    </p:set>
                                  </p:childTnLst>
                                </p:cTn>
                              </p:par>
                            </p:childTnLst>
                          </p:cTn>
                        </p:par>
                      </p:childTnLst>
                    </p:cTn>
                  </p:par>
                </p:childTnLst>
              </p:cTn>
              <p:nextCondLst>
                <p:cond evt="onClick" delay="0">
                  <p:tgtEl>
                    <p:spTgt spid="609"/>
                  </p:tgtEl>
                </p:cond>
              </p:nextCondLst>
            </p:seq>
            <p:seq concurrent="1" nextAc="seek">
              <p:cTn id="3769" restart="whenNotActive" fill="hold" evtFilter="cancelBubble" nodeType="interactiveSeq">
                <p:stCondLst>
                  <p:cond evt="onClick" delay="0">
                    <p:tgtEl>
                      <p:spTgt spid="610"/>
                    </p:tgtEl>
                  </p:cond>
                </p:stCondLst>
                <p:endSync evt="end" delay="0">
                  <p:rtn val="all"/>
                </p:endSync>
                <p:childTnLst>
                  <p:par>
                    <p:cTn id="3770" fill="hold">
                      <p:stCondLst>
                        <p:cond delay="0"/>
                      </p:stCondLst>
                      <p:childTnLst>
                        <p:par>
                          <p:cTn id="3771" fill="hold">
                            <p:stCondLst>
                              <p:cond delay="0"/>
                            </p:stCondLst>
                            <p:childTnLst>
                              <p:par>
                                <p:cTn id="3772" presetID="2" presetClass="entr" presetSubtype="3" fill="hold" nodeType="clickEffect">
                                  <p:stCondLst>
                                    <p:cond delay="0"/>
                                  </p:stCondLst>
                                  <p:childTnLst>
                                    <p:set>
                                      <p:cBhvr>
                                        <p:cTn id="3773" dur="1" fill="hold">
                                          <p:stCondLst>
                                            <p:cond delay="0"/>
                                          </p:stCondLst>
                                        </p:cTn>
                                        <p:tgtEl>
                                          <p:spTgt spid="607"/>
                                        </p:tgtEl>
                                        <p:attrNameLst>
                                          <p:attrName>style.visibility</p:attrName>
                                        </p:attrNameLst>
                                      </p:cBhvr>
                                      <p:to>
                                        <p:strVal val="visible"/>
                                      </p:to>
                                    </p:set>
                                    <p:anim calcmode="lin" valueType="num">
                                      <p:cBhvr additive="base">
                                        <p:cTn id="3774" dur="250" fill="hold"/>
                                        <p:tgtEl>
                                          <p:spTgt spid="607"/>
                                        </p:tgtEl>
                                        <p:attrNameLst>
                                          <p:attrName>ppt_x</p:attrName>
                                        </p:attrNameLst>
                                      </p:cBhvr>
                                      <p:tavLst>
                                        <p:tav tm="0">
                                          <p:val>
                                            <p:strVal val="1+#ppt_w/2"/>
                                          </p:val>
                                        </p:tav>
                                        <p:tav tm="100000">
                                          <p:val>
                                            <p:strVal val="#ppt_x"/>
                                          </p:val>
                                        </p:tav>
                                      </p:tavLst>
                                    </p:anim>
                                    <p:anim calcmode="lin" valueType="num">
                                      <p:cBhvr additive="base">
                                        <p:cTn id="3775" dur="250" fill="hold"/>
                                        <p:tgtEl>
                                          <p:spTgt spid="607"/>
                                        </p:tgtEl>
                                        <p:attrNameLst>
                                          <p:attrName>ppt_y</p:attrName>
                                        </p:attrNameLst>
                                      </p:cBhvr>
                                      <p:tavLst>
                                        <p:tav tm="0">
                                          <p:val>
                                            <p:strVal val="0-#ppt_h/2"/>
                                          </p:val>
                                        </p:tav>
                                        <p:tav tm="100000">
                                          <p:val>
                                            <p:strVal val="#ppt_y"/>
                                          </p:val>
                                        </p:tav>
                                      </p:tavLst>
                                    </p:anim>
                                  </p:childTnLst>
                                </p:cTn>
                              </p:par>
                              <p:par>
                                <p:cTn id="3776" presetID="1" presetClass="entr" presetSubtype="0" fill="hold" nodeType="withEffect">
                                  <p:stCondLst>
                                    <p:cond delay="0"/>
                                  </p:stCondLst>
                                  <p:childTnLst>
                                    <p:set>
                                      <p:cBhvr>
                                        <p:cTn id="3777" dur="1" fill="hold">
                                          <p:stCondLst>
                                            <p:cond delay="0"/>
                                          </p:stCondLst>
                                        </p:cTn>
                                        <p:tgtEl>
                                          <p:spTgt spid="780"/>
                                        </p:tgtEl>
                                        <p:attrNameLst>
                                          <p:attrName>style.visibility</p:attrName>
                                        </p:attrNameLst>
                                      </p:cBhvr>
                                      <p:to>
                                        <p:strVal val="visible"/>
                                      </p:to>
                                    </p:set>
                                  </p:childTnLst>
                                </p:cTn>
                              </p:par>
                            </p:childTnLst>
                          </p:cTn>
                        </p:par>
                      </p:childTnLst>
                    </p:cTn>
                  </p:par>
                </p:childTnLst>
              </p:cTn>
              <p:nextCondLst>
                <p:cond evt="onClick" delay="0">
                  <p:tgtEl>
                    <p:spTgt spid="610"/>
                  </p:tgtEl>
                </p:cond>
              </p:nextCondLst>
            </p:seq>
            <p:seq concurrent="1" nextAc="seek">
              <p:cTn id="3778" restart="whenNotActive" fill="hold" evtFilter="cancelBubble" nodeType="interactiveSeq">
                <p:stCondLst>
                  <p:cond evt="onClick" delay="0">
                    <p:tgtEl>
                      <p:spTgt spid="605"/>
                    </p:tgtEl>
                  </p:cond>
                </p:stCondLst>
                <p:endSync evt="end" delay="0">
                  <p:rtn val="all"/>
                </p:endSync>
                <p:childTnLst>
                  <p:par>
                    <p:cTn id="3779" fill="hold">
                      <p:stCondLst>
                        <p:cond delay="0"/>
                      </p:stCondLst>
                      <p:childTnLst>
                        <p:par>
                          <p:cTn id="3780" fill="hold">
                            <p:stCondLst>
                              <p:cond delay="0"/>
                            </p:stCondLst>
                            <p:childTnLst>
                              <p:par>
                                <p:cTn id="3781" presetID="2" presetClass="entr" presetSubtype="3" fill="hold" nodeType="clickEffect">
                                  <p:stCondLst>
                                    <p:cond delay="0"/>
                                  </p:stCondLst>
                                  <p:childTnLst>
                                    <p:set>
                                      <p:cBhvr>
                                        <p:cTn id="3782" dur="1" fill="hold">
                                          <p:stCondLst>
                                            <p:cond delay="0"/>
                                          </p:stCondLst>
                                        </p:cTn>
                                        <p:tgtEl>
                                          <p:spTgt spid="604"/>
                                        </p:tgtEl>
                                        <p:attrNameLst>
                                          <p:attrName>style.visibility</p:attrName>
                                        </p:attrNameLst>
                                      </p:cBhvr>
                                      <p:to>
                                        <p:strVal val="visible"/>
                                      </p:to>
                                    </p:set>
                                    <p:anim calcmode="lin" valueType="num">
                                      <p:cBhvr additive="base">
                                        <p:cTn id="3783" dur="250" fill="hold"/>
                                        <p:tgtEl>
                                          <p:spTgt spid="604"/>
                                        </p:tgtEl>
                                        <p:attrNameLst>
                                          <p:attrName>ppt_x</p:attrName>
                                        </p:attrNameLst>
                                      </p:cBhvr>
                                      <p:tavLst>
                                        <p:tav tm="0">
                                          <p:val>
                                            <p:strVal val="1+#ppt_w/2"/>
                                          </p:val>
                                        </p:tav>
                                        <p:tav tm="100000">
                                          <p:val>
                                            <p:strVal val="#ppt_x"/>
                                          </p:val>
                                        </p:tav>
                                      </p:tavLst>
                                    </p:anim>
                                    <p:anim calcmode="lin" valueType="num">
                                      <p:cBhvr additive="base">
                                        <p:cTn id="3784" dur="250" fill="hold"/>
                                        <p:tgtEl>
                                          <p:spTgt spid="604"/>
                                        </p:tgtEl>
                                        <p:attrNameLst>
                                          <p:attrName>ppt_y</p:attrName>
                                        </p:attrNameLst>
                                      </p:cBhvr>
                                      <p:tavLst>
                                        <p:tav tm="0">
                                          <p:val>
                                            <p:strVal val="0-#ppt_h/2"/>
                                          </p:val>
                                        </p:tav>
                                        <p:tav tm="100000">
                                          <p:val>
                                            <p:strVal val="#ppt_y"/>
                                          </p:val>
                                        </p:tav>
                                      </p:tavLst>
                                    </p:anim>
                                  </p:childTnLst>
                                </p:cTn>
                              </p:par>
                              <p:par>
                                <p:cTn id="3785" presetID="1" presetClass="entr" presetSubtype="0" fill="hold" nodeType="withEffect">
                                  <p:stCondLst>
                                    <p:cond delay="0"/>
                                  </p:stCondLst>
                                  <p:childTnLst>
                                    <p:set>
                                      <p:cBhvr>
                                        <p:cTn id="3786" dur="1" fill="hold">
                                          <p:stCondLst>
                                            <p:cond delay="0"/>
                                          </p:stCondLst>
                                        </p:cTn>
                                        <p:tgtEl>
                                          <p:spTgt spid="780"/>
                                        </p:tgtEl>
                                        <p:attrNameLst>
                                          <p:attrName>style.visibility</p:attrName>
                                        </p:attrNameLst>
                                      </p:cBhvr>
                                      <p:to>
                                        <p:strVal val="visible"/>
                                      </p:to>
                                    </p:set>
                                  </p:childTnLst>
                                </p:cTn>
                              </p:par>
                            </p:childTnLst>
                          </p:cTn>
                        </p:par>
                      </p:childTnLst>
                    </p:cTn>
                  </p:par>
                </p:childTnLst>
              </p:cTn>
              <p:nextCondLst>
                <p:cond evt="onClick" delay="0">
                  <p:tgtEl>
                    <p:spTgt spid="605"/>
                  </p:tgtEl>
                </p:cond>
              </p:nextCondLst>
            </p:seq>
            <p:seq concurrent="1" nextAc="seek">
              <p:cTn id="3787" restart="whenNotActive" fill="hold" evtFilter="cancelBubble" nodeType="interactiveSeq">
                <p:stCondLst>
                  <p:cond evt="onClick" delay="0">
                    <p:tgtEl>
                      <p:spTgt spid="616"/>
                    </p:tgtEl>
                  </p:cond>
                </p:stCondLst>
                <p:endSync evt="end" delay="0">
                  <p:rtn val="all"/>
                </p:endSync>
                <p:childTnLst>
                  <p:par>
                    <p:cTn id="3788" fill="hold">
                      <p:stCondLst>
                        <p:cond delay="0"/>
                      </p:stCondLst>
                      <p:childTnLst>
                        <p:par>
                          <p:cTn id="3789" fill="hold">
                            <p:stCondLst>
                              <p:cond delay="0"/>
                            </p:stCondLst>
                            <p:childTnLst>
                              <p:par>
                                <p:cTn id="3790" presetID="2" presetClass="entr" presetSubtype="3" fill="hold" nodeType="clickEffect">
                                  <p:stCondLst>
                                    <p:cond delay="0"/>
                                  </p:stCondLst>
                                  <p:childTnLst>
                                    <p:set>
                                      <p:cBhvr>
                                        <p:cTn id="3791" dur="1" fill="hold">
                                          <p:stCondLst>
                                            <p:cond delay="0"/>
                                          </p:stCondLst>
                                        </p:cTn>
                                        <p:tgtEl>
                                          <p:spTgt spid="594"/>
                                        </p:tgtEl>
                                        <p:attrNameLst>
                                          <p:attrName>style.visibility</p:attrName>
                                        </p:attrNameLst>
                                      </p:cBhvr>
                                      <p:to>
                                        <p:strVal val="visible"/>
                                      </p:to>
                                    </p:set>
                                    <p:anim calcmode="lin" valueType="num">
                                      <p:cBhvr additive="base">
                                        <p:cTn id="3792" dur="250" fill="hold"/>
                                        <p:tgtEl>
                                          <p:spTgt spid="594"/>
                                        </p:tgtEl>
                                        <p:attrNameLst>
                                          <p:attrName>ppt_x</p:attrName>
                                        </p:attrNameLst>
                                      </p:cBhvr>
                                      <p:tavLst>
                                        <p:tav tm="0">
                                          <p:val>
                                            <p:strVal val="1+#ppt_w/2"/>
                                          </p:val>
                                        </p:tav>
                                        <p:tav tm="100000">
                                          <p:val>
                                            <p:strVal val="#ppt_x"/>
                                          </p:val>
                                        </p:tav>
                                      </p:tavLst>
                                    </p:anim>
                                    <p:anim calcmode="lin" valueType="num">
                                      <p:cBhvr additive="base">
                                        <p:cTn id="3793" dur="250" fill="hold"/>
                                        <p:tgtEl>
                                          <p:spTgt spid="594"/>
                                        </p:tgtEl>
                                        <p:attrNameLst>
                                          <p:attrName>ppt_y</p:attrName>
                                        </p:attrNameLst>
                                      </p:cBhvr>
                                      <p:tavLst>
                                        <p:tav tm="0">
                                          <p:val>
                                            <p:strVal val="0-#ppt_h/2"/>
                                          </p:val>
                                        </p:tav>
                                        <p:tav tm="100000">
                                          <p:val>
                                            <p:strVal val="#ppt_y"/>
                                          </p:val>
                                        </p:tav>
                                      </p:tavLst>
                                    </p:anim>
                                  </p:childTnLst>
                                </p:cTn>
                              </p:par>
                              <p:par>
                                <p:cTn id="3794" presetID="1" presetClass="entr" presetSubtype="0" fill="hold" nodeType="withEffect">
                                  <p:stCondLst>
                                    <p:cond delay="0"/>
                                  </p:stCondLst>
                                  <p:childTnLst>
                                    <p:set>
                                      <p:cBhvr>
                                        <p:cTn id="3795" dur="1" fill="hold">
                                          <p:stCondLst>
                                            <p:cond delay="0"/>
                                          </p:stCondLst>
                                        </p:cTn>
                                        <p:tgtEl>
                                          <p:spTgt spid="781"/>
                                        </p:tgtEl>
                                        <p:attrNameLst>
                                          <p:attrName>style.visibility</p:attrName>
                                        </p:attrNameLst>
                                      </p:cBhvr>
                                      <p:to>
                                        <p:strVal val="visible"/>
                                      </p:to>
                                    </p:set>
                                  </p:childTnLst>
                                </p:cTn>
                              </p:par>
                            </p:childTnLst>
                          </p:cTn>
                        </p:par>
                      </p:childTnLst>
                    </p:cTn>
                  </p:par>
                </p:childTnLst>
              </p:cTn>
              <p:nextCondLst>
                <p:cond evt="onClick" delay="0">
                  <p:tgtEl>
                    <p:spTgt spid="616"/>
                  </p:tgtEl>
                </p:cond>
              </p:nextCondLst>
            </p:seq>
            <p:seq concurrent="1" nextAc="seek">
              <p:cTn id="3796" restart="whenNotActive" fill="hold" evtFilter="cancelBubble" nodeType="interactiveSeq">
                <p:stCondLst>
                  <p:cond evt="onClick" delay="0">
                    <p:tgtEl>
                      <p:spTgt spid="619"/>
                    </p:tgtEl>
                  </p:cond>
                </p:stCondLst>
                <p:endSync evt="end" delay="0">
                  <p:rtn val="all"/>
                </p:endSync>
                <p:childTnLst>
                  <p:par>
                    <p:cTn id="3797" fill="hold">
                      <p:stCondLst>
                        <p:cond delay="0"/>
                      </p:stCondLst>
                      <p:childTnLst>
                        <p:par>
                          <p:cTn id="3798" fill="hold">
                            <p:stCondLst>
                              <p:cond delay="0"/>
                            </p:stCondLst>
                            <p:childTnLst>
                              <p:par>
                                <p:cTn id="3799" presetID="2" presetClass="entr" presetSubtype="3" fill="hold" nodeType="clickEffect">
                                  <p:stCondLst>
                                    <p:cond delay="0"/>
                                  </p:stCondLst>
                                  <p:childTnLst>
                                    <p:set>
                                      <p:cBhvr>
                                        <p:cTn id="3800" dur="1" fill="hold">
                                          <p:stCondLst>
                                            <p:cond delay="0"/>
                                          </p:stCondLst>
                                        </p:cTn>
                                        <p:tgtEl>
                                          <p:spTgt spid="614"/>
                                        </p:tgtEl>
                                        <p:attrNameLst>
                                          <p:attrName>style.visibility</p:attrName>
                                        </p:attrNameLst>
                                      </p:cBhvr>
                                      <p:to>
                                        <p:strVal val="visible"/>
                                      </p:to>
                                    </p:set>
                                    <p:anim calcmode="lin" valueType="num">
                                      <p:cBhvr additive="base">
                                        <p:cTn id="3801" dur="250" fill="hold"/>
                                        <p:tgtEl>
                                          <p:spTgt spid="614"/>
                                        </p:tgtEl>
                                        <p:attrNameLst>
                                          <p:attrName>ppt_x</p:attrName>
                                        </p:attrNameLst>
                                      </p:cBhvr>
                                      <p:tavLst>
                                        <p:tav tm="0">
                                          <p:val>
                                            <p:strVal val="1+#ppt_w/2"/>
                                          </p:val>
                                        </p:tav>
                                        <p:tav tm="100000">
                                          <p:val>
                                            <p:strVal val="#ppt_x"/>
                                          </p:val>
                                        </p:tav>
                                      </p:tavLst>
                                    </p:anim>
                                    <p:anim calcmode="lin" valueType="num">
                                      <p:cBhvr additive="base">
                                        <p:cTn id="3802" dur="250" fill="hold"/>
                                        <p:tgtEl>
                                          <p:spTgt spid="614"/>
                                        </p:tgtEl>
                                        <p:attrNameLst>
                                          <p:attrName>ppt_y</p:attrName>
                                        </p:attrNameLst>
                                      </p:cBhvr>
                                      <p:tavLst>
                                        <p:tav tm="0">
                                          <p:val>
                                            <p:strVal val="0-#ppt_h/2"/>
                                          </p:val>
                                        </p:tav>
                                        <p:tav tm="100000">
                                          <p:val>
                                            <p:strVal val="#ppt_y"/>
                                          </p:val>
                                        </p:tav>
                                      </p:tavLst>
                                    </p:anim>
                                  </p:childTnLst>
                                </p:cTn>
                              </p:par>
                              <p:par>
                                <p:cTn id="3803" presetID="1" presetClass="entr" presetSubtype="0" fill="hold" nodeType="withEffect">
                                  <p:stCondLst>
                                    <p:cond delay="0"/>
                                  </p:stCondLst>
                                  <p:childTnLst>
                                    <p:set>
                                      <p:cBhvr>
                                        <p:cTn id="3804" dur="1" fill="hold">
                                          <p:stCondLst>
                                            <p:cond delay="0"/>
                                          </p:stCondLst>
                                        </p:cTn>
                                        <p:tgtEl>
                                          <p:spTgt spid="781"/>
                                        </p:tgtEl>
                                        <p:attrNameLst>
                                          <p:attrName>style.visibility</p:attrName>
                                        </p:attrNameLst>
                                      </p:cBhvr>
                                      <p:to>
                                        <p:strVal val="visible"/>
                                      </p:to>
                                    </p:set>
                                  </p:childTnLst>
                                </p:cTn>
                              </p:par>
                            </p:childTnLst>
                          </p:cTn>
                        </p:par>
                      </p:childTnLst>
                    </p:cTn>
                  </p:par>
                </p:childTnLst>
              </p:cTn>
              <p:nextCondLst>
                <p:cond evt="onClick" delay="0">
                  <p:tgtEl>
                    <p:spTgt spid="619"/>
                  </p:tgtEl>
                </p:cond>
              </p:nextCondLst>
            </p:seq>
            <p:seq concurrent="1" nextAc="seek">
              <p:cTn id="3805" restart="whenNotActive" fill="hold" evtFilter="cancelBubble" nodeType="interactiveSeq">
                <p:stCondLst>
                  <p:cond evt="onClick" delay="0">
                    <p:tgtEl>
                      <p:spTgt spid="617"/>
                    </p:tgtEl>
                  </p:cond>
                </p:stCondLst>
                <p:endSync evt="end" delay="0">
                  <p:rtn val="all"/>
                </p:endSync>
                <p:childTnLst>
                  <p:par>
                    <p:cTn id="3806" fill="hold">
                      <p:stCondLst>
                        <p:cond delay="0"/>
                      </p:stCondLst>
                      <p:childTnLst>
                        <p:par>
                          <p:cTn id="3807" fill="hold">
                            <p:stCondLst>
                              <p:cond delay="0"/>
                            </p:stCondLst>
                            <p:childTnLst>
                              <p:par>
                                <p:cTn id="3808" presetID="2" presetClass="entr" presetSubtype="3" fill="hold" nodeType="clickEffect">
                                  <p:stCondLst>
                                    <p:cond delay="0"/>
                                  </p:stCondLst>
                                  <p:childTnLst>
                                    <p:set>
                                      <p:cBhvr>
                                        <p:cTn id="3809" dur="1" fill="hold">
                                          <p:stCondLst>
                                            <p:cond delay="0"/>
                                          </p:stCondLst>
                                        </p:cTn>
                                        <p:tgtEl>
                                          <p:spTgt spid="593"/>
                                        </p:tgtEl>
                                        <p:attrNameLst>
                                          <p:attrName>style.visibility</p:attrName>
                                        </p:attrNameLst>
                                      </p:cBhvr>
                                      <p:to>
                                        <p:strVal val="visible"/>
                                      </p:to>
                                    </p:set>
                                    <p:anim calcmode="lin" valueType="num">
                                      <p:cBhvr additive="base">
                                        <p:cTn id="3810" dur="250" fill="hold"/>
                                        <p:tgtEl>
                                          <p:spTgt spid="593"/>
                                        </p:tgtEl>
                                        <p:attrNameLst>
                                          <p:attrName>ppt_x</p:attrName>
                                        </p:attrNameLst>
                                      </p:cBhvr>
                                      <p:tavLst>
                                        <p:tav tm="0">
                                          <p:val>
                                            <p:strVal val="1+#ppt_w/2"/>
                                          </p:val>
                                        </p:tav>
                                        <p:tav tm="100000">
                                          <p:val>
                                            <p:strVal val="#ppt_x"/>
                                          </p:val>
                                        </p:tav>
                                      </p:tavLst>
                                    </p:anim>
                                    <p:anim calcmode="lin" valueType="num">
                                      <p:cBhvr additive="base">
                                        <p:cTn id="3811" dur="250" fill="hold"/>
                                        <p:tgtEl>
                                          <p:spTgt spid="593"/>
                                        </p:tgtEl>
                                        <p:attrNameLst>
                                          <p:attrName>ppt_y</p:attrName>
                                        </p:attrNameLst>
                                      </p:cBhvr>
                                      <p:tavLst>
                                        <p:tav tm="0">
                                          <p:val>
                                            <p:strVal val="0-#ppt_h/2"/>
                                          </p:val>
                                        </p:tav>
                                        <p:tav tm="100000">
                                          <p:val>
                                            <p:strVal val="#ppt_y"/>
                                          </p:val>
                                        </p:tav>
                                      </p:tavLst>
                                    </p:anim>
                                  </p:childTnLst>
                                </p:cTn>
                              </p:par>
                              <p:par>
                                <p:cTn id="3812" presetID="1" presetClass="entr" presetSubtype="0" fill="hold" nodeType="withEffect">
                                  <p:stCondLst>
                                    <p:cond delay="0"/>
                                  </p:stCondLst>
                                  <p:childTnLst>
                                    <p:set>
                                      <p:cBhvr>
                                        <p:cTn id="3813" dur="1" fill="hold">
                                          <p:stCondLst>
                                            <p:cond delay="0"/>
                                          </p:stCondLst>
                                        </p:cTn>
                                        <p:tgtEl>
                                          <p:spTgt spid="781"/>
                                        </p:tgtEl>
                                        <p:attrNameLst>
                                          <p:attrName>style.visibility</p:attrName>
                                        </p:attrNameLst>
                                      </p:cBhvr>
                                      <p:to>
                                        <p:strVal val="visible"/>
                                      </p:to>
                                    </p:set>
                                  </p:childTnLst>
                                </p:cTn>
                              </p:par>
                            </p:childTnLst>
                          </p:cTn>
                        </p:par>
                      </p:childTnLst>
                    </p:cTn>
                  </p:par>
                </p:childTnLst>
              </p:cTn>
              <p:nextCondLst>
                <p:cond evt="onClick" delay="0">
                  <p:tgtEl>
                    <p:spTgt spid="617"/>
                  </p:tgtEl>
                </p:cond>
              </p:nextCondLst>
            </p:seq>
            <p:seq concurrent="1" nextAc="seek">
              <p:cTn id="3814" restart="whenNotActive" fill="hold" evtFilter="cancelBubble" nodeType="interactiveSeq">
                <p:stCondLst>
                  <p:cond evt="onClick" delay="0">
                    <p:tgtEl>
                      <p:spTgt spid="618"/>
                    </p:tgtEl>
                  </p:cond>
                </p:stCondLst>
                <p:endSync evt="end" delay="0">
                  <p:rtn val="all"/>
                </p:endSync>
                <p:childTnLst>
                  <p:par>
                    <p:cTn id="3815" fill="hold">
                      <p:stCondLst>
                        <p:cond delay="0"/>
                      </p:stCondLst>
                      <p:childTnLst>
                        <p:par>
                          <p:cTn id="3816" fill="hold">
                            <p:stCondLst>
                              <p:cond delay="0"/>
                            </p:stCondLst>
                            <p:childTnLst>
                              <p:par>
                                <p:cTn id="3817" presetID="2" presetClass="entr" presetSubtype="3" fill="hold" nodeType="clickEffect">
                                  <p:stCondLst>
                                    <p:cond delay="0"/>
                                  </p:stCondLst>
                                  <p:childTnLst>
                                    <p:set>
                                      <p:cBhvr>
                                        <p:cTn id="3818" dur="1" fill="hold">
                                          <p:stCondLst>
                                            <p:cond delay="0"/>
                                          </p:stCondLst>
                                        </p:cTn>
                                        <p:tgtEl>
                                          <p:spTgt spid="615"/>
                                        </p:tgtEl>
                                        <p:attrNameLst>
                                          <p:attrName>style.visibility</p:attrName>
                                        </p:attrNameLst>
                                      </p:cBhvr>
                                      <p:to>
                                        <p:strVal val="visible"/>
                                      </p:to>
                                    </p:set>
                                    <p:anim calcmode="lin" valueType="num">
                                      <p:cBhvr additive="base">
                                        <p:cTn id="3819" dur="250" fill="hold"/>
                                        <p:tgtEl>
                                          <p:spTgt spid="615"/>
                                        </p:tgtEl>
                                        <p:attrNameLst>
                                          <p:attrName>ppt_x</p:attrName>
                                        </p:attrNameLst>
                                      </p:cBhvr>
                                      <p:tavLst>
                                        <p:tav tm="0">
                                          <p:val>
                                            <p:strVal val="1+#ppt_w/2"/>
                                          </p:val>
                                        </p:tav>
                                        <p:tav tm="100000">
                                          <p:val>
                                            <p:strVal val="#ppt_x"/>
                                          </p:val>
                                        </p:tav>
                                      </p:tavLst>
                                    </p:anim>
                                    <p:anim calcmode="lin" valueType="num">
                                      <p:cBhvr additive="base">
                                        <p:cTn id="3820" dur="250" fill="hold"/>
                                        <p:tgtEl>
                                          <p:spTgt spid="615"/>
                                        </p:tgtEl>
                                        <p:attrNameLst>
                                          <p:attrName>ppt_y</p:attrName>
                                        </p:attrNameLst>
                                      </p:cBhvr>
                                      <p:tavLst>
                                        <p:tav tm="0">
                                          <p:val>
                                            <p:strVal val="0-#ppt_h/2"/>
                                          </p:val>
                                        </p:tav>
                                        <p:tav tm="100000">
                                          <p:val>
                                            <p:strVal val="#ppt_y"/>
                                          </p:val>
                                        </p:tav>
                                      </p:tavLst>
                                    </p:anim>
                                  </p:childTnLst>
                                </p:cTn>
                              </p:par>
                              <p:par>
                                <p:cTn id="3821" presetID="1" presetClass="entr" presetSubtype="0" fill="hold" nodeType="withEffect">
                                  <p:stCondLst>
                                    <p:cond delay="0"/>
                                  </p:stCondLst>
                                  <p:childTnLst>
                                    <p:set>
                                      <p:cBhvr>
                                        <p:cTn id="3822" dur="1" fill="hold">
                                          <p:stCondLst>
                                            <p:cond delay="0"/>
                                          </p:stCondLst>
                                        </p:cTn>
                                        <p:tgtEl>
                                          <p:spTgt spid="781"/>
                                        </p:tgtEl>
                                        <p:attrNameLst>
                                          <p:attrName>style.visibility</p:attrName>
                                        </p:attrNameLst>
                                      </p:cBhvr>
                                      <p:to>
                                        <p:strVal val="visible"/>
                                      </p:to>
                                    </p:set>
                                  </p:childTnLst>
                                </p:cTn>
                              </p:par>
                            </p:childTnLst>
                          </p:cTn>
                        </p:par>
                      </p:childTnLst>
                    </p:cTn>
                  </p:par>
                </p:childTnLst>
              </p:cTn>
              <p:nextCondLst>
                <p:cond evt="onClick" delay="0">
                  <p:tgtEl>
                    <p:spTgt spid="618"/>
                  </p:tgtEl>
                </p:cond>
              </p:nextCondLst>
            </p:seq>
            <p:seq concurrent="1" nextAc="seek">
              <p:cTn id="3823" restart="whenNotActive" fill="hold" evtFilter="cancelBubble" nodeType="interactiveSeq">
                <p:stCondLst>
                  <p:cond evt="onClick" delay="0">
                    <p:tgtEl>
                      <p:spTgt spid="613"/>
                    </p:tgtEl>
                  </p:cond>
                </p:stCondLst>
                <p:endSync evt="end" delay="0">
                  <p:rtn val="all"/>
                </p:endSync>
                <p:childTnLst>
                  <p:par>
                    <p:cTn id="3824" fill="hold">
                      <p:stCondLst>
                        <p:cond delay="0"/>
                      </p:stCondLst>
                      <p:childTnLst>
                        <p:par>
                          <p:cTn id="3825" fill="hold">
                            <p:stCondLst>
                              <p:cond delay="0"/>
                            </p:stCondLst>
                            <p:childTnLst>
                              <p:par>
                                <p:cTn id="3826" presetID="2" presetClass="entr" presetSubtype="3" fill="hold" nodeType="clickEffect">
                                  <p:stCondLst>
                                    <p:cond delay="0"/>
                                  </p:stCondLst>
                                  <p:childTnLst>
                                    <p:set>
                                      <p:cBhvr>
                                        <p:cTn id="3827" dur="1" fill="hold">
                                          <p:stCondLst>
                                            <p:cond delay="0"/>
                                          </p:stCondLst>
                                        </p:cTn>
                                        <p:tgtEl>
                                          <p:spTgt spid="612"/>
                                        </p:tgtEl>
                                        <p:attrNameLst>
                                          <p:attrName>style.visibility</p:attrName>
                                        </p:attrNameLst>
                                      </p:cBhvr>
                                      <p:to>
                                        <p:strVal val="visible"/>
                                      </p:to>
                                    </p:set>
                                    <p:anim calcmode="lin" valueType="num">
                                      <p:cBhvr additive="base">
                                        <p:cTn id="3828" dur="250" fill="hold"/>
                                        <p:tgtEl>
                                          <p:spTgt spid="612"/>
                                        </p:tgtEl>
                                        <p:attrNameLst>
                                          <p:attrName>ppt_x</p:attrName>
                                        </p:attrNameLst>
                                      </p:cBhvr>
                                      <p:tavLst>
                                        <p:tav tm="0">
                                          <p:val>
                                            <p:strVal val="1+#ppt_w/2"/>
                                          </p:val>
                                        </p:tav>
                                        <p:tav tm="100000">
                                          <p:val>
                                            <p:strVal val="#ppt_x"/>
                                          </p:val>
                                        </p:tav>
                                      </p:tavLst>
                                    </p:anim>
                                    <p:anim calcmode="lin" valueType="num">
                                      <p:cBhvr additive="base">
                                        <p:cTn id="3829" dur="250" fill="hold"/>
                                        <p:tgtEl>
                                          <p:spTgt spid="612"/>
                                        </p:tgtEl>
                                        <p:attrNameLst>
                                          <p:attrName>ppt_y</p:attrName>
                                        </p:attrNameLst>
                                      </p:cBhvr>
                                      <p:tavLst>
                                        <p:tav tm="0">
                                          <p:val>
                                            <p:strVal val="0-#ppt_h/2"/>
                                          </p:val>
                                        </p:tav>
                                        <p:tav tm="100000">
                                          <p:val>
                                            <p:strVal val="#ppt_y"/>
                                          </p:val>
                                        </p:tav>
                                      </p:tavLst>
                                    </p:anim>
                                  </p:childTnLst>
                                </p:cTn>
                              </p:par>
                              <p:par>
                                <p:cTn id="3830" presetID="1" presetClass="entr" presetSubtype="0" fill="hold" nodeType="withEffect">
                                  <p:stCondLst>
                                    <p:cond delay="0"/>
                                  </p:stCondLst>
                                  <p:childTnLst>
                                    <p:set>
                                      <p:cBhvr>
                                        <p:cTn id="3831" dur="1" fill="hold">
                                          <p:stCondLst>
                                            <p:cond delay="0"/>
                                          </p:stCondLst>
                                        </p:cTn>
                                        <p:tgtEl>
                                          <p:spTgt spid="781"/>
                                        </p:tgtEl>
                                        <p:attrNameLst>
                                          <p:attrName>style.visibility</p:attrName>
                                        </p:attrNameLst>
                                      </p:cBhvr>
                                      <p:to>
                                        <p:strVal val="visible"/>
                                      </p:to>
                                    </p:set>
                                  </p:childTnLst>
                                </p:cTn>
                              </p:par>
                            </p:childTnLst>
                          </p:cTn>
                        </p:par>
                      </p:childTnLst>
                    </p:cTn>
                  </p:par>
                </p:childTnLst>
              </p:cTn>
              <p:nextCondLst>
                <p:cond evt="onClick" delay="0">
                  <p:tgtEl>
                    <p:spTgt spid="613"/>
                  </p:tgtEl>
                </p:cond>
              </p:nextCondLst>
            </p:seq>
            <p:seq concurrent="1" nextAc="seek">
              <p:cTn id="3832" restart="whenNotActive" fill="hold" evtFilter="cancelBubble" nodeType="interactiveSeq">
                <p:stCondLst>
                  <p:cond evt="onClick" delay="0">
                    <p:tgtEl>
                      <p:spTgt spid="622"/>
                    </p:tgtEl>
                  </p:cond>
                </p:stCondLst>
                <p:endSync evt="end" delay="0">
                  <p:rtn val="all"/>
                </p:endSync>
                <p:childTnLst>
                  <p:par>
                    <p:cTn id="3833" fill="hold">
                      <p:stCondLst>
                        <p:cond delay="0"/>
                      </p:stCondLst>
                      <p:childTnLst>
                        <p:par>
                          <p:cTn id="3834" fill="hold">
                            <p:stCondLst>
                              <p:cond delay="0"/>
                            </p:stCondLst>
                            <p:childTnLst>
                              <p:par>
                                <p:cTn id="3835" presetID="2" presetClass="entr" presetSubtype="3" fill="hold" nodeType="clickEffect">
                                  <p:stCondLst>
                                    <p:cond delay="0"/>
                                  </p:stCondLst>
                                  <p:childTnLst>
                                    <p:set>
                                      <p:cBhvr>
                                        <p:cTn id="3836" dur="1" fill="hold">
                                          <p:stCondLst>
                                            <p:cond delay="0"/>
                                          </p:stCondLst>
                                        </p:cTn>
                                        <p:tgtEl>
                                          <p:spTgt spid="577"/>
                                        </p:tgtEl>
                                        <p:attrNameLst>
                                          <p:attrName>style.visibility</p:attrName>
                                        </p:attrNameLst>
                                      </p:cBhvr>
                                      <p:to>
                                        <p:strVal val="visible"/>
                                      </p:to>
                                    </p:set>
                                    <p:anim calcmode="lin" valueType="num">
                                      <p:cBhvr additive="base">
                                        <p:cTn id="3837" dur="250" fill="hold"/>
                                        <p:tgtEl>
                                          <p:spTgt spid="577"/>
                                        </p:tgtEl>
                                        <p:attrNameLst>
                                          <p:attrName>ppt_x</p:attrName>
                                        </p:attrNameLst>
                                      </p:cBhvr>
                                      <p:tavLst>
                                        <p:tav tm="0">
                                          <p:val>
                                            <p:strVal val="1+#ppt_w/2"/>
                                          </p:val>
                                        </p:tav>
                                        <p:tav tm="100000">
                                          <p:val>
                                            <p:strVal val="#ppt_x"/>
                                          </p:val>
                                        </p:tav>
                                      </p:tavLst>
                                    </p:anim>
                                    <p:anim calcmode="lin" valueType="num">
                                      <p:cBhvr additive="base">
                                        <p:cTn id="3838" dur="250" fill="hold"/>
                                        <p:tgtEl>
                                          <p:spTgt spid="577"/>
                                        </p:tgtEl>
                                        <p:attrNameLst>
                                          <p:attrName>ppt_y</p:attrName>
                                        </p:attrNameLst>
                                      </p:cBhvr>
                                      <p:tavLst>
                                        <p:tav tm="0">
                                          <p:val>
                                            <p:strVal val="0-#ppt_h/2"/>
                                          </p:val>
                                        </p:tav>
                                        <p:tav tm="100000">
                                          <p:val>
                                            <p:strVal val="#ppt_y"/>
                                          </p:val>
                                        </p:tav>
                                      </p:tavLst>
                                    </p:anim>
                                  </p:childTnLst>
                                </p:cTn>
                              </p:par>
                              <p:par>
                                <p:cTn id="3839" presetID="1" presetClass="entr" presetSubtype="0" fill="hold" nodeType="withEffect">
                                  <p:stCondLst>
                                    <p:cond delay="0"/>
                                  </p:stCondLst>
                                  <p:childTnLst>
                                    <p:set>
                                      <p:cBhvr>
                                        <p:cTn id="3840" dur="1" fill="hold">
                                          <p:stCondLst>
                                            <p:cond delay="0"/>
                                          </p:stCondLst>
                                        </p:cTn>
                                        <p:tgtEl>
                                          <p:spTgt spid="782"/>
                                        </p:tgtEl>
                                        <p:attrNameLst>
                                          <p:attrName>style.visibility</p:attrName>
                                        </p:attrNameLst>
                                      </p:cBhvr>
                                      <p:to>
                                        <p:strVal val="visible"/>
                                      </p:to>
                                    </p:set>
                                  </p:childTnLst>
                                </p:cTn>
                              </p:par>
                            </p:childTnLst>
                          </p:cTn>
                        </p:par>
                      </p:childTnLst>
                    </p:cTn>
                  </p:par>
                </p:childTnLst>
              </p:cTn>
              <p:nextCondLst>
                <p:cond evt="onClick" delay="0">
                  <p:tgtEl>
                    <p:spTgt spid="622"/>
                  </p:tgtEl>
                </p:cond>
              </p:nextCondLst>
            </p:seq>
            <p:seq concurrent="1" nextAc="seek">
              <p:cTn id="3841" restart="whenNotActive" fill="hold" evtFilter="cancelBubble" nodeType="interactiveSeq">
                <p:stCondLst>
                  <p:cond evt="onClick" delay="0">
                    <p:tgtEl>
                      <p:spTgt spid="621"/>
                    </p:tgtEl>
                  </p:cond>
                </p:stCondLst>
                <p:endSync evt="end" delay="0">
                  <p:rtn val="all"/>
                </p:endSync>
                <p:childTnLst>
                  <p:par>
                    <p:cTn id="3842" fill="hold">
                      <p:stCondLst>
                        <p:cond delay="0"/>
                      </p:stCondLst>
                      <p:childTnLst>
                        <p:par>
                          <p:cTn id="3843" fill="hold">
                            <p:stCondLst>
                              <p:cond delay="0"/>
                            </p:stCondLst>
                            <p:childTnLst>
                              <p:par>
                                <p:cTn id="3844" presetID="2" presetClass="entr" presetSubtype="3" fill="hold" nodeType="clickEffect">
                                  <p:stCondLst>
                                    <p:cond delay="0"/>
                                  </p:stCondLst>
                                  <p:childTnLst>
                                    <p:set>
                                      <p:cBhvr>
                                        <p:cTn id="3845" dur="1" fill="hold">
                                          <p:stCondLst>
                                            <p:cond delay="0"/>
                                          </p:stCondLst>
                                        </p:cTn>
                                        <p:tgtEl>
                                          <p:spTgt spid="591"/>
                                        </p:tgtEl>
                                        <p:attrNameLst>
                                          <p:attrName>style.visibility</p:attrName>
                                        </p:attrNameLst>
                                      </p:cBhvr>
                                      <p:to>
                                        <p:strVal val="visible"/>
                                      </p:to>
                                    </p:set>
                                    <p:anim calcmode="lin" valueType="num">
                                      <p:cBhvr additive="base">
                                        <p:cTn id="3846" dur="250" fill="hold"/>
                                        <p:tgtEl>
                                          <p:spTgt spid="591"/>
                                        </p:tgtEl>
                                        <p:attrNameLst>
                                          <p:attrName>ppt_x</p:attrName>
                                        </p:attrNameLst>
                                      </p:cBhvr>
                                      <p:tavLst>
                                        <p:tav tm="0">
                                          <p:val>
                                            <p:strVal val="1+#ppt_w/2"/>
                                          </p:val>
                                        </p:tav>
                                        <p:tav tm="100000">
                                          <p:val>
                                            <p:strVal val="#ppt_x"/>
                                          </p:val>
                                        </p:tav>
                                      </p:tavLst>
                                    </p:anim>
                                    <p:anim calcmode="lin" valueType="num">
                                      <p:cBhvr additive="base">
                                        <p:cTn id="3847" dur="250" fill="hold"/>
                                        <p:tgtEl>
                                          <p:spTgt spid="591"/>
                                        </p:tgtEl>
                                        <p:attrNameLst>
                                          <p:attrName>ppt_y</p:attrName>
                                        </p:attrNameLst>
                                      </p:cBhvr>
                                      <p:tavLst>
                                        <p:tav tm="0">
                                          <p:val>
                                            <p:strVal val="0-#ppt_h/2"/>
                                          </p:val>
                                        </p:tav>
                                        <p:tav tm="100000">
                                          <p:val>
                                            <p:strVal val="#ppt_y"/>
                                          </p:val>
                                        </p:tav>
                                      </p:tavLst>
                                    </p:anim>
                                  </p:childTnLst>
                                </p:cTn>
                              </p:par>
                              <p:par>
                                <p:cTn id="3848" presetID="1" presetClass="entr" presetSubtype="0" fill="hold" nodeType="withEffect">
                                  <p:stCondLst>
                                    <p:cond delay="0"/>
                                  </p:stCondLst>
                                  <p:childTnLst>
                                    <p:set>
                                      <p:cBhvr>
                                        <p:cTn id="3849" dur="1" fill="hold">
                                          <p:stCondLst>
                                            <p:cond delay="0"/>
                                          </p:stCondLst>
                                        </p:cTn>
                                        <p:tgtEl>
                                          <p:spTgt spid="782"/>
                                        </p:tgtEl>
                                        <p:attrNameLst>
                                          <p:attrName>style.visibility</p:attrName>
                                        </p:attrNameLst>
                                      </p:cBhvr>
                                      <p:to>
                                        <p:strVal val="visible"/>
                                      </p:to>
                                    </p:set>
                                  </p:childTnLst>
                                </p:cTn>
                              </p:par>
                            </p:childTnLst>
                          </p:cTn>
                        </p:par>
                      </p:childTnLst>
                    </p:cTn>
                  </p:par>
                </p:childTnLst>
              </p:cTn>
              <p:nextCondLst>
                <p:cond evt="onClick" delay="0">
                  <p:tgtEl>
                    <p:spTgt spid="621"/>
                  </p:tgtEl>
                </p:cond>
              </p:nextCondLst>
            </p:seq>
            <p:seq concurrent="1" nextAc="seek">
              <p:cTn id="3850" restart="whenNotActive" fill="hold" evtFilter="cancelBubble" nodeType="interactiveSeq">
                <p:stCondLst>
                  <p:cond evt="onClick" delay="0">
                    <p:tgtEl>
                      <p:spTgt spid="623"/>
                    </p:tgtEl>
                  </p:cond>
                </p:stCondLst>
                <p:endSync evt="end" delay="0">
                  <p:rtn val="all"/>
                </p:endSync>
                <p:childTnLst>
                  <p:par>
                    <p:cTn id="3851" fill="hold">
                      <p:stCondLst>
                        <p:cond delay="0"/>
                      </p:stCondLst>
                      <p:childTnLst>
                        <p:par>
                          <p:cTn id="3852" fill="hold">
                            <p:stCondLst>
                              <p:cond delay="0"/>
                            </p:stCondLst>
                            <p:childTnLst>
                              <p:par>
                                <p:cTn id="3853" presetID="2" presetClass="entr" presetSubtype="3" fill="hold" nodeType="clickEffect">
                                  <p:stCondLst>
                                    <p:cond delay="0"/>
                                  </p:stCondLst>
                                  <p:childTnLst>
                                    <p:set>
                                      <p:cBhvr>
                                        <p:cTn id="3854" dur="1" fill="hold">
                                          <p:stCondLst>
                                            <p:cond delay="0"/>
                                          </p:stCondLst>
                                        </p:cTn>
                                        <p:tgtEl>
                                          <p:spTgt spid="590"/>
                                        </p:tgtEl>
                                        <p:attrNameLst>
                                          <p:attrName>style.visibility</p:attrName>
                                        </p:attrNameLst>
                                      </p:cBhvr>
                                      <p:to>
                                        <p:strVal val="visible"/>
                                      </p:to>
                                    </p:set>
                                    <p:anim calcmode="lin" valueType="num">
                                      <p:cBhvr additive="base">
                                        <p:cTn id="3855" dur="250" fill="hold"/>
                                        <p:tgtEl>
                                          <p:spTgt spid="590"/>
                                        </p:tgtEl>
                                        <p:attrNameLst>
                                          <p:attrName>ppt_x</p:attrName>
                                        </p:attrNameLst>
                                      </p:cBhvr>
                                      <p:tavLst>
                                        <p:tav tm="0">
                                          <p:val>
                                            <p:strVal val="1+#ppt_w/2"/>
                                          </p:val>
                                        </p:tav>
                                        <p:tav tm="100000">
                                          <p:val>
                                            <p:strVal val="#ppt_x"/>
                                          </p:val>
                                        </p:tav>
                                      </p:tavLst>
                                    </p:anim>
                                    <p:anim calcmode="lin" valueType="num">
                                      <p:cBhvr additive="base">
                                        <p:cTn id="3856" dur="250" fill="hold"/>
                                        <p:tgtEl>
                                          <p:spTgt spid="590"/>
                                        </p:tgtEl>
                                        <p:attrNameLst>
                                          <p:attrName>ppt_y</p:attrName>
                                        </p:attrNameLst>
                                      </p:cBhvr>
                                      <p:tavLst>
                                        <p:tav tm="0">
                                          <p:val>
                                            <p:strVal val="0-#ppt_h/2"/>
                                          </p:val>
                                        </p:tav>
                                        <p:tav tm="100000">
                                          <p:val>
                                            <p:strVal val="#ppt_y"/>
                                          </p:val>
                                        </p:tav>
                                      </p:tavLst>
                                    </p:anim>
                                  </p:childTnLst>
                                </p:cTn>
                              </p:par>
                              <p:par>
                                <p:cTn id="3857" presetID="1" presetClass="entr" presetSubtype="0" fill="hold" nodeType="withEffect">
                                  <p:stCondLst>
                                    <p:cond delay="0"/>
                                  </p:stCondLst>
                                  <p:childTnLst>
                                    <p:set>
                                      <p:cBhvr>
                                        <p:cTn id="3858" dur="1" fill="hold">
                                          <p:stCondLst>
                                            <p:cond delay="0"/>
                                          </p:stCondLst>
                                        </p:cTn>
                                        <p:tgtEl>
                                          <p:spTgt spid="782"/>
                                        </p:tgtEl>
                                        <p:attrNameLst>
                                          <p:attrName>style.visibility</p:attrName>
                                        </p:attrNameLst>
                                      </p:cBhvr>
                                      <p:to>
                                        <p:strVal val="visible"/>
                                      </p:to>
                                    </p:set>
                                  </p:childTnLst>
                                </p:cTn>
                              </p:par>
                            </p:childTnLst>
                          </p:cTn>
                        </p:par>
                      </p:childTnLst>
                    </p:cTn>
                  </p:par>
                </p:childTnLst>
              </p:cTn>
              <p:nextCondLst>
                <p:cond evt="onClick" delay="0">
                  <p:tgtEl>
                    <p:spTgt spid="623"/>
                  </p:tgtEl>
                </p:cond>
              </p:nextCondLst>
            </p:seq>
            <p:seq concurrent="1" nextAc="seek">
              <p:cTn id="3859" restart="whenNotActive" fill="hold" evtFilter="cancelBubble" nodeType="interactiveSeq">
                <p:stCondLst>
                  <p:cond evt="onClick" delay="0">
                    <p:tgtEl>
                      <p:spTgt spid="624"/>
                    </p:tgtEl>
                  </p:cond>
                </p:stCondLst>
                <p:endSync evt="end" delay="0">
                  <p:rtn val="all"/>
                </p:endSync>
                <p:childTnLst>
                  <p:par>
                    <p:cTn id="3860" fill="hold">
                      <p:stCondLst>
                        <p:cond delay="0"/>
                      </p:stCondLst>
                      <p:childTnLst>
                        <p:par>
                          <p:cTn id="3861" fill="hold">
                            <p:stCondLst>
                              <p:cond delay="0"/>
                            </p:stCondLst>
                            <p:childTnLst>
                              <p:par>
                                <p:cTn id="3862" presetID="2" presetClass="entr" presetSubtype="3" fill="hold" nodeType="clickEffect">
                                  <p:stCondLst>
                                    <p:cond delay="0"/>
                                  </p:stCondLst>
                                  <p:childTnLst>
                                    <p:set>
                                      <p:cBhvr>
                                        <p:cTn id="3863" dur="1" fill="hold">
                                          <p:stCondLst>
                                            <p:cond delay="0"/>
                                          </p:stCondLst>
                                        </p:cTn>
                                        <p:tgtEl>
                                          <p:spTgt spid="576"/>
                                        </p:tgtEl>
                                        <p:attrNameLst>
                                          <p:attrName>style.visibility</p:attrName>
                                        </p:attrNameLst>
                                      </p:cBhvr>
                                      <p:to>
                                        <p:strVal val="visible"/>
                                      </p:to>
                                    </p:set>
                                    <p:anim calcmode="lin" valueType="num">
                                      <p:cBhvr additive="base">
                                        <p:cTn id="3864" dur="250" fill="hold"/>
                                        <p:tgtEl>
                                          <p:spTgt spid="576"/>
                                        </p:tgtEl>
                                        <p:attrNameLst>
                                          <p:attrName>ppt_x</p:attrName>
                                        </p:attrNameLst>
                                      </p:cBhvr>
                                      <p:tavLst>
                                        <p:tav tm="0">
                                          <p:val>
                                            <p:strVal val="1+#ppt_w/2"/>
                                          </p:val>
                                        </p:tav>
                                        <p:tav tm="100000">
                                          <p:val>
                                            <p:strVal val="#ppt_x"/>
                                          </p:val>
                                        </p:tav>
                                      </p:tavLst>
                                    </p:anim>
                                    <p:anim calcmode="lin" valueType="num">
                                      <p:cBhvr additive="base">
                                        <p:cTn id="3865" dur="250" fill="hold"/>
                                        <p:tgtEl>
                                          <p:spTgt spid="576"/>
                                        </p:tgtEl>
                                        <p:attrNameLst>
                                          <p:attrName>ppt_y</p:attrName>
                                        </p:attrNameLst>
                                      </p:cBhvr>
                                      <p:tavLst>
                                        <p:tav tm="0">
                                          <p:val>
                                            <p:strVal val="0-#ppt_h/2"/>
                                          </p:val>
                                        </p:tav>
                                        <p:tav tm="100000">
                                          <p:val>
                                            <p:strVal val="#ppt_y"/>
                                          </p:val>
                                        </p:tav>
                                      </p:tavLst>
                                    </p:anim>
                                  </p:childTnLst>
                                </p:cTn>
                              </p:par>
                              <p:par>
                                <p:cTn id="3866" presetID="1" presetClass="entr" presetSubtype="0" fill="hold" nodeType="withEffect">
                                  <p:stCondLst>
                                    <p:cond delay="0"/>
                                  </p:stCondLst>
                                  <p:childTnLst>
                                    <p:set>
                                      <p:cBhvr>
                                        <p:cTn id="3867" dur="1" fill="hold">
                                          <p:stCondLst>
                                            <p:cond delay="0"/>
                                          </p:stCondLst>
                                        </p:cTn>
                                        <p:tgtEl>
                                          <p:spTgt spid="782"/>
                                        </p:tgtEl>
                                        <p:attrNameLst>
                                          <p:attrName>style.visibility</p:attrName>
                                        </p:attrNameLst>
                                      </p:cBhvr>
                                      <p:to>
                                        <p:strVal val="visible"/>
                                      </p:to>
                                    </p:set>
                                  </p:childTnLst>
                                </p:cTn>
                              </p:par>
                            </p:childTnLst>
                          </p:cTn>
                        </p:par>
                      </p:childTnLst>
                    </p:cTn>
                  </p:par>
                </p:childTnLst>
              </p:cTn>
              <p:nextCondLst>
                <p:cond evt="onClick" delay="0">
                  <p:tgtEl>
                    <p:spTgt spid="624"/>
                  </p:tgtEl>
                </p:cond>
              </p:nextCondLst>
            </p:seq>
            <p:seq concurrent="1" nextAc="seek">
              <p:cTn id="3868" restart="whenNotActive" fill="hold" evtFilter="cancelBubble" nodeType="interactiveSeq">
                <p:stCondLst>
                  <p:cond evt="onClick" delay="0">
                    <p:tgtEl>
                      <p:spTgt spid="620"/>
                    </p:tgtEl>
                  </p:cond>
                </p:stCondLst>
                <p:endSync evt="end" delay="0">
                  <p:rtn val="all"/>
                </p:endSync>
                <p:childTnLst>
                  <p:par>
                    <p:cTn id="3869" fill="hold">
                      <p:stCondLst>
                        <p:cond delay="0"/>
                      </p:stCondLst>
                      <p:childTnLst>
                        <p:par>
                          <p:cTn id="3870" fill="hold">
                            <p:stCondLst>
                              <p:cond delay="0"/>
                            </p:stCondLst>
                            <p:childTnLst>
                              <p:par>
                                <p:cTn id="3871" presetID="2" presetClass="entr" presetSubtype="3" fill="hold" nodeType="clickEffect">
                                  <p:stCondLst>
                                    <p:cond delay="0"/>
                                  </p:stCondLst>
                                  <p:childTnLst>
                                    <p:set>
                                      <p:cBhvr>
                                        <p:cTn id="3872" dur="1" fill="hold">
                                          <p:stCondLst>
                                            <p:cond delay="0"/>
                                          </p:stCondLst>
                                        </p:cTn>
                                        <p:tgtEl>
                                          <p:spTgt spid="575"/>
                                        </p:tgtEl>
                                        <p:attrNameLst>
                                          <p:attrName>style.visibility</p:attrName>
                                        </p:attrNameLst>
                                      </p:cBhvr>
                                      <p:to>
                                        <p:strVal val="visible"/>
                                      </p:to>
                                    </p:set>
                                    <p:anim calcmode="lin" valueType="num">
                                      <p:cBhvr additive="base">
                                        <p:cTn id="3873" dur="250" fill="hold"/>
                                        <p:tgtEl>
                                          <p:spTgt spid="575"/>
                                        </p:tgtEl>
                                        <p:attrNameLst>
                                          <p:attrName>ppt_x</p:attrName>
                                        </p:attrNameLst>
                                      </p:cBhvr>
                                      <p:tavLst>
                                        <p:tav tm="0">
                                          <p:val>
                                            <p:strVal val="1+#ppt_w/2"/>
                                          </p:val>
                                        </p:tav>
                                        <p:tav tm="100000">
                                          <p:val>
                                            <p:strVal val="#ppt_x"/>
                                          </p:val>
                                        </p:tav>
                                      </p:tavLst>
                                    </p:anim>
                                    <p:anim calcmode="lin" valueType="num">
                                      <p:cBhvr additive="base">
                                        <p:cTn id="3874" dur="250" fill="hold"/>
                                        <p:tgtEl>
                                          <p:spTgt spid="575"/>
                                        </p:tgtEl>
                                        <p:attrNameLst>
                                          <p:attrName>ppt_y</p:attrName>
                                        </p:attrNameLst>
                                      </p:cBhvr>
                                      <p:tavLst>
                                        <p:tav tm="0">
                                          <p:val>
                                            <p:strVal val="0-#ppt_h/2"/>
                                          </p:val>
                                        </p:tav>
                                        <p:tav tm="100000">
                                          <p:val>
                                            <p:strVal val="#ppt_y"/>
                                          </p:val>
                                        </p:tav>
                                      </p:tavLst>
                                    </p:anim>
                                  </p:childTnLst>
                                </p:cTn>
                              </p:par>
                              <p:par>
                                <p:cTn id="3875" presetID="1" presetClass="entr" presetSubtype="0" fill="hold" nodeType="withEffect">
                                  <p:stCondLst>
                                    <p:cond delay="0"/>
                                  </p:stCondLst>
                                  <p:childTnLst>
                                    <p:set>
                                      <p:cBhvr>
                                        <p:cTn id="3876" dur="1" fill="hold">
                                          <p:stCondLst>
                                            <p:cond delay="0"/>
                                          </p:stCondLst>
                                        </p:cTn>
                                        <p:tgtEl>
                                          <p:spTgt spid="782"/>
                                        </p:tgtEl>
                                        <p:attrNameLst>
                                          <p:attrName>style.visibility</p:attrName>
                                        </p:attrNameLst>
                                      </p:cBhvr>
                                      <p:to>
                                        <p:strVal val="visible"/>
                                      </p:to>
                                    </p:set>
                                  </p:childTnLst>
                                </p:cTn>
                              </p:par>
                            </p:childTnLst>
                          </p:cTn>
                        </p:par>
                      </p:childTnLst>
                    </p:cTn>
                  </p:par>
                </p:childTnLst>
              </p:cTn>
              <p:nextCondLst>
                <p:cond evt="onClick" delay="0">
                  <p:tgtEl>
                    <p:spTgt spid="620"/>
                  </p:tgtEl>
                </p:cond>
              </p:nextCondLst>
            </p:seq>
            <p:seq concurrent="1" nextAc="seek">
              <p:cTn id="3877" restart="whenNotActive" fill="hold" evtFilter="cancelBubble" nodeType="interactiveSeq">
                <p:stCondLst>
                  <p:cond evt="onClick" delay="0">
                    <p:tgtEl>
                      <p:spTgt spid="628"/>
                    </p:tgtEl>
                  </p:cond>
                </p:stCondLst>
                <p:endSync evt="end" delay="0">
                  <p:rtn val="all"/>
                </p:endSync>
                <p:childTnLst>
                  <p:par>
                    <p:cTn id="3878" fill="hold">
                      <p:stCondLst>
                        <p:cond delay="0"/>
                      </p:stCondLst>
                      <p:childTnLst>
                        <p:par>
                          <p:cTn id="3879" fill="hold">
                            <p:stCondLst>
                              <p:cond delay="0"/>
                            </p:stCondLst>
                            <p:childTnLst>
                              <p:par>
                                <p:cTn id="3880" presetID="2" presetClass="entr" presetSubtype="3" fill="hold" nodeType="clickEffect">
                                  <p:stCondLst>
                                    <p:cond delay="0"/>
                                  </p:stCondLst>
                                  <p:childTnLst>
                                    <p:set>
                                      <p:cBhvr>
                                        <p:cTn id="3881" dur="1" fill="hold">
                                          <p:stCondLst>
                                            <p:cond delay="0"/>
                                          </p:stCondLst>
                                        </p:cTn>
                                        <p:tgtEl>
                                          <p:spTgt spid="625"/>
                                        </p:tgtEl>
                                        <p:attrNameLst>
                                          <p:attrName>style.visibility</p:attrName>
                                        </p:attrNameLst>
                                      </p:cBhvr>
                                      <p:to>
                                        <p:strVal val="visible"/>
                                      </p:to>
                                    </p:set>
                                    <p:anim calcmode="lin" valueType="num">
                                      <p:cBhvr additive="base">
                                        <p:cTn id="3882" dur="250" fill="hold"/>
                                        <p:tgtEl>
                                          <p:spTgt spid="625"/>
                                        </p:tgtEl>
                                        <p:attrNameLst>
                                          <p:attrName>ppt_x</p:attrName>
                                        </p:attrNameLst>
                                      </p:cBhvr>
                                      <p:tavLst>
                                        <p:tav tm="0">
                                          <p:val>
                                            <p:strVal val="1+#ppt_w/2"/>
                                          </p:val>
                                        </p:tav>
                                        <p:tav tm="100000">
                                          <p:val>
                                            <p:strVal val="#ppt_x"/>
                                          </p:val>
                                        </p:tav>
                                      </p:tavLst>
                                    </p:anim>
                                    <p:anim calcmode="lin" valueType="num">
                                      <p:cBhvr additive="base">
                                        <p:cTn id="3883" dur="250" fill="hold"/>
                                        <p:tgtEl>
                                          <p:spTgt spid="625"/>
                                        </p:tgtEl>
                                        <p:attrNameLst>
                                          <p:attrName>ppt_y</p:attrName>
                                        </p:attrNameLst>
                                      </p:cBhvr>
                                      <p:tavLst>
                                        <p:tav tm="0">
                                          <p:val>
                                            <p:strVal val="0-#ppt_h/2"/>
                                          </p:val>
                                        </p:tav>
                                        <p:tav tm="100000">
                                          <p:val>
                                            <p:strVal val="#ppt_y"/>
                                          </p:val>
                                        </p:tav>
                                      </p:tavLst>
                                    </p:anim>
                                  </p:childTnLst>
                                </p:cTn>
                              </p:par>
                              <p:par>
                                <p:cTn id="3884" presetID="1" presetClass="entr" presetSubtype="0" fill="hold" nodeType="withEffect">
                                  <p:stCondLst>
                                    <p:cond delay="0"/>
                                  </p:stCondLst>
                                  <p:childTnLst>
                                    <p:set>
                                      <p:cBhvr>
                                        <p:cTn id="3885" dur="1" fill="hold">
                                          <p:stCondLst>
                                            <p:cond delay="0"/>
                                          </p:stCondLst>
                                        </p:cTn>
                                        <p:tgtEl>
                                          <p:spTgt spid="783"/>
                                        </p:tgtEl>
                                        <p:attrNameLst>
                                          <p:attrName>style.visibility</p:attrName>
                                        </p:attrNameLst>
                                      </p:cBhvr>
                                      <p:to>
                                        <p:strVal val="visible"/>
                                      </p:to>
                                    </p:set>
                                  </p:childTnLst>
                                </p:cTn>
                              </p:par>
                            </p:childTnLst>
                          </p:cTn>
                        </p:par>
                      </p:childTnLst>
                    </p:cTn>
                  </p:par>
                </p:childTnLst>
              </p:cTn>
              <p:nextCondLst>
                <p:cond evt="onClick" delay="0">
                  <p:tgtEl>
                    <p:spTgt spid="628"/>
                  </p:tgtEl>
                </p:cond>
              </p:nextCondLst>
            </p:seq>
            <p:seq concurrent="1" nextAc="seek">
              <p:cTn id="3886" restart="whenNotActive" fill="hold" evtFilter="cancelBubble" nodeType="interactiveSeq">
                <p:stCondLst>
                  <p:cond evt="onClick" delay="0">
                    <p:tgtEl>
                      <p:spTgt spid="631"/>
                    </p:tgtEl>
                  </p:cond>
                </p:stCondLst>
                <p:endSync evt="end" delay="0">
                  <p:rtn val="all"/>
                </p:endSync>
                <p:childTnLst>
                  <p:par>
                    <p:cTn id="3887" fill="hold">
                      <p:stCondLst>
                        <p:cond delay="0"/>
                      </p:stCondLst>
                      <p:childTnLst>
                        <p:par>
                          <p:cTn id="3888" fill="hold">
                            <p:stCondLst>
                              <p:cond delay="0"/>
                            </p:stCondLst>
                            <p:childTnLst>
                              <p:par>
                                <p:cTn id="3889" presetID="2" presetClass="entr" presetSubtype="3" fill="hold" nodeType="clickEffect">
                                  <p:stCondLst>
                                    <p:cond delay="0"/>
                                  </p:stCondLst>
                                  <p:childTnLst>
                                    <p:set>
                                      <p:cBhvr>
                                        <p:cTn id="3890" dur="1" fill="hold">
                                          <p:stCondLst>
                                            <p:cond delay="0"/>
                                          </p:stCondLst>
                                        </p:cTn>
                                        <p:tgtEl>
                                          <p:spTgt spid="627"/>
                                        </p:tgtEl>
                                        <p:attrNameLst>
                                          <p:attrName>style.visibility</p:attrName>
                                        </p:attrNameLst>
                                      </p:cBhvr>
                                      <p:to>
                                        <p:strVal val="visible"/>
                                      </p:to>
                                    </p:set>
                                    <p:anim calcmode="lin" valueType="num">
                                      <p:cBhvr additive="base">
                                        <p:cTn id="3891" dur="250" fill="hold"/>
                                        <p:tgtEl>
                                          <p:spTgt spid="627"/>
                                        </p:tgtEl>
                                        <p:attrNameLst>
                                          <p:attrName>ppt_x</p:attrName>
                                        </p:attrNameLst>
                                      </p:cBhvr>
                                      <p:tavLst>
                                        <p:tav tm="0">
                                          <p:val>
                                            <p:strVal val="1+#ppt_w/2"/>
                                          </p:val>
                                        </p:tav>
                                        <p:tav tm="100000">
                                          <p:val>
                                            <p:strVal val="#ppt_x"/>
                                          </p:val>
                                        </p:tav>
                                      </p:tavLst>
                                    </p:anim>
                                    <p:anim calcmode="lin" valueType="num">
                                      <p:cBhvr additive="base">
                                        <p:cTn id="3892" dur="250" fill="hold"/>
                                        <p:tgtEl>
                                          <p:spTgt spid="627"/>
                                        </p:tgtEl>
                                        <p:attrNameLst>
                                          <p:attrName>ppt_y</p:attrName>
                                        </p:attrNameLst>
                                      </p:cBhvr>
                                      <p:tavLst>
                                        <p:tav tm="0">
                                          <p:val>
                                            <p:strVal val="0-#ppt_h/2"/>
                                          </p:val>
                                        </p:tav>
                                        <p:tav tm="100000">
                                          <p:val>
                                            <p:strVal val="#ppt_y"/>
                                          </p:val>
                                        </p:tav>
                                      </p:tavLst>
                                    </p:anim>
                                  </p:childTnLst>
                                </p:cTn>
                              </p:par>
                              <p:par>
                                <p:cTn id="3893" presetID="1" presetClass="entr" presetSubtype="0" fill="hold" nodeType="withEffect">
                                  <p:stCondLst>
                                    <p:cond delay="0"/>
                                  </p:stCondLst>
                                  <p:childTnLst>
                                    <p:set>
                                      <p:cBhvr>
                                        <p:cTn id="3894" dur="1" fill="hold">
                                          <p:stCondLst>
                                            <p:cond delay="0"/>
                                          </p:stCondLst>
                                        </p:cTn>
                                        <p:tgtEl>
                                          <p:spTgt spid="783"/>
                                        </p:tgtEl>
                                        <p:attrNameLst>
                                          <p:attrName>style.visibility</p:attrName>
                                        </p:attrNameLst>
                                      </p:cBhvr>
                                      <p:to>
                                        <p:strVal val="visible"/>
                                      </p:to>
                                    </p:set>
                                  </p:childTnLst>
                                </p:cTn>
                              </p:par>
                            </p:childTnLst>
                          </p:cTn>
                        </p:par>
                      </p:childTnLst>
                    </p:cTn>
                  </p:par>
                </p:childTnLst>
              </p:cTn>
              <p:nextCondLst>
                <p:cond evt="onClick" delay="0">
                  <p:tgtEl>
                    <p:spTgt spid="631"/>
                  </p:tgtEl>
                </p:cond>
              </p:nextCondLst>
            </p:seq>
            <p:seq concurrent="1" nextAc="seek">
              <p:cTn id="3895" restart="whenNotActive" fill="hold" evtFilter="cancelBubble" nodeType="interactiveSeq">
                <p:stCondLst>
                  <p:cond evt="onClick" delay="0">
                    <p:tgtEl>
                      <p:spTgt spid="629"/>
                    </p:tgtEl>
                  </p:cond>
                </p:stCondLst>
                <p:endSync evt="end" delay="0">
                  <p:rtn val="all"/>
                </p:endSync>
                <p:childTnLst>
                  <p:par>
                    <p:cTn id="3896" fill="hold">
                      <p:stCondLst>
                        <p:cond delay="0"/>
                      </p:stCondLst>
                      <p:childTnLst>
                        <p:par>
                          <p:cTn id="3897" fill="hold">
                            <p:stCondLst>
                              <p:cond delay="0"/>
                            </p:stCondLst>
                            <p:childTnLst>
                              <p:par>
                                <p:cTn id="3898" presetID="2" presetClass="entr" presetSubtype="3" fill="hold" nodeType="clickEffect">
                                  <p:stCondLst>
                                    <p:cond delay="0"/>
                                  </p:stCondLst>
                                  <p:childTnLst>
                                    <p:set>
                                      <p:cBhvr>
                                        <p:cTn id="3899" dur="1" fill="hold">
                                          <p:stCondLst>
                                            <p:cond delay="0"/>
                                          </p:stCondLst>
                                        </p:cTn>
                                        <p:tgtEl>
                                          <p:spTgt spid="632"/>
                                        </p:tgtEl>
                                        <p:attrNameLst>
                                          <p:attrName>style.visibility</p:attrName>
                                        </p:attrNameLst>
                                      </p:cBhvr>
                                      <p:to>
                                        <p:strVal val="visible"/>
                                      </p:to>
                                    </p:set>
                                    <p:anim calcmode="lin" valueType="num">
                                      <p:cBhvr additive="base">
                                        <p:cTn id="3900" dur="250" fill="hold"/>
                                        <p:tgtEl>
                                          <p:spTgt spid="632"/>
                                        </p:tgtEl>
                                        <p:attrNameLst>
                                          <p:attrName>ppt_x</p:attrName>
                                        </p:attrNameLst>
                                      </p:cBhvr>
                                      <p:tavLst>
                                        <p:tav tm="0">
                                          <p:val>
                                            <p:strVal val="1+#ppt_w/2"/>
                                          </p:val>
                                        </p:tav>
                                        <p:tav tm="100000">
                                          <p:val>
                                            <p:strVal val="#ppt_x"/>
                                          </p:val>
                                        </p:tav>
                                      </p:tavLst>
                                    </p:anim>
                                    <p:anim calcmode="lin" valueType="num">
                                      <p:cBhvr additive="base">
                                        <p:cTn id="3901" dur="250" fill="hold"/>
                                        <p:tgtEl>
                                          <p:spTgt spid="632"/>
                                        </p:tgtEl>
                                        <p:attrNameLst>
                                          <p:attrName>ppt_y</p:attrName>
                                        </p:attrNameLst>
                                      </p:cBhvr>
                                      <p:tavLst>
                                        <p:tav tm="0">
                                          <p:val>
                                            <p:strVal val="0-#ppt_h/2"/>
                                          </p:val>
                                        </p:tav>
                                        <p:tav tm="100000">
                                          <p:val>
                                            <p:strVal val="#ppt_y"/>
                                          </p:val>
                                        </p:tav>
                                      </p:tavLst>
                                    </p:anim>
                                  </p:childTnLst>
                                </p:cTn>
                              </p:par>
                              <p:par>
                                <p:cTn id="3902" presetID="1" presetClass="entr" presetSubtype="0" fill="hold" nodeType="withEffect">
                                  <p:stCondLst>
                                    <p:cond delay="0"/>
                                  </p:stCondLst>
                                  <p:childTnLst>
                                    <p:set>
                                      <p:cBhvr>
                                        <p:cTn id="3903" dur="1" fill="hold">
                                          <p:stCondLst>
                                            <p:cond delay="0"/>
                                          </p:stCondLst>
                                        </p:cTn>
                                        <p:tgtEl>
                                          <p:spTgt spid="783"/>
                                        </p:tgtEl>
                                        <p:attrNameLst>
                                          <p:attrName>style.visibility</p:attrName>
                                        </p:attrNameLst>
                                      </p:cBhvr>
                                      <p:to>
                                        <p:strVal val="visible"/>
                                      </p:to>
                                    </p:set>
                                  </p:childTnLst>
                                </p:cTn>
                              </p:par>
                            </p:childTnLst>
                          </p:cTn>
                        </p:par>
                      </p:childTnLst>
                    </p:cTn>
                  </p:par>
                </p:childTnLst>
              </p:cTn>
              <p:nextCondLst>
                <p:cond evt="onClick" delay="0">
                  <p:tgtEl>
                    <p:spTgt spid="629"/>
                  </p:tgtEl>
                </p:cond>
              </p:nextCondLst>
            </p:seq>
            <p:seq concurrent="1" nextAc="seek">
              <p:cTn id="3904" restart="whenNotActive" fill="hold" evtFilter="cancelBubble" nodeType="interactiveSeq">
                <p:stCondLst>
                  <p:cond evt="onClick" delay="0">
                    <p:tgtEl>
                      <p:spTgt spid="630"/>
                    </p:tgtEl>
                  </p:cond>
                </p:stCondLst>
                <p:endSync evt="end" delay="0">
                  <p:rtn val="all"/>
                </p:endSync>
                <p:childTnLst>
                  <p:par>
                    <p:cTn id="3905" fill="hold">
                      <p:stCondLst>
                        <p:cond delay="0"/>
                      </p:stCondLst>
                      <p:childTnLst>
                        <p:par>
                          <p:cTn id="3906" fill="hold">
                            <p:stCondLst>
                              <p:cond delay="0"/>
                            </p:stCondLst>
                            <p:childTnLst>
                              <p:par>
                                <p:cTn id="3907" presetID="2" presetClass="entr" presetSubtype="3" fill="hold" nodeType="clickEffect">
                                  <p:stCondLst>
                                    <p:cond delay="0"/>
                                  </p:stCondLst>
                                  <p:childTnLst>
                                    <p:set>
                                      <p:cBhvr>
                                        <p:cTn id="3908" dur="1" fill="hold">
                                          <p:stCondLst>
                                            <p:cond delay="0"/>
                                          </p:stCondLst>
                                        </p:cTn>
                                        <p:tgtEl>
                                          <p:spTgt spid="574"/>
                                        </p:tgtEl>
                                        <p:attrNameLst>
                                          <p:attrName>style.visibility</p:attrName>
                                        </p:attrNameLst>
                                      </p:cBhvr>
                                      <p:to>
                                        <p:strVal val="visible"/>
                                      </p:to>
                                    </p:set>
                                    <p:anim calcmode="lin" valueType="num">
                                      <p:cBhvr additive="base">
                                        <p:cTn id="3909" dur="250" fill="hold"/>
                                        <p:tgtEl>
                                          <p:spTgt spid="574"/>
                                        </p:tgtEl>
                                        <p:attrNameLst>
                                          <p:attrName>ppt_x</p:attrName>
                                        </p:attrNameLst>
                                      </p:cBhvr>
                                      <p:tavLst>
                                        <p:tav tm="0">
                                          <p:val>
                                            <p:strVal val="1+#ppt_w/2"/>
                                          </p:val>
                                        </p:tav>
                                        <p:tav tm="100000">
                                          <p:val>
                                            <p:strVal val="#ppt_x"/>
                                          </p:val>
                                        </p:tav>
                                      </p:tavLst>
                                    </p:anim>
                                    <p:anim calcmode="lin" valueType="num">
                                      <p:cBhvr additive="base">
                                        <p:cTn id="3910" dur="250" fill="hold"/>
                                        <p:tgtEl>
                                          <p:spTgt spid="574"/>
                                        </p:tgtEl>
                                        <p:attrNameLst>
                                          <p:attrName>ppt_y</p:attrName>
                                        </p:attrNameLst>
                                      </p:cBhvr>
                                      <p:tavLst>
                                        <p:tav tm="0">
                                          <p:val>
                                            <p:strVal val="0-#ppt_h/2"/>
                                          </p:val>
                                        </p:tav>
                                        <p:tav tm="100000">
                                          <p:val>
                                            <p:strVal val="#ppt_y"/>
                                          </p:val>
                                        </p:tav>
                                      </p:tavLst>
                                    </p:anim>
                                  </p:childTnLst>
                                </p:cTn>
                              </p:par>
                              <p:par>
                                <p:cTn id="3911" presetID="1" presetClass="entr" presetSubtype="0" fill="hold" nodeType="withEffect">
                                  <p:stCondLst>
                                    <p:cond delay="0"/>
                                  </p:stCondLst>
                                  <p:childTnLst>
                                    <p:set>
                                      <p:cBhvr>
                                        <p:cTn id="3912" dur="1" fill="hold">
                                          <p:stCondLst>
                                            <p:cond delay="0"/>
                                          </p:stCondLst>
                                        </p:cTn>
                                        <p:tgtEl>
                                          <p:spTgt spid="783"/>
                                        </p:tgtEl>
                                        <p:attrNameLst>
                                          <p:attrName>style.visibility</p:attrName>
                                        </p:attrNameLst>
                                      </p:cBhvr>
                                      <p:to>
                                        <p:strVal val="visible"/>
                                      </p:to>
                                    </p:set>
                                  </p:childTnLst>
                                </p:cTn>
                              </p:par>
                            </p:childTnLst>
                          </p:cTn>
                        </p:par>
                      </p:childTnLst>
                    </p:cTn>
                  </p:par>
                </p:childTnLst>
              </p:cTn>
              <p:nextCondLst>
                <p:cond evt="onClick" delay="0">
                  <p:tgtEl>
                    <p:spTgt spid="630"/>
                  </p:tgtEl>
                </p:cond>
              </p:nextCondLst>
            </p:seq>
            <p:seq concurrent="1" nextAc="seek">
              <p:cTn id="3913" restart="whenNotActive" fill="hold" evtFilter="cancelBubble" nodeType="interactiveSeq">
                <p:stCondLst>
                  <p:cond evt="onClick" delay="0">
                    <p:tgtEl>
                      <p:spTgt spid="626"/>
                    </p:tgtEl>
                  </p:cond>
                </p:stCondLst>
                <p:endSync evt="end" delay="0">
                  <p:rtn val="all"/>
                </p:endSync>
                <p:childTnLst>
                  <p:par>
                    <p:cTn id="3914" fill="hold">
                      <p:stCondLst>
                        <p:cond delay="0"/>
                      </p:stCondLst>
                      <p:childTnLst>
                        <p:par>
                          <p:cTn id="3915" fill="hold">
                            <p:stCondLst>
                              <p:cond delay="0"/>
                            </p:stCondLst>
                            <p:childTnLst>
                              <p:par>
                                <p:cTn id="3916" presetID="2" presetClass="entr" presetSubtype="3" fill="hold" nodeType="clickEffect">
                                  <p:stCondLst>
                                    <p:cond delay="0"/>
                                  </p:stCondLst>
                                  <p:childTnLst>
                                    <p:set>
                                      <p:cBhvr>
                                        <p:cTn id="3917" dur="1" fill="hold">
                                          <p:stCondLst>
                                            <p:cond delay="0"/>
                                          </p:stCondLst>
                                        </p:cTn>
                                        <p:tgtEl>
                                          <p:spTgt spid="573"/>
                                        </p:tgtEl>
                                        <p:attrNameLst>
                                          <p:attrName>style.visibility</p:attrName>
                                        </p:attrNameLst>
                                      </p:cBhvr>
                                      <p:to>
                                        <p:strVal val="visible"/>
                                      </p:to>
                                    </p:set>
                                    <p:anim calcmode="lin" valueType="num">
                                      <p:cBhvr additive="base">
                                        <p:cTn id="3918" dur="250" fill="hold"/>
                                        <p:tgtEl>
                                          <p:spTgt spid="573"/>
                                        </p:tgtEl>
                                        <p:attrNameLst>
                                          <p:attrName>ppt_x</p:attrName>
                                        </p:attrNameLst>
                                      </p:cBhvr>
                                      <p:tavLst>
                                        <p:tav tm="0">
                                          <p:val>
                                            <p:strVal val="1+#ppt_w/2"/>
                                          </p:val>
                                        </p:tav>
                                        <p:tav tm="100000">
                                          <p:val>
                                            <p:strVal val="#ppt_x"/>
                                          </p:val>
                                        </p:tav>
                                      </p:tavLst>
                                    </p:anim>
                                    <p:anim calcmode="lin" valueType="num">
                                      <p:cBhvr additive="base">
                                        <p:cTn id="3919" dur="250" fill="hold"/>
                                        <p:tgtEl>
                                          <p:spTgt spid="573"/>
                                        </p:tgtEl>
                                        <p:attrNameLst>
                                          <p:attrName>ppt_y</p:attrName>
                                        </p:attrNameLst>
                                      </p:cBhvr>
                                      <p:tavLst>
                                        <p:tav tm="0">
                                          <p:val>
                                            <p:strVal val="0-#ppt_h/2"/>
                                          </p:val>
                                        </p:tav>
                                        <p:tav tm="100000">
                                          <p:val>
                                            <p:strVal val="#ppt_y"/>
                                          </p:val>
                                        </p:tav>
                                      </p:tavLst>
                                    </p:anim>
                                  </p:childTnLst>
                                </p:cTn>
                              </p:par>
                              <p:par>
                                <p:cTn id="3920" presetID="1" presetClass="entr" presetSubtype="0" fill="hold" nodeType="withEffect">
                                  <p:stCondLst>
                                    <p:cond delay="0"/>
                                  </p:stCondLst>
                                  <p:childTnLst>
                                    <p:set>
                                      <p:cBhvr>
                                        <p:cTn id="3921" dur="1" fill="hold">
                                          <p:stCondLst>
                                            <p:cond delay="0"/>
                                          </p:stCondLst>
                                        </p:cTn>
                                        <p:tgtEl>
                                          <p:spTgt spid="783"/>
                                        </p:tgtEl>
                                        <p:attrNameLst>
                                          <p:attrName>style.visibility</p:attrName>
                                        </p:attrNameLst>
                                      </p:cBhvr>
                                      <p:to>
                                        <p:strVal val="visible"/>
                                      </p:to>
                                    </p:set>
                                  </p:childTnLst>
                                </p:cTn>
                              </p:par>
                            </p:childTnLst>
                          </p:cTn>
                        </p:par>
                      </p:childTnLst>
                    </p:cTn>
                  </p:par>
                </p:childTnLst>
              </p:cTn>
              <p:nextCondLst>
                <p:cond evt="onClick" delay="0">
                  <p:tgtEl>
                    <p:spTgt spid="626"/>
                  </p:tgtEl>
                </p:cond>
              </p:nextCondLst>
            </p:seq>
            <p:seq concurrent="1" nextAc="seek">
              <p:cTn id="3922" restart="whenNotActive" fill="hold" evtFilter="cancelBubble" nodeType="interactiveSeq">
                <p:stCondLst>
                  <p:cond evt="onClick" delay="0">
                    <p:tgtEl>
                      <p:spTgt spid="636"/>
                    </p:tgtEl>
                  </p:cond>
                </p:stCondLst>
                <p:endSync evt="end" delay="0">
                  <p:rtn val="all"/>
                </p:endSync>
                <p:childTnLst>
                  <p:par>
                    <p:cTn id="3923" fill="hold">
                      <p:stCondLst>
                        <p:cond delay="0"/>
                      </p:stCondLst>
                      <p:childTnLst>
                        <p:par>
                          <p:cTn id="3924" fill="hold">
                            <p:stCondLst>
                              <p:cond delay="0"/>
                            </p:stCondLst>
                            <p:childTnLst>
                              <p:par>
                                <p:cTn id="3925" presetID="2" presetClass="entr" presetSubtype="3" fill="hold" nodeType="clickEffect">
                                  <p:stCondLst>
                                    <p:cond delay="0"/>
                                  </p:stCondLst>
                                  <p:childTnLst>
                                    <p:set>
                                      <p:cBhvr>
                                        <p:cTn id="3926" dur="1" fill="hold">
                                          <p:stCondLst>
                                            <p:cond delay="0"/>
                                          </p:stCondLst>
                                        </p:cTn>
                                        <p:tgtEl>
                                          <p:spTgt spid="639"/>
                                        </p:tgtEl>
                                        <p:attrNameLst>
                                          <p:attrName>style.visibility</p:attrName>
                                        </p:attrNameLst>
                                      </p:cBhvr>
                                      <p:to>
                                        <p:strVal val="visible"/>
                                      </p:to>
                                    </p:set>
                                    <p:anim calcmode="lin" valueType="num">
                                      <p:cBhvr additive="base">
                                        <p:cTn id="3927" dur="250" fill="hold"/>
                                        <p:tgtEl>
                                          <p:spTgt spid="639"/>
                                        </p:tgtEl>
                                        <p:attrNameLst>
                                          <p:attrName>ppt_x</p:attrName>
                                        </p:attrNameLst>
                                      </p:cBhvr>
                                      <p:tavLst>
                                        <p:tav tm="0">
                                          <p:val>
                                            <p:strVal val="1+#ppt_w/2"/>
                                          </p:val>
                                        </p:tav>
                                        <p:tav tm="100000">
                                          <p:val>
                                            <p:strVal val="#ppt_x"/>
                                          </p:val>
                                        </p:tav>
                                      </p:tavLst>
                                    </p:anim>
                                    <p:anim calcmode="lin" valueType="num">
                                      <p:cBhvr additive="base">
                                        <p:cTn id="3928" dur="250" fill="hold"/>
                                        <p:tgtEl>
                                          <p:spTgt spid="639"/>
                                        </p:tgtEl>
                                        <p:attrNameLst>
                                          <p:attrName>ppt_y</p:attrName>
                                        </p:attrNameLst>
                                      </p:cBhvr>
                                      <p:tavLst>
                                        <p:tav tm="0">
                                          <p:val>
                                            <p:strVal val="0-#ppt_h/2"/>
                                          </p:val>
                                        </p:tav>
                                        <p:tav tm="100000">
                                          <p:val>
                                            <p:strVal val="#ppt_y"/>
                                          </p:val>
                                        </p:tav>
                                      </p:tavLst>
                                    </p:anim>
                                  </p:childTnLst>
                                </p:cTn>
                              </p:par>
                              <p:par>
                                <p:cTn id="3929" presetID="1" presetClass="entr" presetSubtype="0" fill="hold" nodeType="withEffect">
                                  <p:stCondLst>
                                    <p:cond delay="0"/>
                                  </p:stCondLst>
                                  <p:childTnLst>
                                    <p:set>
                                      <p:cBhvr>
                                        <p:cTn id="3930" dur="1" fill="hold">
                                          <p:stCondLst>
                                            <p:cond delay="0"/>
                                          </p:stCondLst>
                                        </p:cTn>
                                        <p:tgtEl>
                                          <p:spTgt spid="784"/>
                                        </p:tgtEl>
                                        <p:attrNameLst>
                                          <p:attrName>style.visibility</p:attrName>
                                        </p:attrNameLst>
                                      </p:cBhvr>
                                      <p:to>
                                        <p:strVal val="visible"/>
                                      </p:to>
                                    </p:set>
                                  </p:childTnLst>
                                </p:cTn>
                              </p:par>
                            </p:childTnLst>
                          </p:cTn>
                        </p:par>
                      </p:childTnLst>
                    </p:cTn>
                  </p:par>
                </p:childTnLst>
              </p:cTn>
              <p:nextCondLst>
                <p:cond evt="onClick" delay="0">
                  <p:tgtEl>
                    <p:spTgt spid="636"/>
                  </p:tgtEl>
                </p:cond>
              </p:nextCondLst>
            </p:seq>
            <p:seq concurrent="1" nextAc="seek">
              <p:cTn id="3931" restart="whenNotActive" fill="hold" evtFilter="cancelBubble" nodeType="interactiveSeq">
                <p:stCondLst>
                  <p:cond evt="onClick" delay="0">
                    <p:tgtEl>
                      <p:spTgt spid="642"/>
                    </p:tgtEl>
                  </p:cond>
                </p:stCondLst>
                <p:endSync evt="end" delay="0">
                  <p:rtn val="all"/>
                </p:endSync>
                <p:childTnLst>
                  <p:par>
                    <p:cTn id="3932" fill="hold">
                      <p:stCondLst>
                        <p:cond delay="0"/>
                      </p:stCondLst>
                      <p:childTnLst>
                        <p:par>
                          <p:cTn id="3933" fill="hold">
                            <p:stCondLst>
                              <p:cond delay="0"/>
                            </p:stCondLst>
                            <p:childTnLst>
                              <p:par>
                                <p:cTn id="3934" presetID="2" presetClass="entr" presetSubtype="3" fill="hold" nodeType="clickEffect">
                                  <p:stCondLst>
                                    <p:cond delay="0"/>
                                  </p:stCondLst>
                                  <p:childTnLst>
                                    <p:set>
                                      <p:cBhvr>
                                        <p:cTn id="3935" dur="1" fill="hold">
                                          <p:stCondLst>
                                            <p:cond delay="0"/>
                                          </p:stCondLst>
                                        </p:cTn>
                                        <p:tgtEl>
                                          <p:spTgt spid="640"/>
                                        </p:tgtEl>
                                        <p:attrNameLst>
                                          <p:attrName>style.visibility</p:attrName>
                                        </p:attrNameLst>
                                      </p:cBhvr>
                                      <p:to>
                                        <p:strVal val="visible"/>
                                      </p:to>
                                    </p:set>
                                    <p:anim calcmode="lin" valueType="num">
                                      <p:cBhvr additive="base">
                                        <p:cTn id="3936" dur="250" fill="hold"/>
                                        <p:tgtEl>
                                          <p:spTgt spid="640"/>
                                        </p:tgtEl>
                                        <p:attrNameLst>
                                          <p:attrName>ppt_x</p:attrName>
                                        </p:attrNameLst>
                                      </p:cBhvr>
                                      <p:tavLst>
                                        <p:tav tm="0">
                                          <p:val>
                                            <p:strVal val="1+#ppt_w/2"/>
                                          </p:val>
                                        </p:tav>
                                        <p:tav tm="100000">
                                          <p:val>
                                            <p:strVal val="#ppt_x"/>
                                          </p:val>
                                        </p:tav>
                                      </p:tavLst>
                                    </p:anim>
                                    <p:anim calcmode="lin" valueType="num">
                                      <p:cBhvr additive="base">
                                        <p:cTn id="3937" dur="250" fill="hold"/>
                                        <p:tgtEl>
                                          <p:spTgt spid="640"/>
                                        </p:tgtEl>
                                        <p:attrNameLst>
                                          <p:attrName>ppt_y</p:attrName>
                                        </p:attrNameLst>
                                      </p:cBhvr>
                                      <p:tavLst>
                                        <p:tav tm="0">
                                          <p:val>
                                            <p:strVal val="0-#ppt_h/2"/>
                                          </p:val>
                                        </p:tav>
                                        <p:tav tm="100000">
                                          <p:val>
                                            <p:strVal val="#ppt_y"/>
                                          </p:val>
                                        </p:tav>
                                      </p:tavLst>
                                    </p:anim>
                                  </p:childTnLst>
                                </p:cTn>
                              </p:par>
                              <p:par>
                                <p:cTn id="3938" presetID="1" presetClass="entr" presetSubtype="0" fill="hold" nodeType="withEffect">
                                  <p:stCondLst>
                                    <p:cond delay="0"/>
                                  </p:stCondLst>
                                  <p:childTnLst>
                                    <p:set>
                                      <p:cBhvr>
                                        <p:cTn id="3939" dur="1" fill="hold">
                                          <p:stCondLst>
                                            <p:cond delay="0"/>
                                          </p:stCondLst>
                                        </p:cTn>
                                        <p:tgtEl>
                                          <p:spTgt spid="784"/>
                                        </p:tgtEl>
                                        <p:attrNameLst>
                                          <p:attrName>style.visibility</p:attrName>
                                        </p:attrNameLst>
                                      </p:cBhvr>
                                      <p:to>
                                        <p:strVal val="visible"/>
                                      </p:to>
                                    </p:set>
                                  </p:childTnLst>
                                </p:cTn>
                              </p:par>
                            </p:childTnLst>
                          </p:cTn>
                        </p:par>
                      </p:childTnLst>
                    </p:cTn>
                  </p:par>
                </p:childTnLst>
              </p:cTn>
              <p:nextCondLst>
                <p:cond evt="onClick" delay="0">
                  <p:tgtEl>
                    <p:spTgt spid="642"/>
                  </p:tgtEl>
                </p:cond>
              </p:nextCondLst>
            </p:seq>
            <p:seq concurrent="1" nextAc="seek">
              <p:cTn id="3940" restart="whenNotActive" fill="hold" evtFilter="cancelBubble" nodeType="interactiveSeq">
                <p:stCondLst>
                  <p:cond evt="onClick" delay="0">
                    <p:tgtEl>
                      <p:spTgt spid="637"/>
                    </p:tgtEl>
                  </p:cond>
                </p:stCondLst>
                <p:endSync evt="end" delay="0">
                  <p:rtn val="all"/>
                </p:endSync>
                <p:childTnLst>
                  <p:par>
                    <p:cTn id="3941" fill="hold">
                      <p:stCondLst>
                        <p:cond delay="0"/>
                      </p:stCondLst>
                      <p:childTnLst>
                        <p:par>
                          <p:cTn id="3942" fill="hold">
                            <p:stCondLst>
                              <p:cond delay="0"/>
                            </p:stCondLst>
                            <p:childTnLst>
                              <p:par>
                                <p:cTn id="3943" presetID="2" presetClass="entr" presetSubtype="3" fill="hold" nodeType="clickEffect">
                                  <p:stCondLst>
                                    <p:cond delay="0"/>
                                  </p:stCondLst>
                                  <p:childTnLst>
                                    <p:set>
                                      <p:cBhvr>
                                        <p:cTn id="3944" dur="1" fill="hold">
                                          <p:stCondLst>
                                            <p:cond delay="0"/>
                                          </p:stCondLst>
                                        </p:cTn>
                                        <p:tgtEl>
                                          <p:spTgt spid="641"/>
                                        </p:tgtEl>
                                        <p:attrNameLst>
                                          <p:attrName>style.visibility</p:attrName>
                                        </p:attrNameLst>
                                      </p:cBhvr>
                                      <p:to>
                                        <p:strVal val="visible"/>
                                      </p:to>
                                    </p:set>
                                    <p:anim calcmode="lin" valueType="num">
                                      <p:cBhvr additive="base">
                                        <p:cTn id="3945" dur="250" fill="hold"/>
                                        <p:tgtEl>
                                          <p:spTgt spid="641"/>
                                        </p:tgtEl>
                                        <p:attrNameLst>
                                          <p:attrName>ppt_x</p:attrName>
                                        </p:attrNameLst>
                                      </p:cBhvr>
                                      <p:tavLst>
                                        <p:tav tm="0">
                                          <p:val>
                                            <p:strVal val="1+#ppt_w/2"/>
                                          </p:val>
                                        </p:tav>
                                        <p:tav tm="100000">
                                          <p:val>
                                            <p:strVal val="#ppt_x"/>
                                          </p:val>
                                        </p:tav>
                                      </p:tavLst>
                                    </p:anim>
                                    <p:anim calcmode="lin" valueType="num">
                                      <p:cBhvr additive="base">
                                        <p:cTn id="3946" dur="250" fill="hold"/>
                                        <p:tgtEl>
                                          <p:spTgt spid="641"/>
                                        </p:tgtEl>
                                        <p:attrNameLst>
                                          <p:attrName>ppt_y</p:attrName>
                                        </p:attrNameLst>
                                      </p:cBhvr>
                                      <p:tavLst>
                                        <p:tav tm="0">
                                          <p:val>
                                            <p:strVal val="0-#ppt_h/2"/>
                                          </p:val>
                                        </p:tav>
                                        <p:tav tm="100000">
                                          <p:val>
                                            <p:strVal val="#ppt_y"/>
                                          </p:val>
                                        </p:tav>
                                      </p:tavLst>
                                    </p:anim>
                                  </p:childTnLst>
                                </p:cTn>
                              </p:par>
                              <p:par>
                                <p:cTn id="3947" presetID="1" presetClass="entr" presetSubtype="0" fill="hold" nodeType="withEffect">
                                  <p:stCondLst>
                                    <p:cond delay="0"/>
                                  </p:stCondLst>
                                  <p:childTnLst>
                                    <p:set>
                                      <p:cBhvr>
                                        <p:cTn id="3948" dur="1" fill="hold">
                                          <p:stCondLst>
                                            <p:cond delay="0"/>
                                          </p:stCondLst>
                                        </p:cTn>
                                        <p:tgtEl>
                                          <p:spTgt spid="784"/>
                                        </p:tgtEl>
                                        <p:attrNameLst>
                                          <p:attrName>style.visibility</p:attrName>
                                        </p:attrNameLst>
                                      </p:cBhvr>
                                      <p:to>
                                        <p:strVal val="visible"/>
                                      </p:to>
                                    </p:set>
                                  </p:childTnLst>
                                </p:cTn>
                              </p:par>
                            </p:childTnLst>
                          </p:cTn>
                        </p:par>
                      </p:childTnLst>
                    </p:cTn>
                  </p:par>
                </p:childTnLst>
              </p:cTn>
              <p:nextCondLst>
                <p:cond evt="onClick" delay="0">
                  <p:tgtEl>
                    <p:spTgt spid="637"/>
                  </p:tgtEl>
                </p:cond>
              </p:nextCondLst>
            </p:seq>
            <p:seq concurrent="1" nextAc="seek">
              <p:cTn id="3949" restart="whenNotActive" fill="hold" evtFilter="cancelBubble" nodeType="interactiveSeq">
                <p:stCondLst>
                  <p:cond evt="onClick" delay="0">
                    <p:tgtEl>
                      <p:spTgt spid="638"/>
                    </p:tgtEl>
                  </p:cond>
                </p:stCondLst>
                <p:endSync evt="end" delay="0">
                  <p:rtn val="all"/>
                </p:endSync>
                <p:childTnLst>
                  <p:par>
                    <p:cTn id="3950" fill="hold">
                      <p:stCondLst>
                        <p:cond delay="0"/>
                      </p:stCondLst>
                      <p:childTnLst>
                        <p:par>
                          <p:cTn id="3951" fill="hold">
                            <p:stCondLst>
                              <p:cond delay="0"/>
                            </p:stCondLst>
                            <p:childTnLst>
                              <p:par>
                                <p:cTn id="3952" presetID="2" presetClass="entr" presetSubtype="3" fill="hold" nodeType="clickEffect">
                                  <p:stCondLst>
                                    <p:cond delay="0"/>
                                  </p:stCondLst>
                                  <p:childTnLst>
                                    <p:set>
                                      <p:cBhvr>
                                        <p:cTn id="3953" dur="1" fill="hold">
                                          <p:stCondLst>
                                            <p:cond delay="0"/>
                                          </p:stCondLst>
                                        </p:cTn>
                                        <p:tgtEl>
                                          <p:spTgt spid="635"/>
                                        </p:tgtEl>
                                        <p:attrNameLst>
                                          <p:attrName>style.visibility</p:attrName>
                                        </p:attrNameLst>
                                      </p:cBhvr>
                                      <p:to>
                                        <p:strVal val="visible"/>
                                      </p:to>
                                    </p:set>
                                    <p:anim calcmode="lin" valueType="num">
                                      <p:cBhvr additive="base">
                                        <p:cTn id="3954" dur="250" fill="hold"/>
                                        <p:tgtEl>
                                          <p:spTgt spid="635"/>
                                        </p:tgtEl>
                                        <p:attrNameLst>
                                          <p:attrName>ppt_x</p:attrName>
                                        </p:attrNameLst>
                                      </p:cBhvr>
                                      <p:tavLst>
                                        <p:tav tm="0">
                                          <p:val>
                                            <p:strVal val="1+#ppt_w/2"/>
                                          </p:val>
                                        </p:tav>
                                        <p:tav tm="100000">
                                          <p:val>
                                            <p:strVal val="#ppt_x"/>
                                          </p:val>
                                        </p:tav>
                                      </p:tavLst>
                                    </p:anim>
                                    <p:anim calcmode="lin" valueType="num">
                                      <p:cBhvr additive="base">
                                        <p:cTn id="3955" dur="250" fill="hold"/>
                                        <p:tgtEl>
                                          <p:spTgt spid="635"/>
                                        </p:tgtEl>
                                        <p:attrNameLst>
                                          <p:attrName>ppt_y</p:attrName>
                                        </p:attrNameLst>
                                      </p:cBhvr>
                                      <p:tavLst>
                                        <p:tav tm="0">
                                          <p:val>
                                            <p:strVal val="0-#ppt_h/2"/>
                                          </p:val>
                                        </p:tav>
                                        <p:tav tm="100000">
                                          <p:val>
                                            <p:strVal val="#ppt_y"/>
                                          </p:val>
                                        </p:tav>
                                      </p:tavLst>
                                    </p:anim>
                                  </p:childTnLst>
                                </p:cTn>
                              </p:par>
                              <p:par>
                                <p:cTn id="3956" presetID="1" presetClass="entr" presetSubtype="0" fill="hold" nodeType="withEffect">
                                  <p:stCondLst>
                                    <p:cond delay="0"/>
                                  </p:stCondLst>
                                  <p:childTnLst>
                                    <p:set>
                                      <p:cBhvr>
                                        <p:cTn id="3957" dur="1" fill="hold">
                                          <p:stCondLst>
                                            <p:cond delay="0"/>
                                          </p:stCondLst>
                                        </p:cTn>
                                        <p:tgtEl>
                                          <p:spTgt spid="784"/>
                                        </p:tgtEl>
                                        <p:attrNameLst>
                                          <p:attrName>style.visibility</p:attrName>
                                        </p:attrNameLst>
                                      </p:cBhvr>
                                      <p:to>
                                        <p:strVal val="visible"/>
                                      </p:to>
                                    </p:set>
                                  </p:childTnLst>
                                </p:cTn>
                              </p:par>
                            </p:childTnLst>
                          </p:cTn>
                        </p:par>
                      </p:childTnLst>
                    </p:cTn>
                  </p:par>
                </p:childTnLst>
              </p:cTn>
              <p:nextCondLst>
                <p:cond evt="onClick" delay="0">
                  <p:tgtEl>
                    <p:spTgt spid="638"/>
                  </p:tgtEl>
                </p:cond>
              </p:nextCondLst>
            </p:seq>
            <p:seq concurrent="1" nextAc="seek">
              <p:cTn id="3958" restart="whenNotActive" fill="hold" evtFilter="cancelBubble" nodeType="interactiveSeq">
                <p:stCondLst>
                  <p:cond evt="onClick" delay="0">
                    <p:tgtEl>
                      <p:spTgt spid="634"/>
                    </p:tgtEl>
                  </p:cond>
                </p:stCondLst>
                <p:endSync evt="end" delay="0">
                  <p:rtn val="all"/>
                </p:endSync>
                <p:childTnLst>
                  <p:par>
                    <p:cTn id="3959" fill="hold">
                      <p:stCondLst>
                        <p:cond delay="0"/>
                      </p:stCondLst>
                      <p:childTnLst>
                        <p:par>
                          <p:cTn id="3960" fill="hold">
                            <p:stCondLst>
                              <p:cond delay="0"/>
                            </p:stCondLst>
                            <p:childTnLst>
                              <p:par>
                                <p:cTn id="3961" presetID="2" presetClass="entr" presetSubtype="3" fill="hold" nodeType="clickEffect">
                                  <p:stCondLst>
                                    <p:cond delay="0"/>
                                  </p:stCondLst>
                                  <p:childTnLst>
                                    <p:set>
                                      <p:cBhvr>
                                        <p:cTn id="3962" dur="1" fill="hold">
                                          <p:stCondLst>
                                            <p:cond delay="0"/>
                                          </p:stCondLst>
                                        </p:cTn>
                                        <p:tgtEl>
                                          <p:spTgt spid="633"/>
                                        </p:tgtEl>
                                        <p:attrNameLst>
                                          <p:attrName>style.visibility</p:attrName>
                                        </p:attrNameLst>
                                      </p:cBhvr>
                                      <p:to>
                                        <p:strVal val="visible"/>
                                      </p:to>
                                    </p:set>
                                    <p:anim calcmode="lin" valueType="num">
                                      <p:cBhvr additive="base">
                                        <p:cTn id="3963" dur="250" fill="hold"/>
                                        <p:tgtEl>
                                          <p:spTgt spid="633"/>
                                        </p:tgtEl>
                                        <p:attrNameLst>
                                          <p:attrName>ppt_x</p:attrName>
                                        </p:attrNameLst>
                                      </p:cBhvr>
                                      <p:tavLst>
                                        <p:tav tm="0">
                                          <p:val>
                                            <p:strVal val="1+#ppt_w/2"/>
                                          </p:val>
                                        </p:tav>
                                        <p:tav tm="100000">
                                          <p:val>
                                            <p:strVal val="#ppt_x"/>
                                          </p:val>
                                        </p:tav>
                                      </p:tavLst>
                                    </p:anim>
                                    <p:anim calcmode="lin" valueType="num">
                                      <p:cBhvr additive="base">
                                        <p:cTn id="3964" dur="250" fill="hold"/>
                                        <p:tgtEl>
                                          <p:spTgt spid="633"/>
                                        </p:tgtEl>
                                        <p:attrNameLst>
                                          <p:attrName>ppt_y</p:attrName>
                                        </p:attrNameLst>
                                      </p:cBhvr>
                                      <p:tavLst>
                                        <p:tav tm="0">
                                          <p:val>
                                            <p:strVal val="0-#ppt_h/2"/>
                                          </p:val>
                                        </p:tav>
                                        <p:tav tm="100000">
                                          <p:val>
                                            <p:strVal val="#ppt_y"/>
                                          </p:val>
                                        </p:tav>
                                      </p:tavLst>
                                    </p:anim>
                                  </p:childTnLst>
                                </p:cTn>
                              </p:par>
                              <p:par>
                                <p:cTn id="3965" presetID="1" presetClass="entr" presetSubtype="0" fill="hold" nodeType="withEffect">
                                  <p:stCondLst>
                                    <p:cond delay="0"/>
                                  </p:stCondLst>
                                  <p:childTnLst>
                                    <p:set>
                                      <p:cBhvr>
                                        <p:cTn id="3966" dur="1" fill="hold">
                                          <p:stCondLst>
                                            <p:cond delay="0"/>
                                          </p:stCondLst>
                                        </p:cTn>
                                        <p:tgtEl>
                                          <p:spTgt spid="784"/>
                                        </p:tgtEl>
                                        <p:attrNameLst>
                                          <p:attrName>style.visibility</p:attrName>
                                        </p:attrNameLst>
                                      </p:cBhvr>
                                      <p:to>
                                        <p:strVal val="visible"/>
                                      </p:to>
                                    </p:set>
                                  </p:childTnLst>
                                </p:cTn>
                              </p:par>
                            </p:childTnLst>
                          </p:cTn>
                        </p:par>
                      </p:childTnLst>
                    </p:cTn>
                  </p:par>
                </p:childTnLst>
              </p:cTn>
              <p:nextCondLst>
                <p:cond evt="onClick" delay="0">
                  <p:tgtEl>
                    <p:spTgt spid="634"/>
                  </p:tgtEl>
                </p:cond>
              </p:nextCondLst>
            </p:seq>
            <p:seq concurrent="1" nextAc="seek">
              <p:cTn id="3967" restart="whenNotActive" fill="hold" evtFilter="cancelBubble" nodeType="interactiveSeq">
                <p:stCondLst>
                  <p:cond evt="onClick" delay="0">
                    <p:tgtEl>
                      <p:spTgt spid="649"/>
                    </p:tgtEl>
                  </p:cond>
                </p:stCondLst>
                <p:endSync evt="end" delay="0">
                  <p:rtn val="all"/>
                </p:endSync>
                <p:childTnLst>
                  <p:par>
                    <p:cTn id="3968" fill="hold">
                      <p:stCondLst>
                        <p:cond delay="0"/>
                      </p:stCondLst>
                      <p:childTnLst>
                        <p:par>
                          <p:cTn id="3969" fill="hold">
                            <p:stCondLst>
                              <p:cond delay="0"/>
                            </p:stCondLst>
                            <p:childTnLst>
                              <p:par>
                                <p:cTn id="3970" presetID="2" presetClass="entr" presetSubtype="3" fill="hold" nodeType="clickEffect">
                                  <p:stCondLst>
                                    <p:cond delay="0"/>
                                  </p:stCondLst>
                                  <p:childTnLst>
                                    <p:set>
                                      <p:cBhvr>
                                        <p:cTn id="3971" dur="1" fill="hold">
                                          <p:stCondLst>
                                            <p:cond delay="0"/>
                                          </p:stCondLst>
                                        </p:cTn>
                                        <p:tgtEl>
                                          <p:spTgt spid="643"/>
                                        </p:tgtEl>
                                        <p:attrNameLst>
                                          <p:attrName>style.visibility</p:attrName>
                                        </p:attrNameLst>
                                      </p:cBhvr>
                                      <p:to>
                                        <p:strVal val="visible"/>
                                      </p:to>
                                    </p:set>
                                    <p:anim calcmode="lin" valueType="num">
                                      <p:cBhvr additive="base">
                                        <p:cTn id="3972" dur="250" fill="hold"/>
                                        <p:tgtEl>
                                          <p:spTgt spid="643"/>
                                        </p:tgtEl>
                                        <p:attrNameLst>
                                          <p:attrName>ppt_x</p:attrName>
                                        </p:attrNameLst>
                                      </p:cBhvr>
                                      <p:tavLst>
                                        <p:tav tm="0">
                                          <p:val>
                                            <p:strVal val="1+#ppt_w/2"/>
                                          </p:val>
                                        </p:tav>
                                        <p:tav tm="100000">
                                          <p:val>
                                            <p:strVal val="#ppt_x"/>
                                          </p:val>
                                        </p:tav>
                                      </p:tavLst>
                                    </p:anim>
                                    <p:anim calcmode="lin" valueType="num">
                                      <p:cBhvr additive="base">
                                        <p:cTn id="3973" dur="250" fill="hold"/>
                                        <p:tgtEl>
                                          <p:spTgt spid="643"/>
                                        </p:tgtEl>
                                        <p:attrNameLst>
                                          <p:attrName>ppt_y</p:attrName>
                                        </p:attrNameLst>
                                      </p:cBhvr>
                                      <p:tavLst>
                                        <p:tav tm="0">
                                          <p:val>
                                            <p:strVal val="0-#ppt_h/2"/>
                                          </p:val>
                                        </p:tav>
                                        <p:tav tm="100000">
                                          <p:val>
                                            <p:strVal val="#ppt_y"/>
                                          </p:val>
                                        </p:tav>
                                      </p:tavLst>
                                    </p:anim>
                                  </p:childTnLst>
                                </p:cTn>
                              </p:par>
                              <p:par>
                                <p:cTn id="3974" presetID="1" presetClass="entr" presetSubtype="0" fill="hold" nodeType="withEffect">
                                  <p:stCondLst>
                                    <p:cond delay="0"/>
                                  </p:stCondLst>
                                  <p:childTnLst>
                                    <p:set>
                                      <p:cBhvr>
                                        <p:cTn id="3975" dur="1" fill="hold">
                                          <p:stCondLst>
                                            <p:cond delay="0"/>
                                          </p:stCondLst>
                                        </p:cTn>
                                        <p:tgtEl>
                                          <p:spTgt spid="785"/>
                                        </p:tgtEl>
                                        <p:attrNameLst>
                                          <p:attrName>style.visibility</p:attrName>
                                        </p:attrNameLst>
                                      </p:cBhvr>
                                      <p:to>
                                        <p:strVal val="visible"/>
                                      </p:to>
                                    </p:set>
                                  </p:childTnLst>
                                </p:cTn>
                              </p:par>
                            </p:childTnLst>
                          </p:cTn>
                        </p:par>
                      </p:childTnLst>
                    </p:cTn>
                  </p:par>
                </p:childTnLst>
              </p:cTn>
              <p:nextCondLst>
                <p:cond evt="onClick" delay="0">
                  <p:tgtEl>
                    <p:spTgt spid="649"/>
                  </p:tgtEl>
                </p:cond>
              </p:nextCondLst>
            </p:seq>
            <p:seq concurrent="1" nextAc="seek">
              <p:cTn id="3976" restart="whenNotActive" fill="hold" evtFilter="cancelBubble" nodeType="interactiveSeq">
                <p:stCondLst>
                  <p:cond evt="onClick" delay="0">
                    <p:tgtEl>
                      <p:spTgt spid="647"/>
                    </p:tgtEl>
                  </p:cond>
                </p:stCondLst>
                <p:endSync evt="end" delay="0">
                  <p:rtn val="all"/>
                </p:endSync>
                <p:childTnLst>
                  <p:par>
                    <p:cTn id="3977" fill="hold">
                      <p:stCondLst>
                        <p:cond delay="0"/>
                      </p:stCondLst>
                      <p:childTnLst>
                        <p:par>
                          <p:cTn id="3978" fill="hold">
                            <p:stCondLst>
                              <p:cond delay="0"/>
                            </p:stCondLst>
                            <p:childTnLst>
                              <p:par>
                                <p:cTn id="3979" presetID="2" presetClass="entr" presetSubtype="3" fill="hold" nodeType="clickEffect">
                                  <p:stCondLst>
                                    <p:cond delay="0"/>
                                  </p:stCondLst>
                                  <p:childTnLst>
                                    <p:set>
                                      <p:cBhvr>
                                        <p:cTn id="3980" dur="1" fill="hold">
                                          <p:stCondLst>
                                            <p:cond delay="0"/>
                                          </p:stCondLst>
                                        </p:cTn>
                                        <p:tgtEl>
                                          <p:spTgt spid="646"/>
                                        </p:tgtEl>
                                        <p:attrNameLst>
                                          <p:attrName>style.visibility</p:attrName>
                                        </p:attrNameLst>
                                      </p:cBhvr>
                                      <p:to>
                                        <p:strVal val="visible"/>
                                      </p:to>
                                    </p:set>
                                    <p:anim calcmode="lin" valueType="num">
                                      <p:cBhvr additive="base">
                                        <p:cTn id="3981" dur="250" fill="hold"/>
                                        <p:tgtEl>
                                          <p:spTgt spid="646"/>
                                        </p:tgtEl>
                                        <p:attrNameLst>
                                          <p:attrName>ppt_x</p:attrName>
                                        </p:attrNameLst>
                                      </p:cBhvr>
                                      <p:tavLst>
                                        <p:tav tm="0">
                                          <p:val>
                                            <p:strVal val="1+#ppt_w/2"/>
                                          </p:val>
                                        </p:tav>
                                        <p:tav tm="100000">
                                          <p:val>
                                            <p:strVal val="#ppt_x"/>
                                          </p:val>
                                        </p:tav>
                                      </p:tavLst>
                                    </p:anim>
                                    <p:anim calcmode="lin" valueType="num">
                                      <p:cBhvr additive="base">
                                        <p:cTn id="3982" dur="250" fill="hold"/>
                                        <p:tgtEl>
                                          <p:spTgt spid="646"/>
                                        </p:tgtEl>
                                        <p:attrNameLst>
                                          <p:attrName>ppt_y</p:attrName>
                                        </p:attrNameLst>
                                      </p:cBhvr>
                                      <p:tavLst>
                                        <p:tav tm="0">
                                          <p:val>
                                            <p:strVal val="0-#ppt_h/2"/>
                                          </p:val>
                                        </p:tav>
                                        <p:tav tm="100000">
                                          <p:val>
                                            <p:strVal val="#ppt_y"/>
                                          </p:val>
                                        </p:tav>
                                      </p:tavLst>
                                    </p:anim>
                                  </p:childTnLst>
                                </p:cTn>
                              </p:par>
                              <p:par>
                                <p:cTn id="3983" presetID="1" presetClass="entr" presetSubtype="0" fill="hold" nodeType="withEffect">
                                  <p:stCondLst>
                                    <p:cond delay="0"/>
                                  </p:stCondLst>
                                  <p:childTnLst>
                                    <p:set>
                                      <p:cBhvr>
                                        <p:cTn id="3984" dur="1" fill="hold">
                                          <p:stCondLst>
                                            <p:cond delay="0"/>
                                          </p:stCondLst>
                                        </p:cTn>
                                        <p:tgtEl>
                                          <p:spTgt spid="785"/>
                                        </p:tgtEl>
                                        <p:attrNameLst>
                                          <p:attrName>style.visibility</p:attrName>
                                        </p:attrNameLst>
                                      </p:cBhvr>
                                      <p:to>
                                        <p:strVal val="visible"/>
                                      </p:to>
                                    </p:set>
                                  </p:childTnLst>
                                </p:cTn>
                              </p:par>
                            </p:childTnLst>
                          </p:cTn>
                        </p:par>
                      </p:childTnLst>
                    </p:cTn>
                  </p:par>
                </p:childTnLst>
              </p:cTn>
              <p:nextCondLst>
                <p:cond evt="onClick" delay="0">
                  <p:tgtEl>
                    <p:spTgt spid="647"/>
                  </p:tgtEl>
                </p:cond>
              </p:nextCondLst>
            </p:seq>
            <p:seq concurrent="1" nextAc="seek">
              <p:cTn id="3985" restart="whenNotActive" fill="hold" evtFilter="cancelBubble" nodeType="interactiveSeq">
                <p:stCondLst>
                  <p:cond evt="onClick" delay="0">
                    <p:tgtEl>
                      <p:spTgt spid="650"/>
                    </p:tgtEl>
                  </p:cond>
                </p:stCondLst>
                <p:endSync evt="end" delay="0">
                  <p:rtn val="all"/>
                </p:endSync>
                <p:childTnLst>
                  <p:par>
                    <p:cTn id="3986" fill="hold">
                      <p:stCondLst>
                        <p:cond delay="0"/>
                      </p:stCondLst>
                      <p:childTnLst>
                        <p:par>
                          <p:cTn id="3987" fill="hold">
                            <p:stCondLst>
                              <p:cond delay="0"/>
                            </p:stCondLst>
                            <p:childTnLst>
                              <p:par>
                                <p:cTn id="3988" presetID="2" presetClass="entr" presetSubtype="3" fill="hold" nodeType="clickEffect">
                                  <p:stCondLst>
                                    <p:cond delay="0"/>
                                  </p:stCondLst>
                                  <p:childTnLst>
                                    <p:set>
                                      <p:cBhvr>
                                        <p:cTn id="3989" dur="1" fill="hold">
                                          <p:stCondLst>
                                            <p:cond delay="0"/>
                                          </p:stCondLst>
                                        </p:cTn>
                                        <p:tgtEl>
                                          <p:spTgt spid="652"/>
                                        </p:tgtEl>
                                        <p:attrNameLst>
                                          <p:attrName>style.visibility</p:attrName>
                                        </p:attrNameLst>
                                      </p:cBhvr>
                                      <p:to>
                                        <p:strVal val="visible"/>
                                      </p:to>
                                    </p:set>
                                    <p:anim calcmode="lin" valueType="num">
                                      <p:cBhvr additive="base">
                                        <p:cTn id="3990" dur="250" fill="hold"/>
                                        <p:tgtEl>
                                          <p:spTgt spid="652"/>
                                        </p:tgtEl>
                                        <p:attrNameLst>
                                          <p:attrName>ppt_x</p:attrName>
                                        </p:attrNameLst>
                                      </p:cBhvr>
                                      <p:tavLst>
                                        <p:tav tm="0">
                                          <p:val>
                                            <p:strVal val="1+#ppt_w/2"/>
                                          </p:val>
                                        </p:tav>
                                        <p:tav tm="100000">
                                          <p:val>
                                            <p:strVal val="#ppt_x"/>
                                          </p:val>
                                        </p:tav>
                                      </p:tavLst>
                                    </p:anim>
                                    <p:anim calcmode="lin" valueType="num">
                                      <p:cBhvr additive="base">
                                        <p:cTn id="3991" dur="250" fill="hold"/>
                                        <p:tgtEl>
                                          <p:spTgt spid="652"/>
                                        </p:tgtEl>
                                        <p:attrNameLst>
                                          <p:attrName>ppt_y</p:attrName>
                                        </p:attrNameLst>
                                      </p:cBhvr>
                                      <p:tavLst>
                                        <p:tav tm="0">
                                          <p:val>
                                            <p:strVal val="0-#ppt_h/2"/>
                                          </p:val>
                                        </p:tav>
                                        <p:tav tm="100000">
                                          <p:val>
                                            <p:strVal val="#ppt_y"/>
                                          </p:val>
                                        </p:tav>
                                      </p:tavLst>
                                    </p:anim>
                                  </p:childTnLst>
                                </p:cTn>
                              </p:par>
                              <p:par>
                                <p:cTn id="3992" presetID="1" presetClass="entr" presetSubtype="0" fill="hold" nodeType="withEffect">
                                  <p:stCondLst>
                                    <p:cond delay="0"/>
                                  </p:stCondLst>
                                  <p:childTnLst>
                                    <p:set>
                                      <p:cBhvr>
                                        <p:cTn id="3993" dur="1" fill="hold">
                                          <p:stCondLst>
                                            <p:cond delay="0"/>
                                          </p:stCondLst>
                                        </p:cTn>
                                        <p:tgtEl>
                                          <p:spTgt spid="785"/>
                                        </p:tgtEl>
                                        <p:attrNameLst>
                                          <p:attrName>style.visibility</p:attrName>
                                        </p:attrNameLst>
                                      </p:cBhvr>
                                      <p:to>
                                        <p:strVal val="visible"/>
                                      </p:to>
                                    </p:set>
                                  </p:childTnLst>
                                </p:cTn>
                              </p:par>
                            </p:childTnLst>
                          </p:cTn>
                        </p:par>
                      </p:childTnLst>
                    </p:cTn>
                  </p:par>
                </p:childTnLst>
              </p:cTn>
              <p:nextCondLst>
                <p:cond evt="onClick" delay="0">
                  <p:tgtEl>
                    <p:spTgt spid="650"/>
                  </p:tgtEl>
                </p:cond>
              </p:nextCondLst>
            </p:seq>
            <p:seq concurrent="1" nextAc="seek">
              <p:cTn id="3994" restart="whenNotActive" fill="hold" evtFilter="cancelBubble" nodeType="interactiveSeq">
                <p:stCondLst>
                  <p:cond evt="onClick" delay="0">
                    <p:tgtEl>
                      <p:spTgt spid="651"/>
                    </p:tgtEl>
                  </p:cond>
                </p:stCondLst>
                <p:endSync evt="end" delay="0">
                  <p:rtn val="all"/>
                </p:endSync>
                <p:childTnLst>
                  <p:par>
                    <p:cTn id="3995" fill="hold">
                      <p:stCondLst>
                        <p:cond delay="0"/>
                      </p:stCondLst>
                      <p:childTnLst>
                        <p:par>
                          <p:cTn id="3996" fill="hold">
                            <p:stCondLst>
                              <p:cond delay="0"/>
                            </p:stCondLst>
                            <p:childTnLst>
                              <p:par>
                                <p:cTn id="3997" presetID="2" presetClass="entr" presetSubtype="3" fill="hold" nodeType="clickEffect">
                                  <p:stCondLst>
                                    <p:cond delay="0"/>
                                  </p:stCondLst>
                                  <p:childTnLst>
                                    <p:set>
                                      <p:cBhvr>
                                        <p:cTn id="3998" dur="1" fill="hold">
                                          <p:stCondLst>
                                            <p:cond delay="0"/>
                                          </p:stCondLst>
                                        </p:cTn>
                                        <p:tgtEl>
                                          <p:spTgt spid="648"/>
                                        </p:tgtEl>
                                        <p:attrNameLst>
                                          <p:attrName>style.visibility</p:attrName>
                                        </p:attrNameLst>
                                      </p:cBhvr>
                                      <p:to>
                                        <p:strVal val="visible"/>
                                      </p:to>
                                    </p:set>
                                    <p:anim calcmode="lin" valueType="num">
                                      <p:cBhvr additive="base">
                                        <p:cTn id="3999" dur="250" fill="hold"/>
                                        <p:tgtEl>
                                          <p:spTgt spid="648"/>
                                        </p:tgtEl>
                                        <p:attrNameLst>
                                          <p:attrName>ppt_x</p:attrName>
                                        </p:attrNameLst>
                                      </p:cBhvr>
                                      <p:tavLst>
                                        <p:tav tm="0">
                                          <p:val>
                                            <p:strVal val="1+#ppt_w/2"/>
                                          </p:val>
                                        </p:tav>
                                        <p:tav tm="100000">
                                          <p:val>
                                            <p:strVal val="#ppt_x"/>
                                          </p:val>
                                        </p:tav>
                                      </p:tavLst>
                                    </p:anim>
                                    <p:anim calcmode="lin" valueType="num">
                                      <p:cBhvr additive="base">
                                        <p:cTn id="4000" dur="250" fill="hold"/>
                                        <p:tgtEl>
                                          <p:spTgt spid="648"/>
                                        </p:tgtEl>
                                        <p:attrNameLst>
                                          <p:attrName>ppt_y</p:attrName>
                                        </p:attrNameLst>
                                      </p:cBhvr>
                                      <p:tavLst>
                                        <p:tav tm="0">
                                          <p:val>
                                            <p:strVal val="0-#ppt_h/2"/>
                                          </p:val>
                                        </p:tav>
                                        <p:tav tm="100000">
                                          <p:val>
                                            <p:strVal val="#ppt_y"/>
                                          </p:val>
                                        </p:tav>
                                      </p:tavLst>
                                    </p:anim>
                                  </p:childTnLst>
                                </p:cTn>
                              </p:par>
                              <p:par>
                                <p:cTn id="4001" presetID="1" presetClass="entr" presetSubtype="0" fill="hold" nodeType="withEffect">
                                  <p:stCondLst>
                                    <p:cond delay="0"/>
                                  </p:stCondLst>
                                  <p:childTnLst>
                                    <p:set>
                                      <p:cBhvr>
                                        <p:cTn id="4002" dur="1" fill="hold">
                                          <p:stCondLst>
                                            <p:cond delay="0"/>
                                          </p:stCondLst>
                                        </p:cTn>
                                        <p:tgtEl>
                                          <p:spTgt spid="785"/>
                                        </p:tgtEl>
                                        <p:attrNameLst>
                                          <p:attrName>style.visibility</p:attrName>
                                        </p:attrNameLst>
                                      </p:cBhvr>
                                      <p:to>
                                        <p:strVal val="visible"/>
                                      </p:to>
                                    </p:set>
                                  </p:childTnLst>
                                </p:cTn>
                              </p:par>
                            </p:childTnLst>
                          </p:cTn>
                        </p:par>
                      </p:childTnLst>
                    </p:cTn>
                  </p:par>
                </p:childTnLst>
              </p:cTn>
              <p:nextCondLst>
                <p:cond evt="onClick" delay="0">
                  <p:tgtEl>
                    <p:spTgt spid="651"/>
                  </p:tgtEl>
                </p:cond>
              </p:nextCondLst>
            </p:seq>
            <p:seq concurrent="1" nextAc="seek">
              <p:cTn id="4003" restart="whenNotActive" fill="hold" evtFilter="cancelBubble" nodeType="interactiveSeq">
                <p:stCondLst>
                  <p:cond evt="onClick" delay="0">
                    <p:tgtEl>
                      <p:spTgt spid="645"/>
                    </p:tgtEl>
                  </p:cond>
                </p:stCondLst>
                <p:endSync evt="end" delay="0">
                  <p:rtn val="all"/>
                </p:endSync>
                <p:childTnLst>
                  <p:par>
                    <p:cTn id="4004" fill="hold">
                      <p:stCondLst>
                        <p:cond delay="0"/>
                      </p:stCondLst>
                      <p:childTnLst>
                        <p:par>
                          <p:cTn id="4005" fill="hold">
                            <p:stCondLst>
                              <p:cond delay="0"/>
                            </p:stCondLst>
                            <p:childTnLst>
                              <p:par>
                                <p:cTn id="4006" presetID="2" presetClass="entr" presetSubtype="3" fill="hold" nodeType="clickEffect">
                                  <p:stCondLst>
                                    <p:cond delay="0"/>
                                  </p:stCondLst>
                                  <p:childTnLst>
                                    <p:set>
                                      <p:cBhvr>
                                        <p:cTn id="4007" dur="1" fill="hold">
                                          <p:stCondLst>
                                            <p:cond delay="0"/>
                                          </p:stCondLst>
                                        </p:cTn>
                                        <p:tgtEl>
                                          <p:spTgt spid="644"/>
                                        </p:tgtEl>
                                        <p:attrNameLst>
                                          <p:attrName>style.visibility</p:attrName>
                                        </p:attrNameLst>
                                      </p:cBhvr>
                                      <p:to>
                                        <p:strVal val="visible"/>
                                      </p:to>
                                    </p:set>
                                    <p:anim calcmode="lin" valueType="num">
                                      <p:cBhvr additive="base">
                                        <p:cTn id="4008" dur="250" fill="hold"/>
                                        <p:tgtEl>
                                          <p:spTgt spid="644"/>
                                        </p:tgtEl>
                                        <p:attrNameLst>
                                          <p:attrName>ppt_x</p:attrName>
                                        </p:attrNameLst>
                                      </p:cBhvr>
                                      <p:tavLst>
                                        <p:tav tm="0">
                                          <p:val>
                                            <p:strVal val="1+#ppt_w/2"/>
                                          </p:val>
                                        </p:tav>
                                        <p:tav tm="100000">
                                          <p:val>
                                            <p:strVal val="#ppt_x"/>
                                          </p:val>
                                        </p:tav>
                                      </p:tavLst>
                                    </p:anim>
                                    <p:anim calcmode="lin" valueType="num">
                                      <p:cBhvr additive="base">
                                        <p:cTn id="4009" dur="250" fill="hold"/>
                                        <p:tgtEl>
                                          <p:spTgt spid="644"/>
                                        </p:tgtEl>
                                        <p:attrNameLst>
                                          <p:attrName>ppt_y</p:attrName>
                                        </p:attrNameLst>
                                      </p:cBhvr>
                                      <p:tavLst>
                                        <p:tav tm="0">
                                          <p:val>
                                            <p:strVal val="0-#ppt_h/2"/>
                                          </p:val>
                                        </p:tav>
                                        <p:tav tm="100000">
                                          <p:val>
                                            <p:strVal val="#ppt_y"/>
                                          </p:val>
                                        </p:tav>
                                      </p:tavLst>
                                    </p:anim>
                                  </p:childTnLst>
                                </p:cTn>
                              </p:par>
                              <p:par>
                                <p:cTn id="4010" presetID="1" presetClass="entr" presetSubtype="0" fill="hold" nodeType="withEffect">
                                  <p:stCondLst>
                                    <p:cond delay="0"/>
                                  </p:stCondLst>
                                  <p:childTnLst>
                                    <p:set>
                                      <p:cBhvr>
                                        <p:cTn id="4011" dur="1" fill="hold">
                                          <p:stCondLst>
                                            <p:cond delay="0"/>
                                          </p:stCondLst>
                                        </p:cTn>
                                        <p:tgtEl>
                                          <p:spTgt spid="785"/>
                                        </p:tgtEl>
                                        <p:attrNameLst>
                                          <p:attrName>style.visibility</p:attrName>
                                        </p:attrNameLst>
                                      </p:cBhvr>
                                      <p:to>
                                        <p:strVal val="visible"/>
                                      </p:to>
                                    </p:set>
                                  </p:childTnLst>
                                </p:cTn>
                              </p:par>
                            </p:childTnLst>
                          </p:cTn>
                        </p:par>
                      </p:childTnLst>
                    </p:cTn>
                  </p:par>
                </p:childTnLst>
              </p:cTn>
              <p:nextCondLst>
                <p:cond evt="onClick" delay="0">
                  <p:tgtEl>
                    <p:spTgt spid="645"/>
                  </p:tgtEl>
                </p:cond>
              </p:nextCondLst>
            </p:seq>
            <p:seq concurrent="1" nextAc="seek">
              <p:cTn id="4012" restart="whenNotActive" fill="hold" evtFilter="cancelBubble" nodeType="interactiveSeq">
                <p:stCondLst>
                  <p:cond evt="onClick" delay="0">
                    <p:tgtEl>
                      <p:spTgt spid="660"/>
                    </p:tgtEl>
                  </p:cond>
                </p:stCondLst>
                <p:endSync evt="end" delay="0">
                  <p:rtn val="all"/>
                </p:endSync>
                <p:childTnLst>
                  <p:par>
                    <p:cTn id="4013" fill="hold">
                      <p:stCondLst>
                        <p:cond delay="0"/>
                      </p:stCondLst>
                      <p:childTnLst>
                        <p:par>
                          <p:cTn id="4014" fill="hold">
                            <p:stCondLst>
                              <p:cond delay="0"/>
                            </p:stCondLst>
                            <p:childTnLst>
                              <p:par>
                                <p:cTn id="4015" presetID="2" presetClass="entr" presetSubtype="3" fill="hold" nodeType="clickEffect">
                                  <p:stCondLst>
                                    <p:cond delay="0"/>
                                  </p:stCondLst>
                                  <p:childTnLst>
                                    <p:set>
                                      <p:cBhvr>
                                        <p:cTn id="4016" dur="1" fill="hold">
                                          <p:stCondLst>
                                            <p:cond delay="0"/>
                                          </p:stCondLst>
                                        </p:cTn>
                                        <p:tgtEl>
                                          <p:spTgt spid="654"/>
                                        </p:tgtEl>
                                        <p:attrNameLst>
                                          <p:attrName>style.visibility</p:attrName>
                                        </p:attrNameLst>
                                      </p:cBhvr>
                                      <p:to>
                                        <p:strVal val="visible"/>
                                      </p:to>
                                    </p:set>
                                    <p:anim calcmode="lin" valueType="num">
                                      <p:cBhvr additive="base">
                                        <p:cTn id="4017" dur="250" fill="hold"/>
                                        <p:tgtEl>
                                          <p:spTgt spid="654"/>
                                        </p:tgtEl>
                                        <p:attrNameLst>
                                          <p:attrName>ppt_x</p:attrName>
                                        </p:attrNameLst>
                                      </p:cBhvr>
                                      <p:tavLst>
                                        <p:tav tm="0">
                                          <p:val>
                                            <p:strVal val="1+#ppt_w/2"/>
                                          </p:val>
                                        </p:tav>
                                        <p:tav tm="100000">
                                          <p:val>
                                            <p:strVal val="#ppt_x"/>
                                          </p:val>
                                        </p:tav>
                                      </p:tavLst>
                                    </p:anim>
                                    <p:anim calcmode="lin" valueType="num">
                                      <p:cBhvr additive="base">
                                        <p:cTn id="4018" dur="250" fill="hold"/>
                                        <p:tgtEl>
                                          <p:spTgt spid="654"/>
                                        </p:tgtEl>
                                        <p:attrNameLst>
                                          <p:attrName>ppt_y</p:attrName>
                                        </p:attrNameLst>
                                      </p:cBhvr>
                                      <p:tavLst>
                                        <p:tav tm="0">
                                          <p:val>
                                            <p:strVal val="0-#ppt_h/2"/>
                                          </p:val>
                                        </p:tav>
                                        <p:tav tm="100000">
                                          <p:val>
                                            <p:strVal val="#ppt_y"/>
                                          </p:val>
                                        </p:tav>
                                      </p:tavLst>
                                    </p:anim>
                                  </p:childTnLst>
                                </p:cTn>
                              </p:par>
                              <p:par>
                                <p:cTn id="4019" presetID="1" presetClass="entr" presetSubtype="0" fill="hold" nodeType="withEffect">
                                  <p:stCondLst>
                                    <p:cond delay="0"/>
                                  </p:stCondLst>
                                  <p:childTnLst>
                                    <p:set>
                                      <p:cBhvr>
                                        <p:cTn id="4020" dur="1" fill="hold">
                                          <p:stCondLst>
                                            <p:cond delay="0"/>
                                          </p:stCondLst>
                                        </p:cTn>
                                        <p:tgtEl>
                                          <p:spTgt spid="786"/>
                                        </p:tgtEl>
                                        <p:attrNameLst>
                                          <p:attrName>style.visibility</p:attrName>
                                        </p:attrNameLst>
                                      </p:cBhvr>
                                      <p:to>
                                        <p:strVal val="visible"/>
                                      </p:to>
                                    </p:set>
                                  </p:childTnLst>
                                </p:cTn>
                              </p:par>
                            </p:childTnLst>
                          </p:cTn>
                        </p:par>
                      </p:childTnLst>
                    </p:cTn>
                  </p:par>
                </p:childTnLst>
              </p:cTn>
              <p:nextCondLst>
                <p:cond evt="onClick" delay="0">
                  <p:tgtEl>
                    <p:spTgt spid="660"/>
                  </p:tgtEl>
                </p:cond>
              </p:nextCondLst>
            </p:seq>
            <p:seq concurrent="1" nextAc="seek">
              <p:cTn id="4021" restart="whenNotActive" fill="hold" evtFilter="cancelBubble" nodeType="interactiveSeq">
                <p:stCondLst>
                  <p:cond evt="onClick" delay="0">
                    <p:tgtEl>
                      <p:spTgt spid="658"/>
                    </p:tgtEl>
                  </p:cond>
                </p:stCondLst>
                <p:endSync evt="end" delay="0">
                  <p:rtn val="all"/>
                </p:endSync>
                <p:childTnLst>
                  <p:par>
                    <p:cTn id="4022" fill="hold">
                      <p:stCondLst>
                        <p:cond delay="0"/>
                      </p:stCondLst>
                      <p:childTnLst>
                        <p:par>
                          <p:cTn id="4023" fill="hold">
                            <p:stCondLst>
                              <p:cond delay="0"/>
                            </p:stCondLst>
                            <p:childTnLst>
                              <p:par>
                                <p:cTn id="4024" presetID="2" presetClass="entr" presetSubtype="3" fill="hold" nodeType="clickEffect">
                                  <p:stCondLst>
                                    <p:cond delay="0"/>
                                  </p:stCondLst>
                                  <p:childTnLst>
                                    <p:set>
                                      <p:cBhvr>
                                        <p:cTn id="4025" dur="1" fill="hold">
                                          <p:stCondLst>
                                            <p:cond delay="0"/>
                                          </p:stCondLst>
                                        </p:cTn>
                                        <p:tgtEl>
                                          <p:spTgt spid="653"/>
                                        </p:tgtEl>
                                        <p:attrNameLst>
                                          <p:attrName>style.visibility</p:attrName>
                                        </p:attrNameLst>
                                      </p:cBhvr>
                                      <p:to>
                                        <p:strVal val="visible"/>
                                      </p:to>
                                    </p:set>
                                    <p:anim calcmode="lin" valueType="num">
                                      <p:cBhvr additive="base">
                                        <p:cTn id="4026" dur="250" fill="hold"/>
                                        <p:tgtEl>
                                          <p:spTgt spid="653"/>
                                        </p:tgtEl>
                                        <p:attrNameLst>
                                          <p:attrName>ppt_x</p:attrName>
                                        </p:attrNameLst>
                                      </p:cBhvr>
                                      <p:tavLst>
                                        <p:tav tm="0">
                                          <p:val>
                                            <p:strVal val="1+#ppt_w/2"/>
                                          </p:val>
                                        </p:tav>
                                        <p:tav tm="100000">
                                          <p:val>
                                            <p:strVal val="#ppt_x"/>
                                          </p:val>
                                        </p:tav>
                                      </p:tavLst>
                                    </p:anim>
                                    <p:anim calcmode="lin" valueType="num">
                                      <p:cBhvr additive="base">
                                        <p:cTn id="4027" dur="250" fill="hold"/>
                                        <p:tgtEl>
                                          <p:spTgt spid="653"/>
                                        </p:tgtEl>
                                        <p:attrNameLst>
                                          <p:attrName>ppt_y</p:attrName>
                                        </p:attrNameLst>
                                      </p:cBhvr>
                                      <p:tavLst>
                                        <p:tav tm="0">
                                          <p:val>
                                            <p:strVal val="0-#ppt_h/2"/>
                                          </p:val>
                                        </p:tav>
                                        <p:tav tm="100000">
                                          <p:val>
                                            <p:strVal val="#ppt_y"/>
                                          </p:val>
                                        </p:tav>
                                      </p:tavLst>
                                    </p:anim>
                                  </p:childTnLst>
                                </p:cTn>
                              </p:par>
                              <p:par>
                                <p:cTn id="4028" presetID="1" presetClass="entr" presetSubtype="0" fill="hold" nodeType="withEffect">
                                  <p:stCondLst>
                                    <p:cond delay="0"/>
                                  </p:stCondLst>
                                  <p:childTnLst>
                                    <p:set>
                                      <p:cBhvr>
                                        <p:cTn id="4029" dur="1" fill="hold">
                                          <p:stCondLst>
                                            <p:cond delay="0"/>
                                          </p:stCondLst>
                                        </p:cTn>
                                        <p:tgtEl>
                                          <p:spTgt spid="786"/>
                                        </p:tgtEl>
                                        <p:attrNameLst>
                                          <p:attrName>style.visibility</p:attrName>
                                        </p:attrNameLst>
                                      </p:cBhvr>
                                      <p:to>
                                        <p:strVal val="visible"/>
                                      </p:to>
                                    </p:set>
                                  </p:childTnLst>
                                </p:cTn>
                              </p:par>
                            </p:childTnLst>
                          </p:cTn>
                        </p:par>
                      </p:childTnLst>
                    </p:cTn>
                  </p:par>
                </p:childTnLst>
              </p:cTn>
              <p:nextCondLst>
                <p:cond evt="onClick" delay="0">
                  <p:tgtEl>
                    <p:spTgt spid="658"/>
                  </p:tgtEl>
                </p:cond>
              </p:nextCondLst>
            </p:seq>
            <p:seq concurrent="1" nextAc="seek">
              <p:cTn id="4030" restart="whenNotActive" fill="hold" evtFilter="cancelBubble" nodeType="interactiveSeq">
                <p:stCondLst>
                  <p:cond evt="onClick" delay="0">
                    <p:tgtEl>
                      <p:spTgt spid="661"/>
                    </p:tgtEl>
                  </p:cond>
                </p:stCondLst>
                <p:endSync evt="end" delay="0">
                  <p:rtn val="all"/>
                </p:endSync>
                <p:childTnLst>
                  <p:par>
                    <p:cTn id="4031" fill="hold">
                      <p:stCondLst>
                        <p:cond delay="0"/>
                      </p:stCondLst>
                      <p:childTnLst>
                        <p:par>
                          <p:cTn id="4032" fill="hold">
                            <p:stCondLst>
                              <p:cond delay="0"/>
                            </p:stCondLst>
                            <p:childTnLst>
                              <p:par>
                                <p:cTn id="4033" presetID="2" presetClass="entr" presetSubtype="3" fill="hold" nodeType="clickEffect">
                                  <p:stCondLst>
                                    <p:cond delay="0"/>
                                  </p:stCondLst>
                                  <p:childTnLst>
                                    <p:set>
                                      <p:cBhvr>
                                        <p:cTn id="4034" dur="1" fill="hold">
                                          <p:stCondLst>
                                            <p:cond delay="0"/>
                                          </p:stCondLst>
                                        </p:cTn>
                                        <p:tgtEl>
                                          <p:spTgt spid="657"/>
                                        </p:tgtEl>
                                        <p:attrNameLst>
                                          <p:attrName>style.visibility</p:attrName>
                                        </p:attrNameLst>
                                      </p:cBhvr>
                                      <p:to>
                                        <p:strVal val="visible"/>
                                      </p:to>
                                    </p:set>
                                    <p:anim calcmode="lin" valueType="num">
                                      <p:cBhvr additive="base">
                                        <p:cTn id="4035" dur="250" fill="hold"/>
                                        <p:tgtEl>
                                          <p:spTgt spid="657"/>
                                        </p:tgtEl>
                                        <p:attrNameLst>
                                          <p:attrName>ppt_x</p:attrName>
                                        </p:attrNameLst>
                                      </p:cBhvr>
                                      <p:tavLst>
                                        <p:tav tm="0">
                                          <p:val>
                                            <p:strVal val="1+#ppt_w/2"/>
                                          </p:val>
                                        </p:tav>
                                        <p:tav tm="100000">
                                          <p:val>
                                            <p:strVal val="#ppt_x"/>
                                          </p:val>
                                        </p:tav>
                                      </p:tavLst>
                                    </p:anim>
                                    <p:anim calcmode="lin" valueType="num">
                                      <p:cBhvr additive="base">
                                        <p:cTn id="4036" dur="250" fill="hold"/>
                                        <p:tgtEl>
                                          <p:spTgt spid="657"/>
                                        </p:tgtEl>
                                        <p:attrNameLst>
                                          <p:attrName>ppt_y</p:attrName>
                                        </p:attrNameLst>
                                      </p:cBhvr>
                                      <p:tavLst>
                                        <p:tav tm="0">
                                          <p:val>
                                            <p:strVal val="0-#ppt_h/2"/>
                                          </p:val>
                                        </p:tav>
                                        <p:tav tm="100000">
                                          <p:val>
                                            <p:strVal val="#ppt_y"/>
                                          </p:val>
                                        </p:tav>
                                      </p:tavLst>
                                    </p:anim>
                                  </p:childTnLst>
                                </p:cTn>
                              </p:par>
                              <p:par>
                                <p:cTn id="4037" presetID="1" presetClass="entr" presetSubtype="0" fill="hold" nodeType="withEffect">
                                  <p:stCondLst>
                                    <p:cond delay="0"/>
                                  </p:stCondLst>
                                  <p:childTnLst>
                                    <p:set>
                                      <p:cBhvr>
                                        <p:cTn id="4038" dur="1" fill="hold">
                                          <p:stCondLst>
                                            <p:cond delay="0"/>
                                          </p:stCondLst>
                                        </p:cTn>
                                        <p:tgtEl>
                                          <p:spTgt spid="786"/>
                                        </p:tgtEl>
                                        <p:attrNameLst>
                                          <p:attrName>style.visibility</p:attrName>
                                        </p:attrNameLst>
                                      </p:cBhvr>
                                      <p:to>
                                        <p:strVal val="visible"/>
                                      </p:to>
                                    </p:set>
                                  </p:childTnLst>
                                </p:cTn>
                              </p:par>
                            </p:childTnLst>
                          </p:cTn>
                        </p:par>
                      </p:childTnLst>
                    </p:cTn>
                  </p:par>
                </p:childTnLst>
              </p:cTn>
              <p:nextCondLst>
                <p:cond evt="onClick" delay="0">
                  <p:tgtEl>
                    <p:spTgt spid="661"/>
                  </p:tgtEl>
                </p:cond>
              </p:nextCondLst>
            </p:seq>
            <p:seq concurrent="1" nextAc="seek">
              <p:cTn id="4039" restart="whenNotActive" fill="hold" evtFilter="cancelBubble" nodeType="interactiveSeq">
                <p:stCondLst>
                  <p:cond evt="onClick" delay="0">
                    <p:tgtEl>
                      <p:spTgt spid="662"/>
                    </p:tgtEl>
                  </p:cond>
                </p:stCondLst>
                <p:endSync evt="end" delay="0">
                  <p:rtn val="all"/>
                </p:endSync>
                <p:childTnLst>
                  <p:par>
                    <p:cTn id="4040" fill="hold">
                      <p:stCondLst>
                        <p:cond delay="0"/>
                      </p:stCondLst>
                      <p:childTnLst>
                        <p:par>
                          <p:cTn id="4041" fill="hold">
                            <p:stCondLst>
                              <p:cond delay="0"/>
                            </p:stCondLst>
                            <p:childTnLst>
                              <p:par>
                                <p:cTn id="4042" presetID="2" presetClass="entr" presetSubtype="3" fill="hold" nodeType="clickEffect">
                                  <p:stCondLst>
                                    <p:cond delay="0"/>
                                  </p:stCondLst>
                                  <p:childTnLst>
                                    <p:set>
                                      <p:cBhvr>
                                        <p:cTn id="4043" dur="1" fill="hold">
                                          <p:stCondLst>
                                            <p:cond delay="0"/>
                                          </p:stCondLst>
                                        </p:cTn>
                                        <p:tgtEl>
                                          <p:spTgt spid="659"/>
                                        </p:tgtEl>
                                        <p:attrNameLst>
                                          <p:attrName>style.visibility</p:attrName>
                                        </p:attrNameLst>
                                      </p:cBhvr>
                                      <p:to>
                                        <p:strVal val="visible"/>
                                      </p:to>
                                    </p:set>
                                    <p:anim calcmode="lin" valueType="num">
                                      <p:cBhvr additive="base">
                                        <p:cTn id="4044" dur="250" fill="hold"/>
                                        <p:tgtEl>
                                          <p:spTgt spid="659"/>
                                        </p:tgtEl>
                                        <p:attrNameLst>
                                          <p:attrName>ppt_x</p:attrName>
                                        </p:attrNameLst>
                                      </p:cBhvr>
                                      <p:tavLst>
                                        <p:tav tm="0">
                                          <p:val>
                                            <p:strVal val="1+#ppt_w/2"/>
                                          </p:val>
                                        </p:tav>
                                        <p:tav tm="100000">
                                          <p:val>
                                            <p:strVal val="#ppt_x"/>
                                          </p:val>
                                        </p:tav>
                                      </p:tavLst>
                                    </p:anim>
                                    <p:anim calcmode="lin" valueType="num">
                                      <p:cBhvr additive="base">
                                        <p:cTn id="4045" dur="250" fill="hold"/>
                                        <p:tgtEl>
                                          <p:spTgt spid="659"/>
                                        </p:tgtEl>
                                        <p:attrNameLst>
                                          <p:attrName>ppt_y</p:attrName>
                                        </p:attrNameLst>
                                      </p:cBhvr>
                                      <p:tavLst>
                                        <p:tav tm="0">
                                          <p:val>
                                            <p:strVal val="0-#ppt_h/2"/>
                                          </p:val>
                                        </p:tav>
                                        <p:tav tm="100000">
                                          <p:val>
                                            <p:strVal val="#ppt_y"/>
                                          </p:val>
                                        </p:tav>
                                      </p:tavLst>
                                    </p:anim>
                                  </p:childTnLst>
                                </p:cTn>
                              </p:par>
                              <p:par>
                                <p:cTn id="4046" presetID="1" presetClass="entr" presetSubtype="0" fill="hold" nodeType="withEffect">
                                  <p:stCondLst>
                                    <p:cond delay="0"/>
                                  </p:stCondLst>
                                  <p:childTnLst>
                                    <p:set>
                                      <p:cBhvr>
                                        <p:cTn id="4047" dur="1" fill="hold">
                                          <p:stCondLst>
                                            <p:cond delay="0"/>
                                          </p:stCondLst>
                                        </p:cTn>
                                        <p:tgtEl>
                                          <p:spTgt spid="786"/>
                                        </p:tgtEl>
                                        <p:attrNameLst>
                                          <p:attrName>style.visibility</p:attrName>
                                        </p:attrNameLst>
                                      </p:cBhvr>
                                      <p:to>
                                        <p:strVal val="visible"/>
                                      </p:to>
                                    </p:set>
                                  </p:childTnLst>
                                </p:cTn>
                              </p:par>
                            </p:childTnLst>
                          </p:cTn>
                        </p:par>
                      </p:childTnLst>
                    </p:cTn>
                  </p:par>
                </p:childTnLst>
              </p:cTn>
              <p:nextCondLst>
                <p:cond evt="onClick" delay="0">
                  <p:tgtEl>
                    <p:spTgt spid="662"/>
                  </p:tgtEl>
                </p:cond>
              </p:nextCondLst>
            </p:seq>
            <p:seq concurrent="1" nextAc="seek">
              <p:cTn id="4048" restart="whenNotActive" fill="hold" evtFilter="cancelBubble" nodeType="interactiveSeq">
                <p:stCondLst>
                  <p:cond evt="onClick" delay="0">
                    <p:tgtEl>
                      <p:spTgt spid="656"/>
                    </p:tgtEl>
                  </p:cond>
                </p:stCondLst>
                <p:endSync evt="end" delay="0">
                  <p:rtn val="all"/>
                </p:endSync>
                <p:childTnLst>
                  <p:par>
                    <p:cTn id="4049" fill="hold">
                      <p:stCondLst>
                        <p:cond delay="0"/>
                      </p:stCondLst>
                      <p:childTnLst>
                        <p:par>
                          <p:cTn id="4050" fill="hold">
                            <p:stCondLst>
                              <p:cond delay="0"/>
                            </p:stCondLst>
                            <p:childTnLst>
                              <p:par>
                                <p:cTn id="4051" presetID="2" presetClass="entr" presetSubtype="3" fill="hold" nodeType="clickEffect">
                                  <p:stCondLst>
                                    <p:cond delay="0"/>
                                  </p:stCondLst>
                                  <p:childTnLst>
                                    <p:set>
                                      <p:cBhvr>
                                        <p:cTn id="4052" dur="1" fill="hold">
                                          <p:stCondLst>
                                            <p:cond delay="0"/>
                                          </p:stCondLst>
                                        </p:cTn>
                                        <p:tgtEl>
                                          <p:spTgt spid="655"/>
                                        </p:tgtEl>
                                        <p:attrNameLst>
                                          <p:attrName>style.visibility</p:attrName>
                                        </p:attrNameLst>
                                      </p:cBhvr>
                                      <p:to>
                                        <p:strVal val="visible"/>
                                      </p:to>
                                    </p:set>
                                    <p:anim calcmode="lin" valueType="num">
                                      <p:cBhvr additive="base">
                                        <p:cTn id="4053" dur="250" fill="hold"/>
                                        <p:tgtEl>
                                          <p:spTgt spid="655"/>
                                        </p:tgtEl>
                                        <p:attrNameLst>
                                          <p:attrName>ppt_x</p:attrName>
                                        </p:attrNameLst>
                                      </p:cBhvr>
                                      <p:tavLst>
                                        <p:tav tm="0">
                                          <p:val>
                                            <p:strVal val="1+#ppt_w/2"/>
                                          </p:val>
                                        </p:tav>
                                        <p:tav tm="100000">
                                          <p:val>
                                            <p:strVal val="#ppt_x"/>
                                          </p:val>
                                        </p:tav>
                                      </p:tavLst>
                                    </p:anim>
                                    <p:anim calcmode="lin" valueType="num">
                                      <p:cBhvr additive="base">
                                        <p:cTn id="4054" dur="250" fill="hold"/>
                                        <p:tgtEl>
                                          <p:spTgt spid="655"/>
                                        </p:tgtEl>
                                        <p:attrNameLst>
                                          <p:attrName>ppt_y</p:attrName>
                                        </p:attrNameLst>
                                      </p:cBhvr>
                                      <p:tavLst>
                                        <p:tav tm="0">
                                          <p:val>
                                            <p:strVal val="0-#ppt_h/2"/>
                                          </p:val>
                                        </p:tav>
                                        <p:tav tm="100000">
                                          <p:val>
                                            <p:strVal val="#ppt_y"/>
                                          </p:val>
                                        </p:tav>
                                      </p:tavLst>
                                    </p:anim>
                                  </p:childTnLst>
                                </p:cTn>
                              </p:par>
                              <p:par>
                                <p:cTn id="4055" presetID="1" presetClass="entr" presetSubtype="0" fill="hold" nodeType="withEffect">
                                  <p:stCondLst>
                                    <p:cond delay="0"/>
                                  </p:stCondLst>
                                  <p:childTnLst>
                                    <p:set>
                                      <p:cBhvr>
                                        <p:cTn id="4056" dur="1" fill="hold">
                                          <p:stCondLst>
                                            <p:cond delay="0"/>
                                          </p:stCondLst>
                                        </p:cTn>
                                        <p:tgtEl>
                                          <p:spTgt spid="786"/>
                                        </p:tgtEl>
                                        <p:attrNameLst>
                                          <p:attrName>style.visibility</p:attrName>
                                        </p:attrNameLst>
                                      </p:cBhvr>
                                      <p:to>
                                        <p:strVal val="visible"/>
                                      </p:to>
                                    </p:set>
                                  </p:childTnLst>
                                </p:cTn>
                              </p:par>
                            </p:childTnLst>
                          </p:cTn>
                        </p:par>
                      </p:childTnLst>
                    </p:cTn>
                  </p:par>
                </p:childTnLst>
              </p:cTn>
              <p:nextCondLst>
                <p:cond evt="onClick" delay="0">
                  <p:tgtEl>
                    <p:spTgt spid="656"/>
                  </p:tgtEl>
                </p:cond>
              </p:nextCondLst>
            </p:seq>
            <p:seq concurrent="1" nextAc="seek">
              <p:cTn id="4057" restart="whenNotActive" fill="hold" evtFilter="cancelBubble" nodeType="interactiveSeq">
                <p:stCondLst>
                  <p:cond evt="onClick" delay="0">
                    <p:tgtEl>
                      <p:spTgt spid="669"/>
                    </p:tgtEl>
                  </p:cond>
                </p:stCondLst>
                <p:endSync evt="end" delay="0">
                  <p:rtn val="all"/>
                </p:endSync>
                <p:childTnLst>
                  <p:par>
                    <p:cTn id="4058" fill="hold">
                      <p:stCondLst>
                        <p:cond delay="0"/>
                      </p:stCondLst>
                      <p:childTnLst>
                        <p:par>
                          <p:cTn id="4059" fill="hold">
                            <p:stCondLst>
                              <p:cond delay="0"/>
                            </p:stCondLst>
                            <p:childTnLst>
                              <p:par>
                                <p:cTn id="4060" presetID="2" presetClass="entr" presetSubtype="3" fill="hold" nodeType="clickEffect">
                                  <p:stCondLst>
                                    <p:cond delay="0"/>
                                  </p:stCondLst>
                                  <p:childTnLst>
                                    <p:set>
                                      <p:cBhvr>
                                        <p:cTn id="4061" dur="1" fill="hold">
                                          <p:stCondLst>
                                            <p:cond delay="0"/>
                                          </p:stCondLst>
                                        </p:cTn>
                                        <p:tgtEl>
                                          <p:spTgt spid="664"/>
                                        </p:tgtEl>
                                        <p:attrNameLst>
                                          <p:attrName>style.visibility</p:attrName>
                                        </p:attrNameLst>
                                      </p:cBhvr>
                                      <p:to>
                                        <p:strVal val="visible"/>
                                      </p:to>
                                    </p:set>
                                    <p:anim calcmode="lin" valueType="num">
                                      <p:cBhvr additive="base">
                                        <p:cTn id="4062" dur="250" fill="hold"/>
                                        <p:tgtEl>
                                          <p:spTgt spid="664"/>
                                        </p:tgtEl>
                                        <p:attrNameLst>
                                          <p:attrName>ppt_x</p:attrName>
                                        </p:attrNameLst>
                                      </p:cBhvr>
                                      <p:tavLst>
                                        <p:tav tm="0">
                                          <p:val>
                                            <p:strVal val="1+#ppt_w/2"/>
                                          </p:val>
                                        </p:tav>
                                        <p:tav tm="100000">
                                          <p:val>
                                            <p:strVal val="#ppt_x"/>
                                          </p:val>
                                        </p:tav>
                                      </p:tavLst>
                                    </p:anim>
                                    <p:anim calcmode="lin" valueType="num">
                                      <p:cBhvr additive="base">
                                        <p:cTn id="4063" dur="250" fill="hold"/>
                                        <p:tgtEl>
                                          <p:spTgt spid="664"/>
                                        </p:tgtEl>
                                        <p:attrNameLst>
                                          <p:attrName>ppt_y</p:attrName>
                                        </p:attrNameLst>
                                      </p:cBhvr>
                                      <p:tavLst>
                                        <p:tav tm="0">
                                          <p:val>
                                            <p:strVal val="0-#ppt_h/2"/>
                                          </p:val>
                                        </p:tav>
                                        <p:tav tm="100000">
                                          <p:val>
                                            <p:strVal val="#ppt_y"/>
                                          </p:val>
                                        </p:tav>
                                      </p:tavLst>
                                    </p:anim>
                                  </p:childTnLst>
                                </p:cTn>
                              </p:par>
                              <p:par>
                                <p:cTn id="4064" presetID="1" presetClass="entr" presetSubtype="0" fill="hold" nodeType="withEffect">
                                  <p:stCondLst>
                                    <p:cond delay="0"/>
                                  </p:stCondLst>
                                  <p:childTnLst>
                                    <p:set>
                                      <p:cBhvr>
                                        <p:cTn id="4065" dur="1" fill="hold">
                                          <p:stCondLst>
                                            <p:cond delay="0"/>
                                          </p:stCondLst>
                                        </p:cTn>
                                        <p:tgtEl>
                                          <p:spTgt spid="787"/>
                                        </p:tgtEl>
                                        <p:attrNameLst>
                                          <p:attrName>style.visibility</p:attrName>
                                        </p:attrNameLst>
                                      </p:cBhvr>
                                      <p:to>
                                        <p:strVal val="visible"/>
                                      </p:to>
                                    </p:set>
                                  </p:childTnLst>
                                </p:cTn>
                              </p:par>
                            </p:childTnLst>
                          </p:cTn>
                        </p:par>
                      </p:childTnLst>
                    </p:cTn>
                  </p:par>
                </p:childTnLst>
              </p:cTn>
              <p:nextCondLst>
                <p:cond evt="onClick" delay="0">
                  <p:tgtEl>
                    <p:spTgt spid="669"/>
                  </p:tgtEl>
                </p:cond>
              </p:nextCondLst>
            </p:seq>
            <p:seq concurrent="1" nextAc="seek">
              <p:cTn id="4066" restart="whenNotActive" fill="hold" evtFilter="cancelBubble" nodeType="interactiveSeq">
                <p:stCondLst>
                  <p:cond evt="onClick" delay="0">
                    <p:tgtEl>
                      <p:spTgt spid="672"/>
                    </p:tgtEl>
                  </p:cond>
                </p:stCondLst>
                <p:endSync evt="end" delay="0">
                  <p:rtn val="all"/>
                </p:endSync>
                <p:childTnLst>
                  <p:par>
                    <p:cTn id="4067" fill="hold">
                      <p:stCondLst>
                        <p:cond delay="0"/>
                      </p:stCondLst>
                      <p:childTnLst>
                        <p:par>
                          <p:cTn id="4068" fill="hold">
                            <p:stCondLst>
                              <p:cond delay="0"/>
                            </p:stCondLst>
                            <p:childTnLst>
                              <p:par>
                                <p:cTn id="4069" presetID="2" presetClass="entr" presetSubtype="3" fill="hold" nodeType="clickEffect">
                                  <p:stCondLst>
                                    <p:cond delay="0"/>
                                  </p:stCondLst>
                                  <p:childTnLst>
                                    <p:set>
                                      <p:cBhvr>
                                        <p:cTn id="4070" dur="1" fill="hold">
                                          <p:stCondLst>
                                            <p:cond delay="0"/>
                                          </p:stCondLst>
                                        </p:cTn>
                                        <p:tgtEl>
                                          <p:spTgt spid="663"/>
                                        </p:tgtEl>
                                        <p:attrNameLst>
                                          <p:attrName>style.visibility</p:attrName>
                                        </p:attrNameLst>
                                      </p:cBhvr>
                                      <p:to>
                                        <p:strVal val="visible"/>
                                      </p:to>
                                    </p:set>
                                    <p:anim calcmode="lin" valueType="num">
                                      <p:cBhvr additive="base">
                                        <p:cTn id="4071" dur="250" fill="hold"/>
                                        <p:tgtEl>
                                          <p:spTgt spid="663"/>
                                        </p:tgtEl>
                                        <p:attrNameLst>
                                          <p:attrName>ppt_x</p:attrName>
                                        </p:attrNameLst>
                                      </p:cBhvr>
                                      <p:tavLst>
                                        <p:tav tm="0">
                                          <p:val>
                                            <p:strVal val="1+#ppt_w/2"/>
                                          </p:val>
                                        </p:tav>
                                        <p:tav tm="100000">
                                          <p:val>
                                            <p:strVal val="#ppt_x"/>
                                          </p:val>
                                        </p:tav>
                                      </p:tavLst>
                                    </p:anim>
                                    <p:anim calcmode="lin" valueType="num">
                                      <p:cBhvr additive="base">
                                        <p:cTn id="4072" dur="250" fill="hold"/>
                                        <p:tgtEl>
                                          <p:spTgt spid="663"/>
                                        </p:tgtEl>
                                        <p:attrNameLst>
                                          <p:attrName>ppt_y</p:attrName>
                                        </p:attrNameLst>
                                      </p:cBhvr>
                                      <p:tavLst>
                                        <p:tav tm="0">
                                          <p:val>
                                            <p:strVal val="0-#ppt_h/2"/>
                                          </p:val>
                                        </p:tav>
                                        <p:tav tm="100000">
                                          <p:val>
                                            <p:strVal val="#ppt_y"/>
                                          </p:val>
                                        </p:tav>
                                      </p:tavLst>
                                    </p:anim>
                                  </p:childTnLst>
                                </p:cTn>
                              </p:par>
                              <p:par>
                                <p:cTn id="4073" presetID="1" presetClass="entr" presetSubtype="0" fill="hold" nodeType="withEffect">
                                  <p:stCondLst>
                                    <p:cond delay="0"/>
                                  </p:stCondLst>
                                  <p:childTnLst>
                                    <p:set>
                                      <p:cBhvr>
                                        <p:cTn id="4074" dur="1" fill="hold">
                                          <p:stCondLst>
                                            <p:cond delay="0"/>
                                          </p:stCondLst>
                                        </p:cTn>
                                        <p:tgtEl>
                                          <p:spTgt spid="787"/>
                                        </p:tgtEl>
                                        <p:attrNameLst>
                                          <p:attrName>style.visibility</p:attrName>
                                        </p:attrNameLst>
                                      </p:cBhvr>
                                      <p:to>
                                        <p:strVal val="visible"/>
                                      </p:to>
                                    </p:set>
                                  </p:childTnLst>
                                </p:cTn>
                              </p:par>
                            </p:childTnLst>
                          </p:cTn>
                        </p:par>
                      </p:childTnLst>
                    </p:cTn>
                  </p:par>
                </p:childTnLst>
              </p:cTn>
              <p:nextCondLst>
                <p:cond evt="onClick" delay="0">
                  <p:tgtEl>
                    <p:spTgt spid="672"/>
                  </p:tgtEl>
                </p:cond>
              </p:nextCondLst>
            </p:seq>
            <p:seq concurrent="1" nextAc="seek">
              <p:cTn id="4075" restart="whenNotActive" fill="hold" evtFilter="cancelBubble" nodeType="interactiveSeq">
                <p:stCondLst>
                  <p:cond evt="onClick" delay="0">
                    <p:tgtEl>
                      <p:spTgt spid="670"/>
                    </p:tgtEl>
                  </p:cond>
                </p:stCondLst>
                <p:endSync evt="end" delay="0">
                  <p:rtn val="all"/>
                </p:endSync>
                <p:childTnLst>
                  <p:par>
                    <p:cTn id="4076" fill="hold">
                      <p:stCondLst>
                        <p:cond delay="0"/>
                      </p:stCondLst>
                      <p:childTnLst>
                        <p:par>
                          <p:cTn id="4077" fill="hold">
                            <p:stCondLst>
                              <p:cond delay="0"/>
                            </p:stCondLst>
                            <p:childTnLst>
                              <p:par>
                                <p:cTn id="4078" presetID="2" presetClass="entr" presetSubtype="3" fill="hold" nodeType="clickEffect">
                                  <p:stCondLst>
                                    <p:cond delay="0"/>
                                  </p:stCondLst>
                                  <p:childTnLst>
                                    <p:set>
                                      <p:cBhvr>
                                        <p:cTn id="4079" dur="1" fill="hold">
                                          <p:stCondLst>
                                            <p:cond delay="0"/>
                                          </p:stCondLst>
                                        </p:cTn>
                                        <p:tgtEl>
                                          <p:spTgt spid="667"/>
                                        </p:tgtEl>
                                        <p:attrNameLst>
                                          <p:attrName>style.visibility</p:attrName>
                                        </p:attrNameLst>
                                      </p:cBhvr>
                                      <p:to>
                                        <p:strVal val="visible"/>
                                      </p:to>
                                    </p:set>
                                    <p:anim calcmode="lin" valueType="num">
                                      <p:cBhvr additive="base">
                                        <p:cTn id="4080" dur="250" fill="hold"/>
                                        <p:tgtEl>
                                          <p:spTgt spid="667"/>
                                        </p:tgtEl>
                                        <p:attrNameLst>
                                          <p:attrName>ppt_x</p:attrName>
                                        </p:attrNameLst>
                                      </p:cBhvr>
                                      <p:tavLst>
                                        <p:tav tm="0">
                                          <p:val>
                                            <p:strVal val="1+#ppt_w/2"/>
                                          </p:val>
                                        </p:tav>
                                        <p:tav tm="100000">
                                          <p:val>
                                            <p:strVal val="#ppt_x"/>
                                          </p:val>
                                        </p:tav>
                                      </p:tavLst>
                                    </p:anim>
                                    <p:anim calcmode="lin" valueType="num">
                                      <p:cBhvr additive="base">
                                        <p:cTn id="4081" dur="250" fill="hold"/>
                                        <p:tgtEl>
                                          <p:spTgt spid="667"/>
                                        </p:tgtEl>
                                        <p:attrNameLst>
                                          <p:attrName>ppt_y</p:attrName>
                                        </p:attrNameLst>
                                      </p:cBhvr>
                                      <p:tavLst>
                                        <p:tav tm="0">
                                          <p:val>
                                            <p:strVal val="0-#ppt_h/2"/>
                                          </p:val>
                                        </p:tav>
                                        <p:tav tm="100000">
                                          <p:val>
                                            <p:strVal val="#ppt_y"/>
                                          </p:val>
                                        </p:tav>
                                      </p:tavLst>
                                    </p:anim>
                                  </p:childTnLst>
                                </p:cTn>
                              </p:par>
                              <p:par>
                                <p:cTn id="4082" presetID="1" presetClass="entr" presetSubtype="0" fill="hold" nodeType="withEffect">
                                  <p:stCondLst>
                                    <p:cond delay="0"/>
                                  </p:stCondLst>
                                  <p:childTnLst>
                                    <p:set>
                                      <p:cBhvr>
                                        <p:cTn id="4083" dur="1" fill="hold">
                                          <p:stCondLst>
                                            <p:cond delay="0"/>
                                          </p:stCondLst>
                                        </p:cTn>
                                        <p:tgtEl>
                                          <p:spTgt spid="787"/>
                                        </p:tgtEl>
                                        <p:attrNameLst>
                                          <p:attrName>style.visibility</p:attrName>
                                        </p:attrNameLst>
                                      </p:cBhvr>
                                      <p:to>
                                        <p:strVal val="visible"/>
                                      </p:to>
                                    </p:set>
                                  </p:childTnLst>
                                </p:cTn>
                              </p:par>
                            </p:childTnLst>
                          </p:cTn>
                        </p:par>
                      </p:childTnLst>
                    </p:cTn>
                  </p:par>
                </p:childTnLst>
              </p:cTn>
              <p:nextCondLst>
                <p:cond evt="onClick" delay="0">
                  <p:tgtEl>
                    <p:spTgt spid="670"/>
                  </p:tgtEl>
                </p:cond>
              </p:nextCondLst>
            </p:seq>
            <p:seq concurrent="1" nextAc="seek">
              <p:cTn id="4084" restart="whenNotActive" fill="hold" evtFilter="cancelBubble" nodeType="interactiveSeq">
                <p:stCondLst>
                  <p:cond evt="onClick" delay="0">
                    <p:tgtEl>
                      <p:spTgt spid="671"/>
                    </p:tgtEl>
                  </p:cond>
                </p:stCondLst>
                <p:endSync evt="end" delay="0">
                  <p:rtn val="all"/>
                </p:endSync>
                <p:childTnLst>
                  <p:par>
                    <p:cTn id="4085" fill="hold">
                      <p:stCondLst>
                        <p:cond delay="0"/>
                      </p:stCondLst>
                      <p:childTnLst>
                        <p:par>
                          <p:cTn id="4086" fill="hold">
                            <p:stCondLst>
                              <p:cond delay="0"/>
                            </p:stCondLst>
                            <p:childTnLst>
                              <p:par>
                                <p:cTn id="4087" presetID="2" presetClass="entr" presetSubtype="3" fill="hold" nodeType="clickEffect">
                                  <p:stCondLst>
                                    <p:cond delay="0"/>
                                  </p:stCondLst>
                                  <p:childTnLst>
                                    <p:set>
                                      <p:cBhvr>
                                        <p:cTn id="4088" dur="1" fill="hold">
                                          <p:stCondLst>
                                            <p:cond delay="0"/>
                                          </p:stCondLst>
                                        </p:cTn>
                                        <p:tgtEl>
                                          <p:spTgt spid="668"/>
                                        </p:tgtEl>
                                        <p:attrNameLst>
                                          <p:attrName>style.visibility</p:attrName>
                                        </p:attrNameLst>
                                      </p:cBhvr>
                                      <p:to>
                                        <p:strVal val="visible"/>
                                      </p:to>
                                    </p:set>
                                    <p:anim calcmode="lin" valueType="num">
                                      <p:cBhvr additive="base">
                                        <p:cTn id="4089" dur="250" fill="hold"/>
                                        <p:tgtEl>
                                          <p:spTgt spid="668"/>
                                        </p:tgtEl>
                                        <p:attrNameLst>
                                          <p:attrName>ppt_x</p:attrName>
                                        </p:attrNameLst>
                                      </p:cBhvr>
                                      <p:tavLst>
                                        <p:tav tm="0">
                                          <p:val>
                                            <p:strVal val="1+#ppt_w/2"/>
                                          </p:val>
                                        </p:tav>
                                        <p:tav tm="100000">
                                          <p:val>
                                            <p:strVal val="#ppt_x"/>
                                          </p:val>
                                        </p:tav>
                                      </p:tavLst>
                                    </p:anim>
                                    <p:anim calcmode="lin" valueType="num">
                                      <p:cBhvr additive="base">
                                        <p:cTn id="4090" dur="250" fill="hold"/>
                                        <p:tgtEl>
                                          <p:spTgt spid="668"/>
                                        </p:tgtEl>
                                        <p:attrNameLst>
                                          <p:attrName>ppt_y</p:attrName>
                                        </p:attrNameLst>
                                      </p:cBhvr>
                                      <p:tavLst>
                                        <p:tav tm="0">
                                          <p:val>
                                            <p:strVal val="0-#ppt_h/2"/>
                                          </p:val>
                                        </p:tav>
                                        <p:tav tm="100000">
                                          <p:val>
                                            <p:strVal val="#ppt_y"/>
                                          </p:val>
                                        </p:tav>
                                      </p:tavLst>
                                    </p:anim>
                                  </p:childTnLst>
                                </p:cTn>
                              </p:par>
                              <p:par>
                                <p:cTn id="4091" presetID="1" presetClass="entr" presetSubtype="0" fill="hold" nodeType="withEffect">
                                  <p:stCondLst>
                                    <p:cond delay="0"/>
                                  </p:stCondLst>
                                  <p:childTnLst>
                                    <p:set>
                                      <p:cBhvr>
                                        <p:cTn id="4092" dur="1" fill="hold">
                                          <p:stCondLst>
                                            <p:cond delay="0"/>
                                          </p:stCondLst>
                                        </p:cTn>
                                        <p:tgtEl>
                                          <p:spTgt spid="787"/>
                                        </p:tgtEl>
                                        <p:attrNameLst>
                                          <p:attrName>style.visibility</p:attrName>
                                        </p:attrNameLst>
                                      </p:cBhvr>
                                      <p:to>
                                        <p:strVal val="visible"/>
                                      </p:to>
                                    </p:set>
                                  </p:childTnLst>
                                </p:cTn>
                              </p:par>
                            </p:childTnLst>
                          </p:cTn>
                        </p:par>
                      </p:childTnLst>
                    </p:cTn>
                  </p:par>
                </p:childTnLst>
              </p:cTn>
              <p:nextCondLst>
                <p:cond evt="onClick" delay="0">
                  <p:tgtEl>
                    <p:spTgt spid="671"/>
                  </p:tgtEl>
                </p:cond>
              </p:nextCondLst>
            </p:seq>
            <p:seq concurrent="1" nextAc="seek">
              <p:cTn id="4093" restart="whenNotActive" fill="hold" evtFilter="cancelBubble" nodeType="interactiveSeq">
                <p:stCondLst>
                  <p:cond evt="onClick" delay="0">
                    <p:tgtEl>
                      <p:spTgt spid="666"/>
                    </p:tgtEl>
                  </p:cond>
                </p:stCondLst>
                <p:endSync evt="end" delay="0">
                  <p:rtn val="all"/>
                </p:endSync>
                <p:childTnLst>
                  <p:par>
                    <p:cTn id="4094" fill="hold">
                      <p:stCondLst>
                        <p:cond delay="0"/>
                      </p:stCondLst>
                      <p:childTnLst>
                        <p:par>
                          <p:cTn id="4095" fill="hold">
                            <p:stCondLst>
                              <p:cond delay="0"/>
                            </p:stCondLst>
                            <p:childTnLst>
                              <p:par>
                                <p:cTn id="4096" presetID="2" presetClass="entr" presetSubtype="3" fill="hold" nodeType="clickEffect">
                                  <p:stCondLst>
                                    <p:cond delay="0"/>
                                  </p:stCondLst>
                                  <p:childTnLst>
                                    <p:set>
                                      <p:cBhvr>
                                        <p:cTn id="4097" dur="1" fill="hold">
                                          <p:stCondLst>
                                            <p:cond delay="0"/>
                                          </p:stCondLst>
                                        </p:cTn>
                                        <p:tgtEl>
                                          <p:spTgt spid="665"/>
                                        </p:tgtEl>
                                        <p:attrNameLst>
                                          <p:attrName>style.visibility</p:attrName>
                                        </p:attrNameLst>
                                      </p:cBhvr>
                                      <p:to>
                                        <p:strVal val="visible"/>
                                      </p:to>
                                    </p:set>
                                    <p:anim calcmode="lin" valueType="num">
                                      <p:cBhvr additive="base">
                                        <p:cTn id="4098" dur="250" fill="hold"/>
                                        <p:tgtEl>
                                          <p:spTgt spid="665"/>
                                        </p:tgtEl>
                                        <p:attrNameLst>
                                          <p:attrName>ppt_x</p:attrName>
                                        </p:attrNameLst>
                                      </p:cBhvr>
                                      <p:tavLst>
                                        <p:tav tm="0">
                                          <p:val>
                                            <p:strVal val="1+#ppt_w/2"/>
                                          </p:val>
                                        </p:tav>
                                        <p:tav tm="100000">
                                          <p:val>
                                            <p:strVal val="#ppt_x"/>
                                          </p:val>
                                        </p:tav>
                                      </p:tavLst>
                                    </p:anim>
                                    <p:anim calcmode="lin" valueType="num">
                                      <p:cBhvr additive="base">
                                        <p:cTn id="4099" dur="250" fill="hold"/>
                                        <p:tgtEl>
                                          <p:spTgt spid="665"/>
                                        </p:tgtEl>
                                        <p:attrNameLst>
                                          <p:attrName>ppt_y</p:attrName>
                                        </p:attrNameLst>
                                      </p:cBhvr>
                                      <p:tavLst>
                                        <p:tav tm="0">
                                          <p:val>
                                            <p:strVal val="0-#ppt_h/2"/>
                                          </p:val>
                                        </p:tav>
                                        <p:tav tm="100000">
                                          <p:val>
                                            <p:strVal val="#ppt_y"/>
                                          </p:val>
                                        </p:tav>
                                      </p:tavLst>
                                    </p:anim>
                                  </p:childTnLst>
                                </p:cTn>
                              </p:par>
                              <p:par>
                                <p:cTn id="4100" presetID="1" presetClass="entr" presetSubtype="0" fill="hold" nodeType="withEffect">
                                  <p:stCondLst>
                                    <p:cond delay="0"/>
                                  </p:stCondLst>
                                  <p:childTnLst>
                                    <p:set>
                                      <p:cBhvr>
                                        <p:cTn id="4101" dur="1" fill="hold">
                                          <p:stCondLst>
                                            <p:cond delay="0"/>
                                          </p:stCondLst>
                                        </p:cTn>
                                        <p:tgtEl>
                                          <p:spTgt spid="787"/>
                                        </p:tgtEl>
                                        <p:attrNameLst>
                                          <p:attrName>style.visibility</p:attrName>
                                        </p:attrNameLst>
                                      </p:cBhvr>
                                      <p:to>
                                        <p:strVal val="visible"/>
                                      </p:to>
                                    </p:set>
                                  </p:childTnLst>
                                </p:cTn>
                              </p:par>
                            </p:childTnLst>
                          </p:cTn>
                        </p:par>
                      </p:childTnLst>
                    </p:cTn>
                  </p:par>
                </p:childTnLst>
              </p:cTn>
              <p:nextCondLst>
                <p:cond evt="onClick" delay="0">
                  <p:tgtEl>
                    <p:spTgt spid="666"/>
                  </p:tgtEl>
                </p:cond>
              </p:nextCondLst>
            </p:seq>
            <p:seq concurrent="1" nextAc="seek">
              <p:cTn id="4102" restart="whenNotActive" fill="hold" evtFilter="cancelBubble" nodeType="interactiveSeq">
                <p:stCondLst>
                  <p:cond evt="onClick" delay="0">
                    <p:tgtEl>
                      <p:spTgt spid="679"/>
                    </p:tgtEl>
                  </p:cond>
                </p:stCondLst>
                <p:endSync evt="end" delay="0">
                  <p:rtn val="all"/>
                </p:endSync>
                <p:childTnLst>
                  <p:par>
                    <p:cTn id="4103" fill="hold">
                      <p:stCondLst>
                        <p:cond delay="0"/>
                      </p:stCondLst>
                      <p:childTnLst>
                        <p:par>
                          <p:cTn id="4104" fill="hold">
                            <p:stCondLst>
                              <p:cond delay="0"/>
                            </p:stCondLst>
                            <p:childTnLst>
                              <p:par>
                                <p:cTn id="4105" presetID="2" presetClass="entr" presetSubtype="3" fill="hold" nodeType="clickEffect">
                                  <p:stCondLst>
                                    <p:cond delay="0"/>
                                  </p:stCondLst>
                                  <p:childTnLst>
                                    <p:set>
                                      <p:cBhvr>
                                        <p:cTn id="4106" dur="1" fill="hold">
                                          <p:stCondLst>
                                            <p:cond delay="0"/>
                                          </p:stCondLst>
                                        </p:cTn>
                                        <p:tgtEl>
                                          <p:spTgt spid="674"/>
                                        </p:tgtEl>
                                        <p:attrNameLst>
                                          <p:attrName>style.visibility</p:attrName>
                                        </p:attrNameLst>
                                      </p:cBhvr>
                                      <p:to>
                                        <p:strVal val="visible"/>
                                      </p:to>
                                    </p:set>
                                    <p:anim calcmode="lin" valueType="num">
                                      <p:cBhvr additive="base">
                                        <p:cTn id="4107" dur="250" fill="hold"/>
                                        <p:tgtEl>
                                          <p:spTgt spid="674"/>
                                        </p:tgtEl>
                                        <p:attrNameLst>
                                          <p:attrName>ppt_x</p:attrName>
                                        </p:attrNameLst>
                                      </p:cBhvr>
                                      <p:tavLst>
                                        <p:tav tm="0">
                                          <p:val>
                                            <p:strVal val="1+#ppt_w/2"/>
                                          </p:val>
                                        </p:tav>
                                        <p:tav tm="100000">
                                          <p:val>
                                            <p:strVal val="#ppt_x"/>
                                          </p:val>
                                        </p:tav>
                                      </p:tavLst>
                                    </p:anim>
                                    <p:anim calcmode="lin" valueType="num">
                                      <p:cBhvr additive="base">
                                        <p:cTn id="4108" dur="250" fill="hold"/>
                                        <p:tgtEl>
                                          <p:spTgt spid="674"/>
                                        </p:tgtEl>
                                        <p:attrNameLst>
                                          <p:attrName>ppt_y</p:attrName>
                                        </p:attrNameLst>
                                      </p:cBhvr>
                                      <p:tavLst>
                                        <p:tav tm="0">
                                          <p:val>
                                            <p:strVal val="0-#ppt_h/2"/>
                                          </p:val>
                                        </p:tav>
                                        <p:tav tm="100000">
                                          <p:val>
                                            <p:strVal val="#ppt_y"/>
                                          </p:val>
                                        </p:tav>
                                      </p:tavLst>
                                    </p:anim>
                                  </p:childTnLst>
                                </p:cTn>
                              </p:par>
                              <p:par>
                                <p:cTn id="4109" presetID="1" presetClass="entr" presetSubtype="0" fill="hold" nodeType="withEffect">
                                  <p:stCondLst>
                                    <p:cond delay="0"/>
                                  </p:stCondLst>
                                  <p:childTnLst>
                                    <p:set>
                                      <p:cBhvr>
                                        <p:cTn id="4110" dur="1" fill="hold">
                                          <p:stCondLst>
                                            <p:cond delay="0"/>
                                          </p:stCondLst>
                                        </p:cTn>
                                        <p:tgtEl>
                                          <p:spTgt spid="788"/>
                                        </p:tgtEl>
                                        <p:attrNameLst>
                                          <p:attrName>style.visibility</p:attrName>
                                        </p:attrNameLst>
                                      </p:cBhvr>
                                      <p:to>
                                        <p:strVal val="visible"/>
                                      </p:to>
                                    </p:set>
                                  </p:childTnLst>
                                </p:cTn>
                              </p:par>
                            </p:childTnLst>
                          </p:cTn>
                        </p:par>
                      </p:childTnLst>
                    </p:cTn>
                  </p:par>
                </p:childTnLst>
              </p:cTn>
              <p:nextCondLst>
                <p:cond evt="onClick" delay="0">
                  <p:tgtEl>
                    <p:spTgt spid="679"/>
                  </p:tgtEl>
                </p:cond>
              </p:nextCondLst>
            </p:seq>
            <p:seq concurrent="1" nextAc="seek">
              <p:cTn id="4111" restart="whenNotActive" fill="hold" evtFilter="cancelBubble" nodeType="interactiveSeq">
                <p:stCondLst>
                  <p:cond evt="onClick" delay="0">
                    <p:tgtEl>
                      <p:spTgt spid="682"/>
                    </p:tgtEl>
                  </p:cond>
                </p:stCondLst>
                <p:endSync evt="end" delay="0">
                  <p:rtn val="all"/>
                </p:endSync>
                <p:childTnLst>
                  <p:par>
                    <p:cTn id="4112" fill="hold">
                      <p:stCondLst>
                        <p:cond delay="0"/>
                      </p:stCondLst>
                      <p:childTnLst>
                        <p:par>
                          <p:cTn id="4113" fill="hold">
                            <p:stCondLst>
                              <p:cond delay="0"/>
                            </p:stCondLst>
                            <p:childTnLst>
                              <p:par>
                                <p:cTn id="4114" presetID="2" presetClass="entr" presetSubtype="3" fill="hold" nodeType="clickEffect">
                                  <p:stCondLst>
                                    <p:cond delay="0"/>
                                  </p:stCondLst>
                                  <p:childTnLst>
                                    <p:set>
                                      <p:cBhvr>
                                        <p:cTn id="4115" dur="1" fill="hold">
                                          <p:stCondLst>
                                            <p:cond delay="0"/>
                                          </p:stCondLst>
                                        </p:cTn>
                                        <p:tgtEl>
                                          <p:spTgt spid="673"/>
                                        </p:tgtEl>
                                        <p:attrNameLst>
                                          <p:attrName>style.visibility</p:attrName>
                                        </p:attrNameLst>
                                      </p:cBhvr>
                                      <p:to>
                                        <p:strVal val="visible"/>
                                      </p:to>
                                    </p:set>
                                    <p:anim calcmode="lin" valueType="num">
                                      <p:cBhvr additive="base">
                                        <p:cTn id="4116" dur="250" fill="hold"/>
                                        <p:tgtEl>
                                          <p:spTgt spid="673"/>
                                        </p:tgtEl>
                                        <p:attrNameLst>
                                          <p:attrName>ppt_x</p:attrName>
                                        </p:attrNameLst>
                                      </p:cBhvr>
                                      <p:tavLst>
                                        <p:tav tm="0">
                                          <p:val>
                                            <p:strVal val="1+#ppt_w/2"/>
                                          </p:val>
                                        </p:tav>
                                        <p:tav tm="100000">
                                          <p:val>
                                            <p:strVal val="#ppt_x"/>
                                          </p:val>
                                        </p:tav>
                                      </p:tavLst>
                                    </p:anim>
                                    <p:anim calcmode="lin" valueType="num">
                                      <p:cBhvr additive="base">
                                        <p:cTn id="4117" dur="250" fill="hold"/>
                                        <p:tgtEl>
                                          <p:spTgt spid="673"/>
                                        </p:tgtEl>
                                        <p:attrNameLst>
                                          <p:attrName>ppt_y</p:attrName>
                                        </p:attrNameLst>
                                      </p:cBhvr>
                                      <p:tavLst>
                                        <p:tav tm="0">
                                          <p:val>
                                            <p:strVal val="0-#ppt_h/2"/>
                                          </p:val>
                                        </p:tav>
                                        <p:tav tm="100000">
                                          <p:val>
                                            <p:strVal val="#ppt_y"/>
                                          </p:val>
                                        </p:tav>
                                      </p:tavLst>
                                    </p:anim>
                                  </p:childTnLst>
                                </p:cTn>
                              </p:par>
                              <p:par>
                                <p:cTn id="4118" presetID="1" presetClass="entr" presetSubtype="0" fill="hold" nodeType="withEffect">
                                  <p:stCondLst>
                                    <p:cond delay="0"/>
                                  </p:stCondLst>
                                  <p:childTnLst>
                                    <p:set>
                                      <p:cBhvr>
                                        <p:cTn id="4119" dur="1" fill="hold">
                                          <p:stCondLst>
                                            <p:cond delay="0"/>
                                          </p:stCondLst>
                                        </p:cTn>
                                        <p:tgtEl>
                                          <p:spTgt spid="788"/>
                                        </p:tgtEl>
                                        <p:attrNameLst>
                                          <p:attrName>style.visibility</p:attrName>
                                        </p:attrNameLst>
                                      </p:cBhvr>
                                      <p:to>
                                        <p:strVal val="visible"/>
                                      </p:to>
                                    </p:set>
                                  </p:childTnLst>
                                </p:cTn>
                              </p:par>
                            </p:childTnLst>
                          </p:cTn>
                        </p:par>
                      </p:childTnLst>
                    </p:cTn>
                  </p:par>
                </p:childTnLst>
              </p:cTn>
              <p:nextCondLst>
                <p:cond evt="onClick" delay="0">
                  <p:tgtEl>
                    <p:spTgt spid="682"/>
                  </p:tgtEl>
                </p:cond>
              </p:nextCondLst>
            </p:seq>
            <p:seq concurrent="1" nextAc="seek">
              <p:cTn id="4120" restart="whenNotActive" fill="hold" evtFilter="cancelBubble" nodeType="interactiveSeq">
                <p:stCondLst>
                  <p:cond evt="onClick" delay="0">
                    <p:tgtEl>
                      <p:spTgt spid="680"/>
                    </p:tgtEl>
                  </p:cond>
                </p:stCondLst>
                <p:endSync evt="end" delay="0">
                  <p:rtn val="all"/>
                </p:endSync>
                <p:childTnLst>
                  <p:par>
                    <p:cTn id="4121" fill="hold">
                      <p:stCondLst>
                        <p:cond delay="0"/>
                      </p:stCondLst>
                      <p:childTnLst>
                        <p:par>
                          <p:cTn id="4122" fill="hold">
                            <p:stCondLst>
                              <p:cond delay="0"/>
                            </p:stCondLst>
                            <p:childTnLst>
                              <p:par>
                                <p:cTn id="4123" presetID="2" presetClass="entr" presetSubtype="3" fill="hold" nodeType="clickEffect">
                                  <p:stCondLst>
                                    <p:cond delay="0"/>
                                  </p:stCondLst>
                                  <p:childTnLst>
                                    <p:set>
                                      <p:cBhvr>
                                        <p:cTn id="4124" dur="1" fill="hold">
                                          <p:stCondLst>
                                            <p:cond delay="0"/>
                                          </p:stCondLst>
                                        </p:cTn>
                                        <p:tgtEl>
                                          <p:spTgt spid="677"/>
                                        </p:tgtEl>
                                        <p:attrNameLst>
                                          <p:attrName>style.visibility</p:attrName>
                                        </p:attrNameLst>
                                      </p:cBhvr>
                                      <p:to>
                                        <p:strVal val="visible"/>
                                      </p:to>
                                    </p:set>
                                    <p:anim calcmode="lin" valueType="num">
                                      <p:cBhvr additive="base">
                                        <p:cTn id="4125" dur="250" fill="hold"/>
                                        <p:tgtEl>
                                          <p:spTgt spid="677"/>
                                        </p:tgtEl>
                                        <p:attrNameLst>
                                          <p:attrName>ppt_x</p:attrName>
                                        </p:attrNameLst>
                                      </p:cBhvr>
                                      <p:tavLst>
                                        <p:tav tm="0">
                                          <p:val>
                                            <p:strVal val="1+#ppt_w/2"/>
                                          </p:val>
                                        </p:tav>
                                        <p:tav tm="100000">
                                          <p:val>
                                            <p:strVal val="#ppt_x"/>
                                          </p:val>
                                        </p:tav>
                                      </p:tavLst>
                                    </p:anim>
                                    <p:anim calcmode="lin" valueType="num">
                                      <p:cBhvr additive="base">
                                        <p:cTn id="4126" dur="250" fill="hold"/>
                                        <p:tgtEl>
                                          <p:spTgt spid="677"/>
                                        </p:tgtEl>
                                        <p:attrNameLst>
                                          <p:attrName>ppt_y</p:attrName>
                                        </p:attrNameLst>
                                      </p:cBhvr>
                                      <p:tavLst>
                                        <p:tav tm="0">
                                          <p:val>
                                            <p:strVal val="0-#ppt_h/2"/>
                                          </p:val>
                                        </p:tav>
                                        <p:tav tm="100000">
                                          <p:val>
                                            <p:strVal val="#ppt_y"/>
                                          </p:val>
                                        </p:tav>
                                      </p:tavLst>
                                    </p:anim>
                                  </p:childTnLst>
                                </p:cTn>
                              </p:par>
                              <p:par>
                                <p:cTn id="4127" presetID="1" presetClass="entr" presetSubtype="0" fill="hold" nodeType="withEffect">
                                  <p:stCondLst>
                                    <p:cond delay="0"/>
                                  </p:stCondLst>
                                  <p:childTnLst>
                                    <p:set>
                                      <p:cBhvr>
                                        <p:cTn id="4128" dur="1" fill="hold">
                                          <p:stCondLst>
                                            <p:cond delay="0"/>
                                          </p:stCondLst>
                                        </p:cTn>
                                        <p:tgtEl>
                                          <p:spTgt spid="788"/>
                                        </p:tgtEl>
                                        <p:attrNameLst>
                                          <p:attrName>style.visibility</p:attrName>
                                        </p:attrNameLst>
                                      </p:cBhvr>
                                      <p:to>
                                        <p:strVal val="visible"/>
                                      </p:to>
                                    </p:set>
                                  </p:childTnLst>
                                </p:cTn>
                              </p:par>
                            </p:childTnLst>
                          </p:cTn>
                        </p:par>
                      </p:childTnLst>
                    </p:cTn>
                  </p:par>
                </p:childTnLst>
              </p:cTn>
              <p:nextCondLst>
                <p:cond evt="onClick" delay="0">
                  <p:tgtEl>
                    <p:spTgt spid="680"/>
                  </p:tgtEl>
                </p:cond>
              </p:nextCondLst>
            </p:seq>
            <p:seq concurrent="1" nextAc="seek">
              <p:cTn id="4129" restart="whenNotActive" fill="hold" evtFilter="cancelBubble" nodeType="interactiveSeq">
                <p:stCondLst>
                  <p:cond evt="onClick" delay="0">
                    <p:tgtEl>
                      <p:spTgt spid="681"/>
                    </p:tgtEl>
                  </p:cond>
                </p:stCondLst>
                <p:endSync evt="end" delay="0">
                  <p:rtn val="all"/>
                </p:endSync>
                <p:childTnLst>
                  <p:par>
                    <p:cTn id="4130" fill="hold">
                      <p:stCondLst>
                        <p:cond delay="0"/>
                      </p:stCondLst>
                      <p:childTnLst>
                        <p:par>
                          <p:cTn id="4131" fill="hold">
                            <p:stCondLst>
                              <p:cond delay="0"/>
                            </p:stCondLst>
                            <p:childTnLst>
                              <p:par>
                                <p:cTn id="4132" presetID="2" presetClass="entr" presetSubtype="3" fill="hold" nodeType="clickEffect">
                                  <p:stCondLst>
                                    <p:cond delay="0"/>
                                  </p:stCondLst>
                                  <p:childTnLst>
                                    <p:set>
                                      <p:cBhvr>
                                        <p:cTn id="4133" dur="1" fill="hold">
                                          <p:stCondLst>
                                            <p:cond delay="0"/>
                                          </p:stCondLst>
                                        </p:cTn>
                                        <p:tgtEl>
                                          <p:spTgt spid="678"/>
                                        </p:tgtEl>
                                        <p:attrNameLst>
                                          <p:attrName>style.visibility</p:attrName>
                                        </p:attrNameLst>
                                      </p:cBhvr>
                                      <p:to>
                                        <p:strVal val="visible"/>
                                      </p:to>
                                    </p:set>
                                    <p:anim calcmode="lin" valueType="num">
                                      <p:cBhvr additive="base">
                                        <p:cTn id="4134" dur="250" fill="hold"/>
                                        <p:tgtEl>
                                          <p:spTgt spid="678"/>
                                        </p:tgtEl>
                                        <p:attrNameLst>
                                          <p:attrName>ppt_x</p:attrName>
                                        </p:attrNameLst>
                                      </p:cBhvr>
                                      <p:tavLst>
                                        <p:tav tm="0">
                                          <p:val>
                                            <p:strVal val="1+#ppt_w/2"/>
                                          </p:val>
                                        </p:tav>
                                        <p:tav tm="100000">
                                          <p:val>
                                            <p:strVal val="#ppt_x"/>
                                          </p:val>
                                        </p:tav>
                                      </p:tavLst>
                                    </p:anim>
                                    <p:anim calcmode="lin" valueType="num">
                                      <p:cBhvr additive="base">
                                        <p:cTn id="4135" dur="250" fill="hold"/>
                                        <p:tgtEl>
                                          <p:spTgt spid="678"/>
                                        </p:tgtEl>
                                        <p:attrNameLst>
                                          <p:attrName>ppt_y</p:attrName>
                                        </p:attrNameLst>
                                      </p:cBhvr>
                                      <p:tavLst>
                                        <p:tav tm="0">
                                          <p:val>
                                            <p:strVal val="0-#ppt_h/2"/>
                                          </p:val>
                                        </p:tav>
                                        <p:tav tm="100000">
                                          <p:val>
                                            <p:strVal val="#ppt_y"/>
                                          </p:val>
                                        </p:tav>
                                      </p:tavLst>
                                    </p:anim>
                                  </p:childTnLst>
                                </p:cTn>
                              </p:par>
                              <p:par>
                                <p:cTn id="4136" presetID="1" presetClass="entr" presetSubtype="0" fill="hold" nodeType="withEffect">
                                  <p:stCondLst>
                                    <p:cond delay="0"/>
                                  </p:stCondLst>
                                  <p:childTnLst>
                                    <p:set>
                                      <p:cBhvr>
                                        <p:cTn id="4137" dur="1" fill="hold">
                                          <p:stCondLst>
                                            <p:cond delay="0"/>
                                          </p:stCondLst>
                                        </p:cTn>
                                        <p:tgtEl>
                                          <p:spTgt spid="788"/>
                                        </p:tgtEl>
                                        <p:attrNameLst>
                                          <p:attrName>style.visibility</p:attrName>
                                        </p:attrNameLst>
                                      </p:cBhvr>
                                      <p:to>
                                        <p:strVal val="visible"/>
                                      </p:to>
                                    </p:set>
                                  </p:childTnLst>
                                </p:cTn>
                              </p:par>
                            </p:childTnLst>
                          </p:cTn>
                        </p:par>
                      </p:childTnLst>
                    </p:cTn>
                  </p:par>
                </p:childTnLst>
              </p:cTn>
              <p:nextCondLst>
                <p:cond evt="onClick" delay="0">
                  <p:tgtEl>
                    <p:spTgt spid="681"/>
                  </p:tgtEl>
                </p:cond>
              </p:nextCondLst>
            </p:seq>
            <p:seq concurrent="1" nextAc="seek">
              <p:cTn id="4138" restart="whenNotActive" fill="hold" evtFilter="cancelBubble" nodeType="interactiveSeq">
                <p:stCondLst>
                  <p:cond evt="onClick" delay="0">
                    <p:tgtEl>
                      <p:spTgt spid="676"/>
                    </p:tgtEl>
                  </p:cond>
                </p:stCondLst>
                <p:endSync evt="end" delay="0">
                  <p:rtn val="all"/>
                </p:endSync>
                <p:childTnLst>
                  <p:par>
                    <p:cTn id="4139" fill="hold">
                      <p:stCondLst>
                        <p:cond delay="0"/>
                      </p:stCondLst>
                      <p:childTnLst>
                        <p:par>
                          <p:cTn id="4140" fill="hold">
                            <p:stCondLst>
                              <p:cond delay="0"/>
                            </p:stCondLst>
                            <p:childTnLst>
                              <p:par>
                                <p:cTn id="4141" presetID="2" presetClass="entr" presetSubtype="3" fill="hold" nodeType="clickEffect">
                                  <p:stCondLst>
                                    <p:cond delay="0"/>
                                  </p:stCondLst>
                                  <p:childTnLst>
                                    <p:set>
                                      <p:cBhvr>
                                        <p:cTn id="4142" dur="1" fill="hold">
                                          <p:stCondLst>
                                            <p:cond delay="0"/>
                                          </p:stCondLst>
                                        </p:cTn>
                                        <p:tgtEl>
                                          <p:spTgt spid="675"/>
                                        </p:tgtEl>
                                        <p:attrNameLst>
                                          <p:attrName>style.visibility</p:attrName>
                                        </p:attrNameLst>
                                      </p:cBhvr>
                                      <p:to>
                                        <p:strVal val="visible"/>
                                      </p:to>
                                    </p:set>
                                    <p:anim calcmode="lin" valueType="num">
                                      <p:cBhvr additive="base">
                                        <p:cTn id="4143" dur="250" fill="hold"/>
                                        <p:tgtEl>
                                          <p:spTgt spid="675"/>
                                        </p:tgtEl>
                                        <p:attrNameLst>
                                          <p:attrName>ppt_x</p:attrName>
                                        </p:attrNameLst>
                                      </p:cBhvr>
                                      <p:tavLst>
                                        <p:tav tm="0">
                                          <p:val>
                                            <p:strVal val="1+#ppt_w/2"/>
                                          </p:val>
                                        </p:tav>
                                        <p:tav tm="100000">
                                          <p:val>
                                            <p:strVal val="#ppt_x"/>
                                          </p:val>
                                        </p:tav>
                                      </p:tavLst>
                                    </p:anim>
                                    <p:anim calcmode="lin" valueType="num">
                                      <p:cBhvr additive="base">
                                        <p:cTn id="4144" dur="250" fill="hold"/>
                                        <p:tgtEl>
                                          <p:spTgt spid="675"/>
                                        </p:tgtEl>
                                        <p:attrNameLst>
                                          <p:attrName>ppt_y</p:attrName>
                                        </p:attrNameLst>
                                      </p:cBhvr>
                                      <p:tavLst>
                                        <p:tav tm="0">
                                          <p:val>
                                            <p:strVal val="0-#ppt_h/2"/>
                                          </p:val>
                                        </p:tav>
                                        <p:tav tm="100000">
                                          <p:val>
                                            <p:strVal val="#ppt_y"/>
                                          </p:val>
                                        </p:tav>
                                      </p:tavLst>
                                    </p:anim>
                                  </p:childTnLst>
                                </p:cTn>
                              </p:par>
                              <p:par>
                                <p:cTn id="4145" presetID="1" presetClass="entr" presetSubtype="0" fill="hold" nodeType="withEffect">
                                  <p:stCondLst>
                                    <p:cond delay="0"/>
                                  </p:stCondLst>
                                  <p:childTnLst>
                                    <p:set>
                                      <p:cBhvr>
                                        <p:cTn id="4146" dur="1" fill="hold">
                                          <p:stCondLst>
                                            <p:cond delay="0"/>
                                          </p:stCondLst>
                                        </p:cTn>
                                        <p:tgtEl>
                                          <p:spTgt spid="788"/>
                                        </p:tgtEl>
                                        <p:attrNameLst>
                                          <p:attrName>style.visibility</p:attrName>
                                        </p:attrNameLst>
                                      </p:cBhvr>
                                      <p:to>
                                        <p:strVal val="visible"/>
                                      </p:to>
                                    </p:set>
                                  </p:childTnLst>
                                </p:cTn>
                              </p:par>
                            </p:childTnLst>
                          </p:cTn>
                        </p:par>
                      </p:childTnLst>
                    </p:cTn>
                  </p:par>
                </p:childTnLst>
              </p:cTn>
              <p:nextCondLst>
                <p:cond evt="onClick" delay="0">
                  <p:tgtEl>
                    <p:spTgt spid="676"/>
                  </p:tgtEl>
                </p:cond>
              </p:nextCondLst>
            </p:seq>
            <p:seq concurrent="1" nextAc="seek">
              <p:cTn id="4147" restart="whenNotActive" fill="hold" evtFilter="cancelBubble" nodeType="interactiveSeq">
                <p:stCondLst>
                  <p:cond evt="onClick" delay="0">
                    <p:tgtEl>
                      <p:spTgt spid="689"/>
                    </p:tgtEl>
                  </p:cond>
                </p:stCondLst>
                <p:endSync evt="end" delay="0">
                  <p:rtn val="all"/>
                </p:endSync>
                <p:childTnLst>
                  <p:par>
                    <p:cTn id="4148" fill="hold">
                      <p:stCondLst>
                        <p:cond delay="0"/>
                      </p:stCondLst>
                      <p:childTnLst>
                        <p:par>
                          <p:cTn id="4149" fill="hold">
                            <p:stCondLst>
                              <p:cond delay="0"/>
                            </p:stCondLst>
                            <p:childTnLst>
                              <p:par>
                                <p:cTn id="4150" presetID="2" presetClass="entr" presetSubtype="3" fill="hold" nodeType="clickEffect">
                                  <p:stCondLst>
                                    <p:cond delay="0"/>
                                  </p:stCondLst>
                                  <p:childTnLst>
                                    <p:set>
                                      <p:cBhvr>
                                        <p:cTn id="4151" dur="1" fill="hold">
                                          <p:stCondLst>
                                            <p:cond delay="0"/>
                                          </p:stCondLst>
                                        </p:cTn>
                                        <p:tgtEl>
                                          <p:spTgt spid="684"/>
                                        </p:tgtEl>
                                        <p:attrNameLst>
                                          <p:attrName>style.visibility</p:attrName>
                                        </p:attrNameLst>
                                      </p:cBhvr>
                                      <p:to>
                                        <p:strVal val="visible"/>
                                      </p:to>
                                    </p:set>
                                    <p:anim calcmode="lin" valueType="num">
                                      <p:cBhvr additive="base">
                                        <p:cTn id="4152" dur="250" fill="hold"/>
                                        <p:tgtEl>
                                          <p:spTgt spid="684"/>
                                        </p:tgtEl>
                                        <p:attrNameLst>
                                          <p:attrName>ppt_x</p:attrName>
                                        </p:attrNameLst>
                                      </p:cBhvr>
                                      <p:tavLst>
                                        <p:tav tm="0">
                                          <p:val>
                                            <p:strVal val="1+#ppt_w/2"/>
                                          </p:val>
                                        </p:tav>
                                        <p:tav tm="100000">
                                          <p:val>
                                            <p:strVal val="#ppt_x"/>
                                          </p:val>
                                        </p:tav>
                                      </p:tavLst>
                                    </p:anim>
                                    <p:anim calcmode="lin" valueType="num">
                                      <p:cBhvr additive="base">
                                        <p:cTn id="4153" dur="250" fill="hold"/>
                                        <p:tgtEl>
                                          <p:spTgt spid="684"/>
                                        </p:tgtEl>
                                        <p:attrNameLst>
                                          <p:attrName>ppt_y</p:attrName>
                                        </p:attrNameLst>
                                      </p:cBhvr>
                                      <p:tavLst>
                                        <p:tav tm="0">
                                          <p:val>
                                            <p:strVal val="0-#ppt_h/2"/>
                                          </p:val>
                                        </p:tav>
                                        <p:tav tm="100000">
                                          <p:val>
                                            <p:strVal val="#ppt_y"/>
                                          </p:val>
                                        </p:tav>
                                      </p:tavLst>
                                    </p:anim>
                                  </p:childTnLst>
                                </p:cTn>
                              </p:par>
                              <p:par>
                                <p:cTn id="4154" presetID="1" presetClass="entr" presetSubtype="0" fill="hold" nodeType="withEffect">
                                  <p:stCondLst>
                                    <p:cond delay="0"/>
                                  </p:stCondLst>
                                  <p:childTnLst>
                                    <p:set>
                                      <p:cBhvr>
                                        <p:cTn id="4155" dur="1" fill="hold">
                                          <p:stCondLst>
                                            <p:cond delay="0"/>
                                          </p:stCondLst>
                                        </p:cTn>
                                        <p:tgtEl>
                                          <p:spTgt spid="789"/>
                                        </p:tgtEl>
                                        <p:attrNameLst>
                                          <p:attrName>style.visibility</p:attrName>
                                        </p:attrNameLst>
                                      </p:cBhvr>
                                      <p:to>
                                        <p:strVal val="visible"/>
                                      </p:to>
                                    </p:set>
                                  </p:childTnLst>
                                </p:cTn>
                              </p:par>
                            </p:childTnLst>
                          </p:cTn>
                        </p:par>
                      </p:childTnLst>
                    </p:cTn>
                  </p:par>
                </p:childTnLst>
              </p:cTn>
              <p:nextCondLst>
                <p:cond evt="onClick" delay="0">
                  <p:tgtEl>
                    <p:spTgt spid="689"/>
                  </p:tgtEl>
                </p:cond>
              </p:nextCondLst>
            </p:seq>
            <p:seq concurrent="1" nextAc="seek">
              <p:cTn id="4156" restart="whenNotActive" fill="hold" evtFilter="cancelBubble" nodeType="interactiveSeq">
                <p:stCondLst>
                  <p:cond evt="onClick" delay="0">
                    <p:tgtEl>
                      <p:spTgt spid="692"/>
                    </p:tgtEl>
                  </p:cond>
                </p:stCondLst>
                <p:endSync evt="end" delay="0">
                  <p:rtn val="all"/>
                </p:endSync>
                <p:childTnLst>
                  <p:par>
                    <p:cTn id="4157" fill="hold">
                      <p:stCondLst>
                        <p:cond delay="0"/>
                      </p:stCondLst>
                      <p:childTnLst>
                        <p:par>
                          <p:cTn id="4158" fill="hold">
                            <p:stCondLst>
                              <p:cond delay="0"/>
                            </p:stCondLst>
                            <p:childTnLst>
                              <p:par>
                                <p:cTn id="4159" presetID="2" presetClass="entr" presetSubtype="3" fill="hold" nodeType="clickEffect">
                                  <p:stCondLst>
                                    <p:cond delay="0"/>
                                  </p:stCondLst>
                                  <p:childTnLst>
                                    <p:set>
                                      <p:cBhvr>
                                        <p:cTn id="4160" dur="1" fill="hold">
                                          <p:stCondLst>
                                            <p:cond delay="0"/>
                                          </p:stCondLst>
                                        </p:cTn>
                                        <p:tgtEl>
                                          <p:spTgt spid="683"/>
                                        </p:tgtEl>
                                        <p:attrNameLst>
                                          <p:attrName>style.visibility</p:attrName>
                                        </p:attrNameLst>
                                      </p:cBhvr>
                                      <p:to>
                                        <p:strVal val="visible"/>
                                      </p:to>
                                    </p:set>
                                    <p:anim calcmode="lin" valueType="num">
                                      <p:cBhvr additive="base">
                                        <p:cTn id="4161" dur="250" fill="hold"/>
                                        <p:tgtEl>
                                          <p:spTgt spid="683"/>
                                        </p:tgtEl>
                                        <p:attrNameLst>
                                          <p:attrName>ppt_x</p:attrName>
                                        </p:attrNameLst>
                                      </p:cBhvr>
                                      <p:tavLst>
                                        <p:tav tm="0">
                                          <p:val>
                                            <p:strVal val="1+#ppt_w/2"/>
                                          </p:val>
                                        </p:tav>
                                        <p:tav tm="100000">
                                          <p:val>
                                            <p:strVal val="#ppt_x"/>
                                          </p:val>
                                        </p:tav>
                                      </p:tavLst>
                                    </p:anim>
                                    <p:anim calcmode="lin" valueType="num">
                                      <p:cBhvr additive="base">
                                        <p:cTn id="4162" dur="250" fill="hold"/>
                                        <p:tgtEl>
                                          <p:spTgt spid="683"/>
                                        </p:tgtEl>
                                        <p:attrNameLst>
                                          <p:attrName>ppt_y</p:attrName>
                                        </p:attrNameLst>
                                      </p:cBhvr>
                                      <p:tavLst>
                                        <p:tav tm="0">
                                          <p:val>
                                            <p:strVal val="0-#ppt_h/2"/>
                                          </p:val>
                                        </p:tav>
                                        <p:tav tm="100000">
                                          <p:val>
                                            <p:strVal val="#ppt_y"/>
                                          </p:val>
                                        </p:tav>
                                      </p:tavLst>
                                    </p:anim>
                                  </p:childTnLst>
                                </p:cTn>
                              </p:par>
                              <p:par>
                                <p:cTn id="4163" presetID="1" presetClass="entr" presetSubtype="0" fill="hold" nodeType="withEffect">
                                  <p:stCondLst>
                                    <p:cond delay="0"/>
                                  </p:stCondLst>
                                  <p:childTnLst>
                                    <p:set>
                                      <p:cBhvr>
                                        <p:cTn id="4164" dur="1" fill="hold">
                                          <p:stCondLst>
                                            <p:cond delay="0"/>
                                          </p:stCondLst>
                                        </p:cTn>
                                        <p:tgtEl>
                                          <p:spTgt spid="789"/>
                                        </p:tgtEl>
                                        <p:attrNameLst>
                                          <p:attrName>style.visibility</p:attrName>
                                        </p:attrNameLst>
                                      </p:cBhvr>
                                      <p:to>
                                        <p:strVal val="visible"/>
                                      </p:to>
                                    </p:set>
                                  </p:childTnLst>
                                </p:cTn>
                              </p:par>
                            </p:childTnLst>
                          </p:cTn>
                        </p:par>
                      </p:childTnLst>
                    </p:cTn>
                  </p:par>
                </p:childTnLst>
              </p:cTn>
              <p:nextCondLst>
                <p:cond evt="onClick" delay="0">
                  <p:tgtEl>
                    <p:spTgt spid="692"/>
                  </p:tgtEl>
                </p:cond>
              </p:nextCondLst>
            </p:seq>
            <p:seq concurrent="1" nextAc="seek">
              <p:cTn id="4165" restart="whenNotActive" fill="hold" evtFilter="cancelBubble" nodeType="interactiveSeq">
                <p:stCondLst>
                  <p:cond evt="onClick" delay="0">
                    <p:tgtEl>
                      <p:spTgt spid="690"/>
                    </p:tgtEl>
                  </p:cond>
                </p:stCondLst>
                <p:endSync evt="end" delay="0">
                  <p:rtn val="all"/>
                </p:endSync>
                <p:childTnLst>
                  <p:par>
                    <p:cTn id="4166" fill="hold">
                      <p:stCondLst>
                        <p:cond delay="0"/>
                      </p:stCondLst>
                      <p:childTnLst>
                        <p:par>
                          <p:cTn id="4167" fill="hold">
                            <p:stCondLst>
                              <p:cond delay="0"/>
                            </p:stCondLst>
                            <p:childTnLst>
                              <p:par>
                                <p:cTn id="4168" presetID="2" presetClass="entr" presetSubtype="3" fill="hold" nodeType="clickEffect">
                                  <p:stCondLst>
                                    <p:cond delay="0"/>
                                  </p:stCondLst>
                                  <p:childTnLst>
                                    <p:set>
                                      <p:cBhvr>
                                        <p:cTn id="4169" dur="1" fill="hold">
                                          <p:stCondLst>
                                            <p:cond delay="0"/>
                                          </p:stCondLst>
                                        </p:cTn>
                                        <p:tgtEl>
                                          <p:spTgt spid="687"/>
                                        </p:tgtEl>
                                        <p:attrNameLst>
                                          <p:attrName>style.visibility</p:attrName>
                                        </p:attrNameLst>
                                      </p:cBhvr>
                                      <p:to>
                                        <p:strVal val="visible"/>
                                      </p:to>
                                    </p:set>
                                    <p:anim calcmode="lin" valueType="num">
                                      <p:cBhvr additive="base">
                                        <p:cTn id="4170" dur="250" fill="hold"/>
                                        <p:tgtEl>
                                          <p:spTgt spid="687"/>
                                        </p:tgtEl>
                                        <p:attrNameLst>
                                          <p:attrName>ppt_x</p:attrName>
                                        </p:attrNameLst>
                                      </p:cBhvr>
                                      <p:tavLst>
                                        <p:tav tm="0">
                                          <p:val>
                                            <p:strVal val="1+#ppt_w/2"/>
                                          </p:val>
                                        </p:tav>
                                        <p:tav tm="100000">
                                          <p:val>
                                            <p:strVal val="#ppt_x"/>
                                          </p:val>
                                        </p:tav>
                                      </p:tavLst>
                                    </p:anim>
                                    <p:anim calcmode="lin" valueType="num">
                                      <p:cBhvr additive="base">
                                        <p:cTn id="4171" dur="250" fill="hold"/>
                                        <p:tgtEl>
                                          <p:spTgt spid="687"/>
                                        </p:tgtEl>
                                        <p:attrNameLst>
                                          <p:attrName>ppt_y</p:attrName>
                                        </p:attrNameLst>
                                      </p:cBhvr>
                                      <p:tavLst>
                                        <p:tav tm="0">
                                          <p:val>
                                            <p:strVal val="0-#ppt_h/2"/>
                                          </p:val>
                                        </p:tav>
                                        <p:tav tm="100000">
                                          <p:val>
                                            <p:strVal val="#ppt_y"/>
                                          </p:val>
                                        </p:tav>
                                      </p:tavLst>
                                    </p:anim>
                                  </p:childTnLst>
                                </p:cTn>
                              </p:par>
                              <p:par>
                                <p:cTn id="4172" presetID="1" presetClass="entr" presetSubtype="0" fill="hold" nodeType="withEffect">
                                  <p:stCondLst>
                                    <p:cond delay="0"/>
                                  </p:stCondLst>
                                  <p:childTnLst>
                                    <p:set>
                                      <p:cBhvr>
                                        <p:cTn id="4173" dur="1" fill="hold">
                                          <p:stCondLst>
                                            <p:cond delay="0"/>
                                          </p:stCondLst>
                                        </p:cTn>
                                        <p:tgtEl>
                                          <p:spTgt spid="789"/>
                                        </p:tgtEl>
                                        <p:attrNameLst>
                                          <p:attrName>style.visibility</p:attrName>
                                        </p:attrNameLst>
                                      </p:cBhvr>
                                      <p:to>
                                        <p:strVal val="visible"/>
                                      </p:to>
                                    </p:set>
                                  </p:childTnLst>
                                </p:cTn>
                              </p:par>
                            </p:childTnLst>
                          </p:cTn>
                        </p:par>
                      </p:childTnLst>
                    </p:cTn>
                  </p:par>
                </p:childTnLst>
              </p:cTn>
              <p:nextCondLst>
                <p:cond evt="onClick" delay="0">
                  <p:tgtEl>
                    <p:spTgt spid="690"/>
                  </p:tgtEl>
                </p:cond>
              </p:nextCondLst>
            </p:seq>
            <p:seq concurrent="1" nextAc="seek">
              <p:cTn id="4174" restart="whenNotActive" fill="hold" evtFilter="cancelBubble" nodeType="interactiveSeq">
                <p:stCondLst>
                  <p:cond evt="onClick" delay="0">
                    <p:tgtEl>
                      <p:spTgt spid="691"/>
                    </p:tgtEl>
                  </p:cond>
                </p:stCondLst>
                <p:endSync evt="end" delay="0">
                  <p:rtn val="all"/>
                </p:endSync>
                <p:childTnLst>
                  <p:par>
                    <p:cTn id="4175" fill="hold">
                      <p:stCondLst>
                        <p:cond delay="0"/>
                      </p:stCondLst>
                      <p:childTnLst>
                        <p:par>
                          <p:cTn id="4176" fill="hold">
                            <p:stCondLst>
                              <p:cond delay="0"/>
                            </p:stCondLst>
                            <p:childTnLst>
                              <p:par>
                                <p:cTn id="4177" presetID="2" presetClass="entr" presetSubtype="3" fill="hold" nodeType="clickEffect">
                                  <p:stCondLst>
                                    <p:cond delay="0"/>
                                  </p:stCondLst>
                                  <p:childTnLst>
                                    <p:set>
                                      <p:cBhvr>
                                        <p:cTn id="4178" dur="1" fill="hold">
                                          <p:stCondLst>
                                            <p:cond delay="0"/>
                                          </p:stCondLst>
                                        </p:cTn>
                                        <p:tgtEl>
                                          <p:spTgt spid="688"/>
                                        </p:tgtEl>
                                        <p:attrNameLst>
                                          <p:attrName>style.visibility</p:attrName>
                                        </p:attrNameLst>
                                      </p:cBhvr>
                                      <p:to>
                                        <p:strVal val="visible"/>
                                      </p:to>
                                    </p:set>
                                    <p:anim calcmode="lin" valueType="num">
                                      <p:cBhvr additive="base">
                                        <p:cTn id="4179" dur="250" fill="hold"/>
                                        <p:tgtEl>
                                          <p:spTgt spid="688"/>
                                        </p:tgtEl>
                                        <p:attrNameLst>
                                          <p:attrName>ppt_x</p:attrName>
                                        </p:attrNameLst>
                                      </p:cBhvr>
                                      <p:tavLst>
                                        <p:tav tm="0">
                                          <p:val>
                                            <p:strVal val="1+#ppt_w/2"/>
                                          </p:val>
                                        </p:tav>
                                        <p:tav tm="100000">
                                          <p:val>
                                            <p:strVal val="#ppt_x"/>
                                          </p:val>
                                        </p:tav>
                                      </p:tavLst>
                                    </p:anim>
                                    <p:anim calcmode="lin" valueType="num">
                                      <p:cBhvr additive="base">
                                        <p:cTn id="4180" dur="250" fill="hold"/>
                                        <p:tgtEl>
                                          <p:spTgt spid="688"/>
                                        </p:tgtEl>
                                        <p:attrNameLst>
                                          <p:attrName>ppt_y</p:attrName>
                                        </p:attrNameLst>
                                      </p:cBhvr>
                                      <p:tavLst>
                                        <p:tav tm="0">
                                          <p:val>
                                            <p:strVal val="0-#ppt_h/2"/>
                                          </p:val>
                                        </p:tav>
                                        <p:tav tm="100000">
                                          <p:val>
                                            <p:strVal val="#ppt_y"/>
                                          </p:val>
                                        </p:tav>
                                      </p:tavLst>
                                    </p:anim>
                                  </p:childTnLst>
                                </p:cTn>
                              </p:par>
                              <p:par>
                                <p:cTn id="4181" presetID="1" presetClass="entr" presetSubtype="0" fill="hold" nodeType="withEffect">
                                  <p:stCondLst>
                                    <p:cond delay="0"/>
                                  </p:stCondLst>
                                  <p:childTnLst>
                                    <p:set>
                                      <p:cBhvr>
                                        <p:cTn id="4182" dur="1" fill="hold">
                                          <p:stCondLst>
                                            <p:cond delay="0"/>
                                          </p:stCondLst>
                                        </p:cTn>
                                        <p:tgtEl>
                                          <p:spTgt spid="789"/>
                                        </p:tgtEl>
                                        <p:attrNameLst>
                                          <p:attrName>style.visibility</p:attrName>
                                        </p:attrNameLst>
                                      </p:cBhvr>
                                      <p:to>
                                        <p:strVal val="visible"/>
                                      </p:to>
                                    </p:set>
                                  </p:childTnLst>
                                </p:cTn>
                              </p:par>
                            </p:childTnLst>
                          </p:cTn>
                        </p:par>
                      </p:childTnLst>
                    </p:cTn>
                  </p:par>
                </p:childTnLst>
              </p:cTn>
              <p:nextCondLst>
                <p:cond evt="onClick" delay="0">
                  <p:tgtEl>
                    <p:spTgt spid="691"/>
                  </p:tgtEl>
                </p:cond>
              </p:nextCondLst>
            </p:seq>
            <p:seq concurrent="1" nextAc="seek">
              <p:cTn id="4183" restart="whenNotActive" fill="hold" evtFilter="cancelBubble" nodeType="interactiveSeq">
                <p:stCondLst>
                  <p:cond evt="onClick" delay="0">
                    <p:tgtEl>
                      <p:spTgt spid="686"/>
                    </p:tgtEl>
                  </p:cond>
                </p:stCondLst>
                <p:endSync evt="end" delay="0">
                  <p:rtn val="all"/>
                </p:endSync>
                <p:childTnLst>
                  <p:par>
                    <p:cTn id="4184" fill="hold">
                      <p:stCondLst>
                        <p:cond delay="0"/>
                      </p:stCondLst>
                      <p:childTnLst>
                        <p:par>
                          <p:cTn id="4185" fill="hold">
                            <p:stCondLst>
                              <p:cond delay="0"/>
                            </p:stCondLst>
                            <p:childTnLst>
                              <p:par>
                                <p:cTn id="4186" presetID="2" presetClass="entr" presetSubtype="3" fill="hold" nodeType="clickEffect">
                                  <p:stCondLst>
                                    <p:cond delay="0"/>
                                  </p:stCondLst>
                                  <p:childTnLst>
                                    <p:set>
                                      <p:cBhvr>
                                        <p:cTn id="4187" dur="1" fill="hold">
                                          <p:stCondLst>
                                            <p:cond delay="0"/>
                                          </p:stCondLst>
                                        </p:cTn>
                                        <p:tgtEl>
                                          <p:spTgt spid="685"/>
                                        </p:tgtEl>
                                        <p:attrNameLst>
                                          <p:attrName>style.visibility</p:attrName>
                                        </p:attrNameLst>
                                      </p:cBhvr>
                                      <p:to>
                                        <p:strVal val="visible"/>
                                      </p:to>
                                    </p:set>
                                    <p:anim calcmode="lin" valueType="num">
                                      <p:cBhvr additive="base">
                                        <p:cTn id="4188" dur="250" fill="hold"/>
                                        <p:tgtEl>
                                          <p:spTgt spid="685"/>
                                        </p:tgtEl>
                                        <p:attrNameLst>
                                          <p:attrName>ppt_x</p:attrName>
                                        </p:attrNameLst>
                                      </p:cBhvr>
                                      <p:tavLst>
                                        <p:tav tm="0">
                                          <p:val>
                                            <p:strVal val="1+#ppt_w/2"/>
                                          </p:val>
                                        </p:tav>
                                        <p:tav tm="100000">
                                          <p:val>
                                            <p:strVal val="#ppt_x"/>
                                          </p:val>
                                        </p:tav>
                                      </p:tavLst>
                                    </p:anim>
                                    <p:anim calcmode="lin" valueType="num">
                                      <p:cBhvr additive="base">
                                        <p:cTn id="4189" dur="250" fill="hold"/>
                                        <p:tgtEl>
                                          <p:spTgt spid="685"/>
                                        </p:tgtEl>
                                        <p:attrNameLst>
                                          <p:attrName>ppt_y</p:attrName>
                                        </p:attrNameLst>
                                      </p:cBhvr>
                                      <p:tavLst>
                                        <p:tav tm="0">
                                          <p:val>
                                            <p:strVal val="0-#ppt_h/2"/>
                                          </p:val>
                                        </p:tav>
                                        <p:tav tm="100000">
                                          <p:val>
                                            <p:strVal val="#ppt_y"/>
                                          </p:val>
                                        </p:tav>
                                      </p:tavLst>
                                    </p:anim>
                                  </p:childTnLst>
                                </p:cTn>
                              </p:par>
                              <p:par>
                                <p:cTn id="4190" presetID="1" presetClass="entr" presetSubtype="0" fill="hold" nodeType="withEffect">
                                  <p:stCondLst>
                                    <p:cond delay="0"/>
                                  </p:stCondLst>
                                  <p:childTnLst>
                                    <p:set>
                                      <p:cBhvr>
                                        <p:cTn id="4191" dur="1" fill="hold">
                                          <p:stCondLst>
                                            <p:cond delay="0"/>
                                          </p:stCondLst>
                                        </p:cTn>
                                        <p:tgtEl>
                                          <p:spTgt spid="789"/>
                                        </p:tgtEl>
                                        <p:attrNameLst>
                                          <p:attrName>style.visibility</p:attrName>
                                        </p:attrNameLst>
                                      </p:cBhvr>
                                      <p:to>
                                        <p:strVal val="visible"/>
                                      </p:to>
                                    </p:set>
                                  </p:childTnLst>
                                </p:cTn>
                              </p:par>
                            </p:childTnLst>
                          </p:cTn>
                        </p:par>
                      </p:childTnLst>
                    </p:cTn>
                  </p:par>
                </p:childTnLst>
              </p:cTn>
              <p:nextCondLst>
                <p:cond evt="onClick" delay="0">
                  <p:tgtEl>
                    <p:spTgt spid="686"/>
                  </p:tgtEl>
                </p:cond>
              </p:nextCondLst>
            </p:seq>
            <p:seq concurrent="1" nextAc="seek">
              <p:cTn id="4192" restart="whenNotActive" fill="hold" evtFilter="cancelBubble" nodeType="interactiveSeq">
                <p:stCondLst>
                  <p:cond evt="onClick" delay="0">
                    <p:tgtEl>
                      <p:spTgt spid="699"/>
                    </p:tgtEl>
                  </p:cond>
                </p:stCondLst>
                <p:endSync evt="end" delay="0">
                  <p:rtn val="all"/>
                </p:endSync>
                <p:childTnLst>
                  <p:par>
                    <p:cTn id="4193" fill="hold">
                      <p:stCondLst>
                        <p:cond delay="0"/>
                      </p:stCondLst>
                      <p:childTnLst>
                        <p:par>
                          <p:cTn id="4194" fill="hold">
                            <p:stCondLst>
                              <p:cond delay="0"/>
                            </p:stCondLst>
                            <p:childTnLst>
                              <p:par>
                                <p:cTn id="4195" presetID="2" presetClass="entr" presetSubtype="3" fill="hold" nodeType="clickEffect">
                                  <p:stCondLst>
                                    <p:cond delay="0"/>
                                  </p:stCondLst>
                                  <p:childTnLst>
                                    <p:set>
                                      <p:cBhvr>
                                        <p:cTn id="4196" dur="1" fill="hold">
                                          <p:stCondLst>
                                            <p:cond delay="0"/>
                                          </p:stCondLst>
                                        </p:cTn>
                                        <p:tgtEl>
                                          <p:spTgt spid="694"/>
                                        </p:tgtEl>
                                        <p:attrNameLst>
                                          <p:attrName>style.visibility</p:attrName>
                                        </p:attrNameLst>
                                      </p:cBhvr>
                                      <p:to>
                                        <p:strVal val="visible"/>
                                      </p:to>
                                    </p:set>
                                    <p:anim calcmode="lin" valueType="num">
                                      <p:cBhvr additive="base">
                                        <p:cTn id="4197" dur="250" fill="hold"/>
                                        <p:tgtEl>
                                          <p:spTgt spid="694"/>
                                        </p:tgtEl>
                                        <p:attrNameLst>
                                          <p:attrName>ppt_x</p:attrName>
                                        </p:attrNameLst>
                                      </p:cBhvr>
                                      <p:tavLst>
                                        <p:tav tm="0">
                                          <p:val>
                                            <p:strVal val="1+#ppt_w/2"/>
                                          </p:val>
                                        </p:tav>
                                        <p:tav tm="100000">
                                          <p:val>
                                            <p:strVal val="#ppt_x"/>
                                          </p:val>
                                        </p:tav>
                                      </p:tavLst>
                                    </p:anim>
                                    <p:anim calcmode="lin" valueType="num">
                                      <p:cBhvr additive="base">
                                        <p:cTn id="4198" dur="250" fill="hold"/>
                                        <p:tgtEl>
                                          <p:spTgt spid="694"/>
                                        </p:tgtEl>
                                        <p:attrNameLst>
                                          <p:attrName>ppt_y</p:attrName>
                                        </p:attrNameLst>
                                      </p:cBhvr>
                                      <p:tavLst>
                                        <p:tav tm="0">
                                          <p:val>
                                            <p:strVal val="0-#ppt_h/2"/>
                                          </p:val>
                                        </p:tav>
                                        <p:tav tm="100000">
                                          <p:val>
                                            <p:strVal val="#ppt_y"/>
                                          </p:val>
                                        </p:tav>
                                      </p:tavLst>
                                    </p:anim>
                                  </p:childTnLst>
                                </p:cTn>
                              </p:par>
                              <p:par>
                                <p:cTn id="4199" presetID="1" presetClass="entr" presetSubtype="0" fill="hold" nodeType="withEffect">
                                  <p:stCondLst>
                                    <p:cond delay="0"/>
                                  </p:stCondLst>
                                  <p:childTnLst>
                                    <p:set>
                                      <p:cBhvr>
                                        <p:cTn id="4200" dur="1" fill="hold">
                                          <p:stCondLst>
                                            <p:cond delay="0"/>
                                          </p:stCondLst>
                                        </p:cTn>
                                        <p:tgtEl>
                                          <p:spTgt spid="790"/>
                                        </p:tgtEl>
                                        <p:attrNameLst>
                                          <p:attrName>style.visibility</p:attrName>
                                        </p:attrNameLst>
                                      </p:cBhvr>
                                      <p:to>
                                        <p:strVal val="visible"/>
                                      </p:to>
                                    </p:set>
                                  </p:childTnLst>
                                </p:cTn>
                              </p:par>
                            </p:childTnLst>
                          </p:cTn>
                        </p:par>
                      </p:childTnLst>
                    </p:cTn>
                  </p:par>
                </p:childTnLst>
              </p:cTn>
              <p:nextCondLst>
                <p:cond evt="onClick" delay="0">
                  <p:tgtEl>
                    <p:spTgt spid="699"/>
                  </p:tgtEl>
                </p:cond>
              </p:nextCondLst>
            </p:seq>
            <p:seq concurrent="1" nextAc="seek">
              <p:cTn id="4201" restart="whenNotActive" fill="hold" evtFilter="cancelBubble" nodeType="interactiveSeq">
                <p:stCondLst>
                  <p:cond evt="onClick" delay="0">
                    <p:tgtEl>
                      <p:spTgt spid="702"/>
                    </p:tgtEl>
                  </p:cond>
                </p:stCondLst>
                <p:endSync evt="end" delay="0">
                  <p:rtn val="all"/>
                </p:endSync>
                <p:childTnLst>
                  <p:par>
                    <p:cTn id="4202" fill="hold">
                      <p:stCondLst>
                        <p:cond delay="0"/>
                      </p:stCondLst>
                      <p:childTnLst>
                        <p:par>
                          <p:cTn id="4203" fill="hold">
                            <p:stCondLst>
                              <p:cond delay="0"/>
                            </p:stCondLst>
                            <p:childTnLst>
                              <p:par>
                                <p:cTn id="4204" presetID="2" presetClass="entr" presetSubtype="3" fill="hold" nodeType="clickEffect">
                                  <p:stCondLst>
                                    <p:cond delay="0"/>
                                  </p:stCondLst>
                                  <p:childTnLst>
                                    <p:set>
                                      <p:cBhvr>
                                        <p:cTn id="4205" dur="1" fill="hold">
                                          <p:stCondLst>
                                            <p:cond delay="0"/>
                                          </p:stCondLst>
                                        </p:cTn>
                                        <p:tgtEl>
                                          <p:spTgt spid="693"/>
                                        </p:tgtEl>
                                        <p:attrNameLst>
                                          <p:attrName>style.visibility</p:attrName>
                                        </p:attrNameLst>
                                      </p:cBhvr>
                                      <p:to>
                                        <p:strVal val="visible"/>
                                      </p:to>
                                    </p:set>
                                    <p:anim calcmode="lin" valueType="num">
                                      <p:cBhvr additive="base">
                                        <p:cTn id="4206" dur="250" fill="hold"/>
                                        <p:tgtEl>
                                          <p:spTgt spid="693"/>
                                        </p:tgtEl>
                                        <p:attrNameLst>
                                          <p:attrName>ppt_x</p:attrName>
                                        </p:attrNameLst>
                                      </p:cBhvr>
                                      <p:tavLst>
                                        <p:tav tm="0">
                                          <p:val>
                                            <p:strVal val="1+#ppt_w/2"/>
                                          </p:val>
                                        </p:tav>
                                        <p:tav tm="100000">
                                          <p:val>
                                            <p:strVal val="#ppt_x"/>
                                          </p:val>
                                        </p:tav>
                                      </p:tavLst>
                                    </p:anim>
                                    <p:anim calcmode="lin" valueType="num">
                                      <p:cBhvr additive="base">
                                        <p:cTn id="4207" dur="250" fill="hold"/>
                                        <p:tgtEl>
                                          <p:spTgt spid="693"/>
                                        </p:tgtEl>
                                        <p:attrNameLst>
                                          <p:attrName>ppt_y</p:attrName>
                                        </p:attrNameLst>
                                      </p:cBhvr>
                                      <p:tavLst>
                                        <p:tav tm="0">
                                          <p:val>
                                            <p:strVal val="0-#ppt_h/2"/>
                                          </p:val>
                                        </p:tav>
                                        <p:tav tm="100000">
                                          <p:val>
                                            <p:strVal val="#ppt_y"/>
                                          </p:val>
                                        </p:tav>
                                      </p:tavLst>
                                    </p:anim>
                                  </p:childTnLst>
                                </p:cTn>
                              </p:par>
                              <p:par>
                                <p:cTn id="4208" presetID="1" presetClass="entr" presetSubtype="0" fill="hold" nodeType="withEffect">
                                  <p:stCondLst>
                                    <p:cond delay="0"/>
                                  </p:stCondLst>
                                  <p:childTnLst>
                                    <p:set>
                                      <p:cBhvr>
                                        <p:cTn id="4209" dur="1" fill="hold">
                                          <p:stCondLst>
                                            <p:cond delay="0"/>
                                          </p:stCondLst>
                                        </p:cTn>
                                        <p:tgtEl>
                                          <p:spTgt spid="790"/>
                                        </p:tgtEl>
                                        <p:attrNameLst>
                                          <p:attrName>style.visibility</p:attrName>
                                        </p:attrNameLst>
                                      </p:cBhvr>
                                      <p:to>
                                        <p:strVal val="visible"/>
                                      </p:to>
                                    </p:set>
                                  </p:childTnLst>
                                </p:cTn>
                              </p:par>
                            </p:childTnLst>
                          </p:cTn>
                        </p:par>
                      </p:childTnLst>
                    </p:cTn>
                  </p:par>
                </p:childTnLst>
              </p:cTn>
              <p:nextCondLst>
                <p:cond evt="onClick" delay="0">
                  <p:tgtEl>
                    <p:spTgt spid="702"/>
                  </p:tgtEl>
                </p:cond>
              </p:nextCondLst>
            </p:seq>
            <p:seq concurrent="1" nextAc="seek">
              <p:cTn id="4210" restart="whenNotActive" fill="hold" evtFilter="cancelBubble" nodeType="interactiveSeq">
                <p:stCondLst>
                  <p:cond evt="onClick" delay="0">
                    <p:tgtEl>
                      <p:spTgt spid="700"/>
                    </p:tgtEl>
                  </p:cond>
                </p:stCondLst>
                <p:endSync evt="end" delay="0">
                  <p:rtn val="all"/>
                </p:endSync>
                <p:childTnLst>
                  <p:par>
                    <p:cTn id="4211" fill="hold">
                      <p:stCondLst>
                        <p:cond delay="0"/>
                      </p:stCondLst>
                      <p:childTnLst>
                        <p:par>
                          <p:cTn id="4212" fill="hold">
                            <p:stCondLst>
                              <p:cond delay="0"/>
                            </p:stCondLst>
                            <p:childTnLst>
                              <p:par>
                                <p:cTn id="4213" presetID="2" presetClass="entr" presetSubtype="3" fill="hold" nodeType="clickEffect">
                                  <p:stCondLst>
                                    <p:cond delay="0"/>
                                  </p:stCondLst>
                                  <p:childTnLst>
                                    <p:set>
                                      <p:cBhvr>
                                        <p:cTn id="4214" dur="1" fill="hold">
                                          <p:stCondLst>
                                            <p:cond delay="0"/>
                                          </p:stCondLst>
                                        </p:cTn>
                                        <p:tgtEl>
                                          <p:spTgt spid="697"/>
                                        </p:tgtEl>
                                        <p:attrNameLst>
                                          <p:attrName>style.visibility</p:attrName>
                                        </p:attrNameLst>
                                      </p:cBhvr>
                                      <p:to>
                                        <p:strVal val="visible"/>
                                      </p:to>
                                    </p:set>
                                    <p:anim calcmode="lin" valueType="num">
                                      <p:cBhvr additive="base">
                                        <p:cTn id="4215" dur="250" fill="hold"/>
                                        <p:tgtEl>
                                          <p:spTgt spid="697"/>
                                        </p:tgtEl>
                                        <p:attrNameLst>
                                          <p:attrName>ppt_x</p:attrName>
                                        </p:attrNameLst>
                                      </p:cBhvr>
                                      <p:tavLst>
                                        <p:tav tm="0">
                                          <p:val>
                                            <p:strVal val="1+#ppt_w/2"/>
                                          </p:val>
                                        </p:tav>
                                        <p:tav tm="100000">
                                          <p:val>
                                            <p:strVal val="#ppt_x"/>
                                          </p:val>
                                        </p:tav>
                                      </p:tavLst>
                                    </p:anim>
                                    <p:anim calcmode="lin" valueType="num">
                                      <p:cBhvr additive="base">
                                        <p:cTn id="4216" dur="250" fill="hold"/>
                                        <p:tgtEl>
                                          <p:spTgt spid="697"/>
                                        </p:tgtEl>
                                        <p:attrNameLst>
                                          <p:attrName>ppt_y</p:attrName>
                                        </p:attrNameLst>
                                      </p:cBhvr>
                                      <p:tavLst>
                                        <p:tav tm="0">
                                          <p:val>
                                            <p:strVal val="0-#ppt_h/2"/>
                                          </p:val>
                                        </p:tav>
                                        <p:tav tm="100000">
                                          <p:val>
                                            <p:strVal val="#ppt_y"/>
                                          </p:val>
                                        </p:tav>
                                      </p:tavLst>
                                    </p:anim>
                                  </p:childTnLst>
                                </p:cTn>
                              </p:par>
                              <p:par>
                                <p:cTn id="4217" presetID="1" presetClass="entr" presetSubtype="0" fill="hold" nodeType="withEffect">
                                  <p:stCondLst>
                                    <p:cond delay="0"/>
                                  </p:stCondLst>
                                  <p:childTnLst>
                                    <p:set>
                                      <p:cBhvr>
                                        <p:cTn id="4218" dur="1" fill="hold">
                                          <p:stCondLst>
                                            <p:cond delay="0"/>
                                          </p:stCondLst>
                                        </p:cTn>
                                        <p:tgtEl>
                                          <p:spTgt spid="790"/>
                                        </p:tgtEl>
                                        <p:attrNameLst>
                                          <p:attrName>style.visibility</p:attrName>
                                        </p:attrNameLst>
                                      </p:cBhvr>
                                      <p:to>
                                        <p:strVal val="visible"/>
                                      </p:to>
                                    </p:set>
                                  </p:childTnLst>
                                </p:cTn>
                              </p:par>
                            </p:childTnLst>
                          </p:cTn>
                        </p:par>
                      </p:childTnLst>
                    </p:cTn>
                  </p:par>
                </p:childTnLst>
              </p:cTn>
              <p:nextCondLst>
                <p:cond evt="onClick" delay="0">
                  <p:tgtEl>
                    <p:spTgt spid="700"/>
                  </p:tgtEl>
                </p:cond>
              </p:nextCondLst>
            </p:seq>
            <p:seq concurrent="1" nextAc="seek">
              <p:cTn id="4219" restart="whenNotActive" fill="hold" evtFilter="cancelBubble" nodeType="interactiveSeq">
                <p:stCondLst>
                  <p:cond evt="onClick" delay="0">
                    <p:tgtEl>
                      <p:spTgt spid="701"/>
                    </p:tgtEl>
                  </p:cond>
                </p:stCondLst>
                <p:endSync evt="end" delay="0">
                  <p:rtn val="all"/>
                </p:endSync>
                <p:childTnLst>
                  <p:par>
                    <p:cTn id="4220" fill="hold">
                      <p:stCondLst>
                        <p:cond delay="0"/>
                      </p:stCondLst>
                      <p:childTnLst>
                        <p:par>
                          <p:cTn id="4221" fill="hold">
                            <p:stCondLst>
                              <p:cond delay="0"/>
                            </p:stCondLst>
                            <p:childTnLst>
                              <p:par>
                                <p:cTn id="4222" presetID="2" presetClass="entr" presetSubtype="3" fill="hold" nodeType="clickEffect">
                                  <p:stCondLst>
                                    <p:cond delay="0"/>
                                  </p:stCondLst>
                                  <p:childTnLst>
                                    <p:set>
                                      <p:cBhvr>
                                        <p:cTn id="4223" dur="1" fill="hold">
                                          <p:stCondLst>
                                            <p:cond delay="0"/>
                                          </p:stCondLst>
                                        </p:cTn>
                                        <p:tgtEl>
                                          <p:spTgt spid="698"/>
                                        </p:tgtEl>
                                        <p:attrNameLst>
                                          <p:attrName>style.visibility</p:attrName>
                                        </p:attrNameLst>
                                      </p:cBhvr>
                                      <p:to>
                                        <p:strVal val="visible"/>
                                      </p:to>
                                    </p:set>
                                    <p:anim calcmode="lin" valueType="num">
                                      <p:cBhvr additive="base">
                                        <p:cTn id="4224" dur="250" fill="hold"/>
                                        <p:tgtEl>
                                          <p:spTgt spid="698"/>
                                        </p:tgtEl>
                                        <p:attrNameLst>
                                          <p:attrName>ppt_x</p:attrName>
                                        </p:attrNameLst>
                                      </p:cBhvr>
                                      <p:tavLst>
                                        <p:tav tm="0">
                                          <p:val>
                                            <p:strVal val="1+#ppt_w/2"/>
                                          </p:val>
                                        </p:tav>
                                        <p:tav tm="100000">
                                          <p:val>
                                            <p:strVal val="#ppt_x"/>
                                          </p:val>
                                        </p:tav>
                                      </p:tavLst>
                                    </p:anim>
                                    <p:anim calcmode="lin" valueType="num">
                                      <p:cBhvr additive="base">
                                        <p:cTn id="4225" dur="250" fill="hold"/>
                                        <p:tgtEl>
                                          <p:spTgt spid="698"/>
                                        </p:tgtEl>
                                        <p:attrNameLst>
                                          <p:attrName>ppt_y</p:attrName>
                                        </p:attrNameLst>
                                      </p:cBhvr>
                                      <p:tavLst>
                                        <p:tav tm="0">
                                          <p:val>
                                            <p:strVal val="0-#ppt_h/2"/>
                                          </p:val>
                                        </p:tav>
                                        <p:tav tm="100000">
                                          <p:val>
                                            <p:strVal val="#ppt_y"/>
                                          </p:val>
                                        </p:tav>
                                      </p:tavLst>
                                    </p:anim>
                                  </p:childTnLst>
                                </p:cTn>
                              </p:par>
                              <p:par>
                                <p:cTn id="4226" presetID="1" presetClass="entr" presetSubtype="0" fill="hold" nodeType="withEffect">
                                  <p:stCondLst>
                                    <p:cond delay="0"/>
                                  </p:stCondLst>
                                  <p:childTnLst>
                                    <p:set>
                                      <p:cBhvr>
                                        <p:cTn id="4227" dur="1" fill="hold">
                                          <p:stCondLst>
                                            <p:cond delay="0"/>
                                          </p:stCondLst>
                                        </p:cTn>
                                        <p:tgtEl>
                                          <p:spTgt spid="790"/>
                                        </p:tgtEl>
                                        <p:attrNameLst>
                                          <p:attrName>style.visibility</p:attrName>
                                        </p:attrNameLst>
                                      </p:cBhvr>
                                      <p:to>
                                        <p:strVal val="visible"/>
                                      </p:to>
                                    </p:set>
                                  </p:childTnLst>
                                </p:cTn>
                              </p:par>
                            </p:childTnLst>
                          </p:cTn>
                        </p:par>
                      </p:childTnLst>
                    </p:cTn>
                  </p:par>
                </p:childTnLst>
              </p:cTn>
              <p:nextCondLst>
                <p:cond evt="onClick" delay="0">
                  <p:tgtEl>
                    <p:spTgt spid="701"/>
                  </p:tgtEl>
                </p:cond>
              </p:nextCondLst>
            </p:seq>
            <p:seq concurrent="1" nextAc="seek">
              <p:cTn id="4228" restart="whenNotActive" fill="hold" evtFilter="cancelBubble" nodeType="interactiveSeq">
                <p:stCondLst>
                  <p:cond evt="onClick" delay="0">
                    <p:tgtEl>
                      <p:spTgt spid="696"/>
                    </p:tgtEl>
                  </p:cond>
                </p:stCondLst>
                <p:endSync evt="end" delay="0">
                  <p:rtn val="all"/>
                </p:endSync>
                <p:childTnLst>
                  <p:par>
                    <p:cTn id="4229" fill="hold">
                      <p:stCondLst>
                        <p:cond delay="0"/>
                      </p:stCondLst>
                      <p:childTnLst>
                        <p:par>
                          <p:cTn id="4230" fill="hold">
                            <p:stCondLst>
                              <p:cond delay="0"/>
                            </p:stCondLst>
                            <p:childTnLst>
                              <p:par>
                                <p:cTn id="4231" presetID="2" presetClass="entr" presetSubtype="3" fill="hold" nodeType="clickEffect">
                                  <p:stCondLst>
                                    <p:cond delay="0"/>
                                  </p:stCondLst>
                                  <p:childTnLst>
                                    <p:set>
                                      <p:cBhvr>
                                        <p:cTn id="4232" dur="1" fill="hold">
                                          <p:stCondLst>
                                            <p:cond delay="0"/>
                                          </p:stCondLst>
                                        </p:cTn>
                                        <p:tgtEl>
                                          <p:spTgt spid="695"/>
                                        </p:tgtEl>
                                        <p:attrNameLst>
                                          <p:attrName>style.visibility</p:attrName>
                                        </p:attrNameLst>
                                      </p:cBhvr>
                                      <p:to>
                                        <p:strVal val="visible"/>
                                      </p:to>
                                    </p:set>
                                    <p:anim calcmode="lin" valueType="num">
                                      <p:cBhvr additive="base">
                                        <p:cTn id="4233" dur="250" fill="hold"/>
                                        <p:tgtEl>
                                          <p:spTgt spid="695"/>
                                        </p:tgtEl>
                                        <p:attrNameLst>
                                          <p:attrName>ppt_x</p:attrName>
                                        </p:attrNameLst>
                                      </p:cBhvr>
                                      <p:tavLst>
                                        <p:tav tm="0">
                                          <p:val>
                                            <p:strVal val="1+#ppt_w/2"/>
                                          </p:val>
                                        </p:tav>
                                        <p:tav tm="100000">
                                          <p:val>
                                            <p:strVal val="#ppt_x"/>
                                          </p:val>
                                        </p:tav>
                                      </p:tavLst>
                                    </p:anim>
                                    <p:anim calcmode="lin" valueType="num">
                                      <p:cBhvr additive="base">
                                        <p:cTn id="4234" dur="250" fill="hold"/>
                                        <p:tgtEl>
                                          <p:spTgt spid="695"/>
                                        </p:tgtEl>
                                        <p:attrNameLst>
                                          <p:attrName>ppt_y</p:attrName>
                                        </p:attrNameLst>
                                      </p:cBhvr>
                                      <p:tavLst>
                                        <p:tav tm="0">
                                          <p:val>
                                            <p:strVal val="0-#ppt_h/2"/>
                                          </p:val>
                                        </p:tav>
                                        <p:tav tm="100000">
                                          <p:val>
                                            <p:strVal val="#ppt_y"/>
                                          </p:val>
                                        </p:tav>
                                      </p:tavLst>
                                    </p:anim>
                                  </p:childTnLst>
                                </p:cTn>
                              </p:par>
                              <p:par>
                                <p:cTn id="4235" presetID="1" presetClass="entr" presetSubtype="0" fill="hold" nodeType="withEffect">
                                  <p:stCondLst>
                                    <p:cond delay="0"/>
                                  </p:stCondLst>
                                  <p:childTnLst>
                                    <p:set>
                                      <p:cBhvr>
                                        <p:cTn id="4236" dur="1" fill="hold">
                                          <p:stCondLst>
                                            <p:cond delay="0"/>
                                          </p:stCondLst>
                                        </p:cTn>
                                        <p:tgtEl>
                                          <p:spTgt spid="790"/>
                                        </p:tgtEl>
                                        <p:attrNameLst>
                                          <p:attrName>style.visibility</p:attrName>
                                        </p:attrNameLst>
                                      </p:cBhvr>
                                      <p:to>
                                        <p:strVal val="visible"/>
                                      </p:to>
                                    </p:set>
                                  </p:childTnLst>
                                </p:cTn>
                              </p:par>
                            </p:childTnLst>
                          </p:cTn>
                        </p:par>
                      </p:childTnLst>
                    </p:cTn>
                  </p:par>
                </p:childTnLst>
              </p:cTn>
              <p:nextCondLst>
                <p:cond evt="onClick" delay="0">
                  <p:tgtEl>
                    <p:spTgt spid="696"/>
                  </p:tgtEl>
                </p:cond>
              </p:nextCondLst>
            </p:seq>
            <p:seq concurrent="1" nextAc="seek">
              <p:cTn id="4237" restart="whenNotActive" fill="hold" evtFilter="cancelBubble" nodeType="interactiveSeq">
                <p:stCondLst>
                  <p:cond evt="onClick" delay="0">
                    <p:tgtEl>
                      <p:spTgt spid="708"/>
                    </p:tgtEl>
                  </p:cond>
                </p:stCondLst>
                <p:endSync evt="end" delay="0">
                  <p:rtn val="all"/>
                </p:endSync>
                <p:childTnLst>
                  <p:par>
                    <p:cTn id="4238" fill="hold">
                      <p:stCondLst>
                        <p:cond delay="0"/>
                      </p:stCondLst>
                      <p:childTnLst>
                        <p:par>
                          <p:cTn id="4239" fill="hold">
                            <p:stCondLst>
                              <p:cond delay="0"/>
                            </p:stCondLst>
                            <p:childTnLst>
                              <p:par>
                                <p:cTn id="4240" presetID="2" presetClass="entr" presetSubtype="3" fill="hold" nodeType="clickEffect">
                                  <p:stCondLst>
                                    <p:cond delay="0"/>
                                  </p:stCondLst>
                                  <p:childTnLst>
                                    <p:set>
                                      <p:cBhvr>
                                        <p:cTn id="4241" dur="1" fill="hold">
                                          <p:stCondLst>
                                            <p:cond delay="0"/>
                                          </p:stCondLst>
                                        </p:cTn>
                                        <p:tgtEl>
                                          <p:spTgt spid="704"/>
                                        </p:tgtEl>
                                        <p:attrNameLst>
                                          <p:attrName>style.visibility</p:attrName>
                                        </p:attrNameLst>
                                      </p:cBhvr>
                                      <p:to>
                                        <p:strVal val="visible"/>
                                      </p:to>
                                    </p:set>
                                    <p:anim calcmode="lin" valueType="num">
                                      <p:cBhvr additive="base">
                                        <p:cTn id="4242" dur="250" fill="hold"/>
                                        <p:tgtEl>
                                          <p:spTgt spid="704"/>
                                        </p:tgtEl>
                                        <p:attrNameLst>
                                          <p:attrName>ppt_x</p:attrName>
                                        </p:attrNameLst>
                                      </p:cBhvr>
                                      <p:tavLst>
                                        <p:tav tm="0">
                                          <p:val>
                                            <p:strVal val="1+#ppt_w/2"/>
                                          </p:val>
                                        </p:tav>
                                        <p:tav tm="100000">
                                          <p:val>
                                            <p:strVal val="#ppt_x"/>
                                          </p:val>
                                        </p:tav>
                                      </p:tavLst>
                                    </p:anim>
                                    <p:anim calcmode="lin" valueType="num">
                                      <p:cBhvr additive="base">
                                        <p:cTn id="4243" dur="250" fill="hold"/>
                                        <p:tgtEl>
                                          <p:spTgt spid="704"/>
                                        </p:tgtEl>
                                        <p:attrNameLst>
                                          <p:attrName>ppt_y</p:attrName>
                                        </p:attrNameLst>
                                      </p:cBhvr>
                                      <p:tavLst>
                                        <p:tav tm="0">
                                          <p:val>
                                            <p:strVal val="0-#ppt_h/2"/>
                                          </p:val>
                                        </p:tav>
                                        <p:tav tm="100000">
                                          <p:val>
                                            <p:strVal val="#ppt_y"/>
                                          </p:val>
                                        </p:tav>
                                      </p:tavLst>
                                    </p:anim>
                                  </p:childTnLst>
                                </p:cTn>
                              </p:par>
                              <p:par>
                                <p:cTn id="4244" presetID="1" presetClass="entr" presetSubtype="0" fill="hold" nodeType="withEffect">
                                  <p:stCondLst>
                                    <p:cond delay="0"/>
                                  </p:stCondLst>
                                  <p:childTnLst>
                                    <p:set>
                                      <p:cBhvr>
                                        <p:cTn id="4245" dur="1" fill="hold">
                                          <p:stCondLst>
                                            <p:cond delay="0"/>
                                          </p:stCondLst>
                                        </p:cTn>
                                        <p:tgtEl>
                                          <p:spTgt spid="791"/>
                                        </p:tgtEl>
                                        <p:attrNameLst>
                                          <p:attrName>style.visibility</p:attrName>
                                        </p:attrNameLst>
                                      </p:cBhvr>
                                      <p:to>
                                        <p:strVal val="visible"/>
                                      </p:to>
                                    </p:set>
                                  </p:childTnLst>
                                </p:cTn>
                              </p:par>
                            </p:childTnLst>
                          </p:cTn>
                        </p:par>
                      </p:childTnLst>
                    </p:cTn>
                  </p:par>
                </p:childTnLst>
              </p:cTn>
              <p:nextCondLst>
                <p:cond evt="onClick" delay="0">
                  <p:tgtEl>
                    <p:spTgt spid="708"/>
                  </p:tgtEl>
                </p:cond>
              </p:nextCondLst>
            </p:seq>
            <p:seq concurrent="1" nextAc="seek">
              <p:cTn id="4246" restart="whenNotActive" fill="hold" evtFilter="cancelBubble" nodeType="interactiveSeq">
                <p:stCondLst>
                  <p:cond evt="onClick" delay="0">
                    <p:tgtEl>
                      <p:spTgt spid="711"/>
                    </p:tgtEl>
                  </p:cond>
                </p:stCondLst>
                <p:endSync evt="end" delay="0">
                  <p:rtn val="all"/>
                </p:endSync>
                <p:childTnLst>
                  <p:par>
                    <p:cTn id="4247" fill="hold">
                      <p:stCondLst>
                        <p:cond delay="0"/>
                      </p:stCondLst>
                      <p:childTnLst>
                        <p:par>
                          <p:cTn id="4248" fill="hold">
                            <p:stCondLst>
                              <p:cond delay="0"/>
                            </p:stCondLst>
                            <p:childTnLst>
                              <p:par>
                                <p:cTn id="4249" presetID="2" presetClass="entr" presetSubtype="3" fill="hold" nodeType="clickEffect">
                                  <p:stCondLst>
                                    <p:cond delay="0"/>
                                  </p:stCondLst>
                                  <p:childTnLst>
                                    <p:set>
                                      <p:cBhvr>
                                        <p:cTn id="4250" dur="1" fill="hold">
                                          <p:stCondLst>
                                            <p:cond delay="0"/>
                                          </p:stCondLst>
                                        </p:cTn>
                                        <p:tgtEl>
                                          <p:spTgt spid="703"/>
                                        </p:tgtEl>
                                        <p:attrNameLst>
                                          <p:attrName>style.visibility</p:attrName>
                                        </p:attrNameLst>
                                      </p:cBhvr>
                                      <p:to>
                                        <p:strVal val="visible"/>
                                      </p:to>
                                    </p:set>
                                    <p:anim calcmode="lin" valueType="num">
                                      <p:cBhvr additive="base">
                                        <p:cTn id="4251" dur="250" fill="hold"/>
                                        <p:tgtEl>
                                          <p:spTgt spid="703"/>
                                        </p:tgtEl>
                                        <p:attrNameLst>
                                          <p:attrName>ppt_x</p:attrName>
                                        </p:attrNameLst>
                                      </p:cBhvr>
                                      <p:tavLst>
                                        <p:tav tm="0">
                                          <p:val>
                                            <p:strVal val="1+#ppt_w/2"/>
                                          </p:val>
                                        </p:tav>
                                        <p:tav tm="100000">
                                          <p:val>
                                            <p:strVal val="#ppt_x"/>
                                          </p:val>
                                        </p:tav>
                                      </p:tavLst>
                                    </p:anim>
                                    <p:anim calcmode="lin" valueType="num">
                                      <p:cBhvr additive="base">
                                        <p:cTn id="4252" dur="250" fill="hold"/>
                                        <p:tgtEl>
                                          <p:spTgt spid="703"/>
                                        </p:tgtEl>
                                        <p:attrNameLst>
                                          <p:attrName>ppt_y</p:attrName>
                                        </p:attrNameLst>
                                      </p:cBhvr>
                                      <p:tavLst>
                                        <p:tav tm="0">
                                          <p:val>
                                            <p:strVal val="0-#ppt_h/2"/>
                                          </p:val>
                                        </p:tav>
                                        <p:tav tm="100000">
                                          <p:val>
                                            <p:strVal val="#ppt_y"/>
                                          </p:val>
                                        </p:tav>
                                      </p:tavLst>
                                    </p:anim>
                                  </p:childTnLst>
                                </p:cTn>
                              </p:par>
                              <p:par>
                                <p:cTn id="4253" presetID="1" presetClass="entr" presetSubtype="0" fill="hold" nodeType="withEffect">
                                  <p:stCondLst>
                                    <p:cond delay="0"/>
                                  </p:stCondLst>
                                  <p:childTnLst>
                                    <p:set>
                                      <p:cBhvr>
                                        <p:cTn id="4254" dur="1" fill="hold">
                                          <p:stCondLst>
                                            <p:cond delay="0"/>
                                          </p:stCondLst>
                                        </p:cTn>
                                        <p:tgtEl>
                                          <p:spTgt spid="791"/>
                                        </p:tgtEl>
                                        <p:attrNameLst>
                                          <p:attrName>style.visibility</p:attrName>
                                        </p:attrNameLst>
                                      </p:cBhvr>
                                      <p:to>
                                        <p:strVal val="visible"/>
                                      </p:to>
                                    </p:set>
                                  </p:childTnLst>
                                </p:cTn>
                              </p:par>
                            </p:childTnLst>
                          </p:cTn>
                        </p:par>
                      </p:childTnLst>
                    </p:cTn>
                  </p:par>
                </p:childTnLst>
              </p:cTn>
              <p:nextCondLst>
                <p:cond evt="onClick" delay="0">
                  <p:tgtEl>
                    <p:spTgt spid="711"/>
                  </p:tgtEl>
                </p:cond>
              </p:nextCondLst>
            </p:seq>
            <p:seq concurrent="1" nextAc="seek">
              <p:cTn id="4255" restart="whenNotActive" fill="hold" evtFilter="cancelBubble" nodeType="interactiveSeq">
                <p:stCondLst>
                  <p:cond evt="onClick" delay="0">
                    <p:tgtEl>
                      <p:spTgt spid="709"/>
                    </p:tgtEl>
                  </p:cond>
                </p:stCondLst>
                <p:endSync evt="end" delay="0">
                  <p:rtn val="all"/>
                </p:endSync>
                <p:childTnLst>
                  <p:par>
                    <p:cTn id="4256" fill="hold">
                      <p:stCondLst>
                        <p:cond delay="0"/>
                      </p:stCondLst>
                      <p:childTnLst>
                        <p:par>
                          <p:cTn id="4257" fill="hold">
                            <p:stCondLst>
                              <p:cond delay="0"/>
                            </p:stCondLst>
                            <p:childTnLst>
                              <p:par>
                                <p:cTn id="4258" presetID="2" presetClass="entr" presetSubtype="3" fill="hold" nodeType="clickEffect">
                                  <p:stCondLst>
                                    <p:cond delay="0"/>
                                  </p:stCondLst>
                                  <p:childTnLst>
                                    <p:set>
                                      <p:cBhvr>
                                        <p:cTn id="4259" dur="1" fill="hold">
                                          <p:stCondLst>
                                            <p:cond delay="0"/>
                                          </p:stCondLst>
                                        </p:cTn>
                                        <p:tgtEl>
                                          <p:spTgt spid="706"/>
                                        </p:tgtEl>
                                        <p:attrNameLst>
                                          <p:attrName>style.visibility</p:attrName>
                                        </p:attrNameLst>
                                      </p:cBhvr>
                                      <p:to>
                                        <p:strVal val="visible"/>
                                      </p:to>
                                    </p:set>
                                    <p:anim calcmode="lin" valueType="num">
                                      <p:cBhvr additive="base">
                                        <p:cTn id="4260" dur="250" fill="hold"/>
                                        <p:tgtEl>
                                          <p:spTgt spid="706"/>
                                        </p:tgtEl>
                                        <p:attrNameLst>
                                          <p:attrName>ppt_x</p:attrName>
                                        </p:attrNameLst>
                                      </p:cBhvr>
                                      <p:tavLst>
                                        <p:tav tm="0">
                                          <p:val>
                                            <p:strVal val="1+#ppt_w/2"/>
                                          </p:val>
                                        </p:tav>
                                        <p:tav tm="100000">
                                          <p:val>
                                            <p:strVal val="#ppt_x"/>
                                          </p:val>
                                        </p:tav>
                                      </p:tavLst>
                                    </p:anim>
                                    <p:anim calcmode="lin" valueType="num">
                                      <p:cBhvr additive="base">
                                        <p:cTn id="4261" dur="250" fill="hold"/>
                                        <p:tgtEl>
                                          <p:spTgt spid="706"/>
                                        </p:tgtEl>
                                        <p:attrNameLst>
                                          <p:attrName>ppt_y</p:attrName>
                                        </p:attrNameLst>
                                      </p:cBhvr>
                                      <p:tavLst>
                                        <p:tav tm="0">
                                          <p:val>
                                            <p:strVal val="0-#ppt_h/2"/>
                                          </p:val>
                                        </p:tav>
                                        <p:tav tm="100000">
                                          <p:val>
                                            <p:strVal val="#ppt_y"/>
                                          </p:val>
                                        </p:tav>
                                      </p:tavLst>
                                    </p:anim>
                                  </p:childTnLst>
                                </p:cTn>
                              </p:par>
                              <p:par>
                                <p:cTn id="4262" presetID="1" presetClass="entr" presetSubtype="0" fill="hold" nodeType="withEffect">
                                  <p:stCondLst>
                                    <p:cond delay="0"/>
                                  </p:stCondLst>
                                  <p:childTnLst>
                                    <p:set>
                                      <p:cBhvr>
                                        <p:cTn id="4263" dur="1" fill="hold">
                                          <p:stCondLst>
                                            <p:cond delay="0"/>
                                          </p:stCondLst>
                                        </p:cTn>
                                        <p:tgtEl>
                                          <p:spTgt spid="791"/>
                                        </p:tgtEl>
                                        <p:attrNameLst>
                                          <p:attrName>style.visibility</p:attrName>
                                        </p:attrNameLst>
                                      </p:cBhvr>
                                      <p:to>
                                        <p:strVal val="visible"/>
                                      </p:to>
                                    </p:set>
                                  </p:childTnLst>
                                </p:cTn>
                              </p:par>
                            </p:childTnLst>
                          </p:cTn>
                        </p:par>
                      </p:childTnLst>
                    </p:cTn>
                  </p:par>
                </p:childTnLst>
              </p:cTn>
              <p:nextCondLst>
                <p:cond evt="onClick" delay="0">
                  <p:tgtEl>
                    <p:spTgt spid="709"/>
                  </p:tgtEl>
                </p:cond>
              </p:nextCondLst>
            </p:seq>
            <p:seq concurrent="1" nextAc="seek">
              <p:cTn id="4264" restart="whenNotActive" fill="hold" evtFilter="cancelBubble" nodeType="interactiveSeq">
                <p:stCondLst>
                  <p:cond evt="onClick" delay="0">
                    <p:tgtEl>
                      <p:spTgt spid="710"/>
                    </p:tgtEl>
                  </p:cond>
                </p:stCondLst>
                <p:endSync evt="end" delay="0">
                  <p:rtn val="all"/>
                </p:endSync>
                <p:childTnLst>
                  <p:par>
                    <p:cTn id="4265" fill="hold">
                      <p:stCondLst>
                        <p:cond delay="0"/>
                      </p:stCondLst>
                      <p:childTnLst>
                        <p:par>
                          <p:cTn id="4266" fill="hold">
                            <p:stCondLst>
                              <p:cond delay="0"/>
                            </p:stCondLst>
                            <p:childTnLst>
                              <p:par>
                                <p:cTn id="4267" presetID="2" presetClass="entr" presetSubtype="3" fill="hold" nodeType="clickEffect">
                                  <p:stCondLst>
                                    <p:cond delay="0"/>
                                  </p:stCondLst>
                                  <p:childTnLst>
                                    <p:set>
                                      <p:cBhvr>
                                        <p:cTn id="4268" dur="1" fill="hold">
                                          <p:stCondLst>
                                            <p:cond delay="0"/>
                                          </p:stCondLst>
                                        </p:cTn>
                                        <p:tgtEl>
                                          <p:spTgt spid="707"/>
                                        </p:tgtEl>
                                        <p:attrNameLst>
                                          <p:attrName>style.visibility</p:attrName>
                                        </p:attrNameLst>
                                      </p:cBhvr>
                                      <p:to>
                                        <p:strVal val="visible"/>
                                      </p:to>
                                    </p:set>
                                    <p:anim calcmode="lin" valueType="num">
                                      <p:cBhvr additive="base">
                                        <p:cTn id="4269" dur="250" fill="hold"/>
                                        <p:tgtEl>
                                          <p:spTgt spid="707"/>
                                        </p:tgtEl>
                                        <p:attrNameLst>
                                          <p:attrName>ppt_x</p:attrName>
                                        </p:attrNameLst>
                                      </p:cBhvr>
                                      <p:tavLst>
                                        <p:tav tm="0">
                                          <p:val>
                                            <p:strVal val="1+#ppt_w/2"/>
                                          </p:val>
                                        </p:tav>
                                        <p:tav tm="100000">
                                          <p:val>
                                            <p:strVal val="#ppt_x"/>
                                          </p:val>
                                        </p:tav>
                                      </p:tavLst>
                                    </p:anim>
                                    <p:anim calcmode="lin" valueType="num">
                                      <p:cBhvr additive="base">
                                        <p:cTn id="4270" dur="250" fill="hold"/>
                                        <p:tgtEl>
                                          <p:spTgt spid="707"/>
                                        </p:tgtEl>
                                        <p:attrNameLst>
                                          <p:attrName>ppt_y</p:attrName>
                                        </p:attrNameLst>
                                      </p:cBhvr>
                                      <p:tavLst>
                                        <p:tav tm="0">
                                          <p:val>
                                            <p:strVal val="0-#ppt_h/2"/>
                                          </p:val>
                                        </p:tav>
                                        <p:tav tm="100000">
                                          <p:val>
                                            <p:strVal val="#ppt_y"/>
                                          </p:val>
                                        </p:tav>
                                      </p:tavLst>
                                    </p:anim>
                                  </p:childTnLst>
                                </p:cTn>
                              </p:par>
                              <p:par>
                                <p:cTn id="4271" presetID="1" presetClass="entr" presetSubtype="0" fill="hold" nodeType="withEffect">
                                  <p:stCondLst>
                                    <p:cond delay="0"/>
                                  </p:stCondLst>
                                  <p:childTnLst>
                                    <p:set>
                                      <p:cBhvr>
                                        <p:cTn id="4272" dur="1" fill="hold">
                                          <p:stCondLst>
                                            <p:cond delay="0"/>
                                          </p:stCondLst>
                                        </p:cTn>
                                        <p:tgtEl>
                                          <p:spTgt spid="791"/>
                                        </p:tgtEl>
                                        <p:attrNameLst>
                                          <p:attrName>style.visibility</p:attrName>
                                        </p:attrNameLst>
                                      </p:cBhvr>
                                      <p:to>
                                        <p:strVal val="visible"/>
                                      </p:to>
                                    </p:set>
                                  </p:childTnLst>
                                </p:cTn>
                              </p:par>
                            </p:childTnLst>
                          </p:cTn>
                        </p:par>
                      </p:childTnLst>
                    </p:cTn>
                  </p:par>
                </p:childTnLst>
              </p:cTn>
              <p:nextCondLst>
                <p:cond evt="onClick" delay="0">
                  <p:tgtEl>
                    <p:spTgt spid="710"/>
                  </p:tgtEl>
                </p:cond>
              </p:nextCondLst>
            </p:seq>
            <p:seq concurrent="1" nextAc="seek">
              <p:cTn id="4273" restart="whenNotActive" fill="hold" evtFilter="cancelBubble" nodeType="interactiveSeq">
                <p:stCondLst>
                  <p:cond evt="onClick" delay="0">
                    <p:tgtEl>
                      <p:spTgt spid="705"/>
                    </p:tgtEl>
                  </p:cond>
                </p:stCondLst>
                <p:endSync evt="end" delay="0">
                  <p:rtn val="all"/>
                </p:endSync>
                <p:childTnLst>
                  <p:par>
                    <p:cTn id="4274" fill="hold">
                      <p:stCondLst>
                        <p:cond delay="0"/>
                      </p:stCondLst>
                      <p:childTnLst>
                        <p:par>
                          <p:cTn id="4275" fill="hold">
                            <p:stCondLst>
                              <p:cond delay="0"/>
                            </p:stCondLst>
                            <p:childTnLst>
                              <p:par>
                                <p:cTn id="4276" presetID="2" presetClass="entr" presetSubtype="3" fill="hold" nodeType="clickEffect">
                                  <p:stCondLst>
                                    <p:cond delay="0"/>
                                  </p:stCondLst>
                                  <p:childTnLst>
                                    <p:set>
                                      <p:cBhvr>
                                        <p:cTn id="4277" dur="1" fill="hold">
                                          <p:stCondLst>
                                            <p:cond delay="0"/>
                                          </p:stCondLst>
                                        </p:cTn>
                                        <p:tgtEl>
                                          <p:spTgt spid="712"/>
                                        </p:tgtEl>
                                        <p:attrNameLst>
                                          <p:attrName>style.visibility</p:attrName>
                                        </p:attrNameLst>
                                      </p:cBhvr>
                                      <p:to>
                                        <p:strVal val="visible"/>
                                      </p:to>
                                    </p:set>
                                    <p:anim calcmode="lin" valueType="num">
                                      <p:cBhvr additive="base">
                                        <p:cTn id="4278" dur="250" fill="hold"/>
                                        <p:tgtEl>
                                          <p:spTgt spid="712"/>
                                        </p:tgtEl>
                                        <p:attrNameLst>
                                          <p:attrName>ppt_x</p:attrName>
                                        </p:attrNameLst>
                                      </p:cBhvr>
                                      <p:tavLst>
                                        <p:tav tm="0">
                                          <p:val>
                                            <p:strVal val="1+#ppt_w/2"/>
                                          </p:val>
                                        </p:tav>
                                        <p:tav tm="100000">
                                          <p:val>
                                            <p:strVal val="#ppt_x"/>
                                          </p:val>
                                        </p:tav>
                                      </p:tavLst>
                                    </p:anim>
                                    <p:anim calcmode="lin" valueType="num">
                                      <p:cBhvr additive="base">
                                        <p:cTn id="4279" dur="250" fill="hold"/>
                                        <p:tgtEl>
                                          <p:spTgt spid="712"/>
                                        </p:tgtEl>
                                        <p:attrNameLst>
                                          <p:attrName>ppt_y</p:attrName>
                                        </p:attrNameLst>
                                      </p:cBhvr>
                                      <p:tavLst>
                                        <p:tav tm="0">
                                          <p:val>
                                            <p:strVal val="0-#ppt_h/2"/>
                                          </p:val>
                                        </p:tav>
                                        <p:tav tm="100000">
                                          <p:val>
                                            <p:strVal val="#ppt_y"/>
                                          </p:val>
                                        </p:tav>
                                      </p:tavLst>
                                    </p:anim>
                                  </p:childTnLst>
                                </p:cTn>
                              </p:par>
                              <p:par>
                                <p:cTn id="4280" presetID="1" presetClass="entr" presetSubtype="0" fill="hold" nodeType="withEffect">
                                  <p:stCondLst>
                                    <p:cond delay="0"/>
                                  </p:stCondLst>
                                  <p:childTnLst>
                                    <p:set>
                                      <p:cBhvr>
                                        <p:cTn id="4281" dur="1" fill="hold">
                                          <p:stCondLst>
                                            <p:cond delay="0"/>
                                          </p:stCondLst>
                                        </p:cTn>
                                        <p:tgtEl>
                                          <p:spTgt spid="791"/>
                                        </p:tgtEl>
                                        <p:attrNameLst>
                                          <p:attrName>style.visibility</p:attrName>
                                        </p:attrNameLst>
                                      </p:cBhvr>
                                      <p:to>
                                        <p:strVal val="visible"/>
                                      </p:to>
                                    </p:set>
                                  </p:childTnLst>
                                </p:cTn>
                              </p:par>
                            </p:childTnLst>
                          </p:cTn>
                        </p:par>
                      </p:childTnLst>
                    </p:cTn>
                  </p:par>
                </p:childTnLst>
              </p:cTn>
              <p:nextCondLst>
                <p:cond evt="onClick" delay="0">
                  <p:tgtEl>
                    <p:spTgt spid="705"/>
                  </p:tgtEl>
                </p:cond>
              </p:nextCondLst>
            </p:seq>
            <p:seq concurrent="1" nextAc="seek">
              <p:cTn id="4282" restart="whenNotActive" fill="hold" evtFilter="cancelBubble" nodeType="interactiveSeq">
                <p:stCondLst>
                  <p:cond evt="onClick" delay="0">
                    <p:tgtEl>
                      <p:spTgt spid="717"/>
                    </p:tgtEl>
                  </p:cond>
                </p:stCondLst>
                <p:endSync evt="end" delay="0">
                  <p:rtn val="all"/>
                </p:endSync>
                <p:childTnLst>
                  <p:par>
                    <p:cTn id="4283" fill="hold">
                      <p:stCondLst>
                        <p:cond delay="0"/>
                      </p:stCondLst>
                      <p:childTnLst>
                        <p:par>
                          <p:cTn id="4284" fill="hold">
                            <p:stCondLst>
                              <p:cond delay="0"/>
                            </p:stCondLst>
                            <p:childTnLst>
                              <p:par>
                                <p:cTn id="4285" presetID="2" presetClass="entr" presetSubtype="3" fill="hold" nodeType="clickEffect">
                                  <p:stCondLst>
                                    <p:cond delay="0"/>
                                  </p:stCondLst>
                                  <p:childTnLst>
                                    <p:set>
                                      <p:cBhvr>
                                        <p:cTn id="4286" dur="1" fill="hold">
                                          <p:stCondLst>
                                            <p:cond delay="0"/>
                                          </p:stCondLst>
                                        </p:cTn>
                                        <p:tgtEl>
                                          <p:spTgt spid="713"/>
                                        </p:tgtEl>
                                        <p:attrNameLst>
                                          <p:attrName>style.visibility</p:attrName>
                                        </p:attrNameLst>
                                      </p:cBhvr>
                                      <p:to>
                                        <p:strVal val="visible"/>
                                      </p:to>
                                    </p:set>
                                    <p:anim calcmode="lin" valueType="num">
                                      <p:cBhvr additive="base">
                                        <p:cTn id="4287" dur="250" fill="hold"/>
                                        <p:tgtEl>
                                          <p:spTgt spid="713"/>
                                        </p:tgtEl>
                                        <p:attrNameLst>
                                          <p:attrName>ppt_x</p:attrName>
                                        </p:attrNameLst>
                                      </p:cBhvr>
                                      <p:tavLst>
                                        <p:tav tm="0">
                                          <p:val>
                                            <p:strVal val="1+#ppt_w/2"/>
                                          </p:val>
                                        </p:tav>
                                        <p:tav tm="100000">
                                          <p:val>
                                            <p:strVal val="#ppt_x"/>
                                          </p:val>
                                        </p:tav>
                                      </p:tavLst>
                                    </p:anim>
                                    <p:anim calcmode="lin" valueType="num">
                                      <p:cBhvr additive="base">
                                        <p:cTn id="4288" dur="250" fill="hold"/>
                                        <p:tgtEl>
                                          <p:spTgt spid="713"/>
                                        </p:tgtEl>
                                        <p:attrNameLst>
                                          <p:attrName>ppt_y</p:attrName>
                                        </p:attrNameLst>
                                      </p:cBhvr>
                                      <p:tavLst>
                                        <p:tav tm="0">
                                          <p:val>
                                            <p:strVal val="0-#ppt_h/2"/>
                                          </p:val>
                                        </p:tav>
                                        <p:tav tm="100000">
                                          <p:val>
                                            <p:strVal val="#ppt_y"/>
                                          </p:val>
                                        </p:tav>
                                      </p:tavLst>
                                    </p:anim>
                                  </p:childTnLst>
                                </p:cTn>
                              </p:par>
                              <p:par>
                                <p:cTn id="4289" presetID="1" presetClass="entr" presetSubtype="0" fill="hold" nodeType="withEffect">
                                  <p:stCondLst>
                                    <p:cond delay="0"/>
                                  </p:stCondLst>
                                  <p:childTnLst>
                                    <p:set>
                                      <p:cBhvr>
                                        <p:cTn id="4290" dur="1" fill="hold">
                                          <p:stCondLst>
                                            <p:cond delay="0"/>
                                          </p:stCondLst>
                                        </p:cTn>
                                        <p:tgtEl>
                                          <p:spTgt spid="792"/>
                                        </p:tgtEl>
                                        <p:attrNameLst>
                                          <p:attrName>style.visibility</p:attrName>
                                        </p:attrNameLst>
                                      </p:cBhvr>
                                      <p:to>
                                        <p:strVal val="visible"/>
                                      </p:to>
                                    </p:set>
                                  </p:childTnLst>
                                </p:cTn>
                              </p:par>
                            </p:childTnLst>
                          </p:cTn>
                        </p:par>
                      </p:childTnLst>
                    </p:cTn>
                  </p:par>
                </p:childTnLst>
              </p:cTn>
              <p:nextCondLst>
                <p:cond evt="onClick" delay="0">
                  <p:tgtEl>
                    <p:spTgt spid="717"/>
                  </p:tgtEl>
                </p:cond>
              </p:nextCondLst>
            </p:seq>
            <p:seq concurrent="1" nextAc="seek">
              <p:cTn id="4291" restart="whenNotActive" fill="hold" evtFilter="cancelBubble" nodeType="interactiveSeq">
                <p:stCondLst>
                  <p:cond evt="onClick" delay="0">
                    <p:tgtEl>
                      <p:spTgt spid="720"/>
                    </p:tgtEl>
                  </p:cond>
                </p:stCondLst>
                <p:endSync evt="end" delay="0">
                  <p:rtn val="all"/>
                </p:endSync>
                <p:childTnLst>
                  <p:par>
                    <p:cTn id="4292" fill="hold">
                      <p:stCondLst>
                        <p:cond delay="0"/>
                      </p:stCondLst>
                      <p:childTnLst>
                        <p:par>
                          <p:cTn id="4293" fill="hold">
                            <p:stCondLst>
                              <p:cond delay="0"/>
                            </p:stCondLst>
                            <p:childTnLst>
                              <p:par>
                                <p:cTn id="4294" presetID="2" presetClass="entr" presetSubtype="3" fill="hold" nodeType="clickEffect">
                                  <p:stCondLst>
                                    <p:cond delay="0"/>
                                  </p:stCondLst>
                                  <p:childTnLst>
                                    <p:set>
                                      <p:cBhvr>
                                        <p:cTn id="4295" dur="1" fill="hold">
                                          <p:stCondLst>
                                            <p:cond delay="0"/>
                                          </p:stCondLst>
                                        </p:cTn>
                                        <p:tgtEl>
                                          <p:spTgt spid="589"/>
                                        </p:tgtEl>
                                        <p:attrNameLst>
                                          <p:attrName>style.visibility</p:attrName>
                                        </p:attrNameLst>
                                      </p:cBhvr>
                                      <p:to>
                                        <p:strVal val="visible"/>
                                      </p:to>
                                    </p:set>
                                    <p:anim calcmode="lin" valueType="num">
                                      <p:cBhvr additive="base">
                                        <p:cTn id="4296" dur="250" fill="hold"/>
                                        <p:tgtEl>
                                          <p:spTgt spid="589"/>
                                        </p:tgtEl>
                                        <p:attrNameLst>
                                          <p:attrName>ppt_x</p:attrName>
                                        </p:attrNameLst>
                                      </p:cBhvr>
                                      <p:tavLst>
                                        <p:tav tm="0">
                                          <p:val>
                                            <p:strVal val="1+#ppt_w/2"/>
                                          </p:val>
                                        </p:tav>
                                        <p:tav tm="100000">
                                          <p:val>
                                            <p:strVal val="#ppt_x"/>
                                          </p:val>
                                        </p:tav>
                                      </p:tavLst>
                                    </p:anim>
                                    <p:anim calcmode="lin" valueType="num">
                                      <p:cBhvr additive="base">
                                        <p:cTn id="4297" dur="250" fill="hold"/>
                                        <p:tgtEl>
                                          <p:spTgt spid="589"/>
                                        </p:tgtEl>
                                        <p:attrNameLst>
                                          <p:attrName>ppt_y</p:attrName>
                                        </p:attrNameLst>
                                      </p:cBhvr>
                                      <p:tavLst>
                                        <p:tav tm="0">
                                          <p:val>
                                            <p:strVal val="0-#ppt_h/2"/>
                                          </p:val>
                                        </p:tav>
                                        <p:tav tm="100000">
                                          <p:val>
                                            <p:strVal val="#ppt_y"/>
                                          </p:val>
                                        </p:tav>
                                      </p:tavLst>
                                    </p:anim>
                                  </p:childTnLst>
                                </p:cTn>
                              </p:par>
                              <p:par>
                                <p:cTn id="4298" presetID="1" presetClass="entr" presetSubtype="0" fill="hold" nodeType="withEffect">
                                  <p:stCondLst>
                                    <p:cond delay="0"/>
                                  </p:stCondLst>
                                  <p:childTnLst>
                                    <p:set>
                                      <p:cBhvr>
                                        <p:cTn id="4299" dur="1" fill="hold">
                                          <p:stCondLst>
                                            <p:cond delay="0"/>
                                          </p:stCondLst>
                                        </p:cTn>
                                        <p:tgtEl>
                                          <p:spTgt spid="792"/>
                                        </p:tgtEl>
                                        <p:attrNameLst>
                                          <p:attrName>style.visibility</p:attrName>
                                        </p:attrNameLst>
                                      </p:cBhvr>
                                      <p:to>
                                        <p:strVal val="visible"/>
                                      </p:to>
                                    </p:set>
                                  </p:childTnLst>
                                </p:cTn>
                              </p:par>
                            </p:childTnLst>
                          </p:cTn>
                        </p:par>
                      </p:childTnLst>
                    </p:cTn>
                  </p:par>
                </p:childTnLst>
              </p:cTn>
              <p:nextCondLst>
                <p:cond evt="onClick" delay="0">
                  <p:tgtEl>
                    <p:spTgt spid="720"/>
                  </p:tgtEl>
                </p:cond>
              </p:nextCondLst>
            </p:seq>
            <p:seq concurrent="1" nextAc="seek">
              <p:cTn id="4300" restart="whenNotActive" fill="hold" evtFilter="cancelBubble" nodeType="interactiveSeq">
                <p:stCondLst>
                  <p:cond evt="onClick" delay="0">
                    <p:tgtEl>
                      <p:spTgt spid="718"/>
                    </p:tgtEl>
                  </p:cond>
                </p:stCondLst>
                <p:endSync evt="end" delay="0">
                  <p:rtn val="all"/>
                </p:endSync>
                <p:childTnLst>
                  <p:par>
                    <p:cTn id="4301" fill="hold">
                      <p:stCondLst>
                        <p:cond delay="0"/>
                      </p:stCondLst>
                      <p:childTnLst>
                        <p:par>
                          <p:cTn id="4302" fill="hold">
                            <p:stCondLst>
                              <p:cond delay="0"/>
                            </p:stCondLst>
                            <p:childTnLst>
                              <p:par>
                                <p:cTn id="4303" presetID="2" presetClass="entr" presetSubtype="3" fill="hold" nodeType="clickEffect">
                                  <p:stCondLst>
                                    <p:cond delay="0"/>
                                  </p:stCondLst>
                                  <p:childTnLst>
                                    <p:set>
                                      <p:cBhvr>
                                        <p:cTn id="4304" dur="1" fill="hold">
                                          <p:stCondLst>
                                            <p:cond delay="0"/>
                                          </p:stCondLst>
                                        </p:cTn>
                                        <p:tgtEl>
                                          <p:spTgt spid="715"/>
                                        </p:tgtEl>
                                        <p:attrNameLst>
                                          <p:attrName>style.visibility</p:attrName>
                                        </p:attrNameLst>
                                      </p:cBhvr>
                                      <p:to>
                                        <p:strVal val="visible"/>
                                      </p:to>
                                    </p:set>
                                    <p:anim calcmode="lin" valueType="num">
                                      <p:cBhvr additive="base">
                                        <p:cTn id="4305" dur="250" fill="hold"/>
                                        <p:tgtEl>
                                          <p:spTgt spid="715"/>
                                        </p:tgtEl>
                                        <p:attrNameLst>
                                          <p:attrName>ppt_x</p:attrName>
                                        </p:attrNameLst>
                                      </p:cBhvr>
                                      <p:tavLst>
                                        <p:tav tm="0">
                                          <p:val>
                                            <p:strVal val="1+#ppt_w/2"/>
                                          </p:val>
                                        </p:tav>
                                        <p:tav tm="100000">
                                          <p:val>
                                            <p:strVal val="#ppt_x"/>
                                          </p:val>
                                        </p:tav>
                                      </p:tavLst>
                                    </p:anim>
                                    <p:anim calcmode="lin" valueType="num">
                                      <p:cBhvr additive="base">
                                        <p:cTn id="4306" dur="250" fill="hold"/>
                                        <p:tgtEl>
                                          <p:spTgt spid="715"/>
                                        </p:tgtEl>
                                        <p:attrNameLst>
                                          <p:attrName>ppt_y</p:attrName>
                                        </p:attrNameLst>
                                      </p:cBhvr>
                                      <p:tavLst>
                                        <p:tav tm="0">
                                          <p:val>
                                            <p:strVal val="0-#ppt_h/2"/>
                                          </p:val>
                                        </p:tav>
                                        <p:tav tm="100000">
                                          <p:val>
                                            <p:strVal val="#ppt_y"/>
                                          </p:val>
                                        </p:tav>
                                      </p:tavLst>
                                    </p:anim>
                                  </p:childTnLst>
                                </p:cTn>
                              </p:par>
                              <p:par>
                                <p:cTn id="4307" presetID="1" presetClass="entr" presetSubtype="0" fill="hold" nodeType="withEffect">
                                  <p:stCondLst>
                                    <p:cond delay="0"/>
                                  </p:stCondLst>
                                  <p:childTnLst>
                                    <p:set>
                                      <p:cBhvr>
                                        <p:cTn id="4308" dur="1" fill="hold">
                                          <p:stCondLst>
                                            <p:cond delay="0"/>
                                          </p:stCondLst>
                                        </p:cTn>
                                        <p:tgtEl>
                                          <p:spTgt spid="792"/>
                                        </p:tgtEl>
                                        <p:attrNameLst>
                                          <p:attrName>style.visibility</p:attrName>
                                        </p:attrNameLst>
                                      </p:cBhvr>
                                      <p:to>
                                        <p:strVal val="visible"/>
                                      </p:to>
                                    </p:set>
                                  </p:childTnLst>
                                </p:cTn>
                              </p:par>
                            </p:childTnLst>
                          </p:cTn>
                        </p:par>
                      </p:childTnLst>
                    </p:cTn>
                  </p:par>
                </p:childTnLst>
              </p:cTn>
              <p:nextCondLst>
                <p:cond evt="onClick" delay="0">
                  <p:tgtEl>
                    <p:spTgt spid="718"/>
                  </p:tgtEl>
                </p:cond>
              </p:nextCondLst>
            </p:seq>
            <p:seq concurrent="1" nextAc="seek">
              <p:cTn id="4309" restart="whenNotActive" fill="hold" evtFilter="cancelBubble" nodeType="interactiveSeq">
                <p:stCondLst>
                  <p:cond evt="onClick" delay="0">
                    <p:tgtEl>
                      <p:spTgt spid="719"/>
                    </p:tgtEl>
                  </p:cond>
                </p:stCondLst>
                <p:endSync evt="end" delay="0">
                  <p:rtn val="all"/>
                </p:endSync>
                <p:childTnLst>
                  <p:par>
                    <p:cTn id="4310" fill="hold">
                      <p:stCondLst>
                        <p:cond delay="0"/>
                      </p:stCondLst>
                      <p:childTnLst>
                        <p:par>
                          <p:cTn id="4311" fill="hold">
                            <p:stCondLst>
                              <p:cond delay="0"/>
                            </p:stCondLst>
                            <p:childTnLst>
                              <p:par>
                                <p:cTn id="4312" presetID="2" presetClass="entr" presetSubtype="3" fill="hold" nodeType="clickEffect">
                                  <p:stCondLst>
                                    <p:cond delay="0"/>
                                  </p:stCondLst>
                                  <p:childTnLst>
                                    <p:set>
                                      <p:cBhvr>
                                        <p:cTn id="4313" dur="1" fill="hold">
                                          <p:stCondLst>
                                            <p:cond delay="0"/>
                                          </p:stCondLst>
                                        </p:cTn>
                                        <p:tgtEl>
                                          <p:spTgt spid="716"/>
                                        </p:tgtEl>
                                        <p:attrNameLst>
                                          <p:attrName>style.visibility</p:attrName>
                                        </p:attrNameLst>
                                      </p:cBhvr>
                                      <p:to>
                                        <p:strVal val="visible"/>
                                      </p:to>
                                    </p:set>
                                    <p:anim calcmode="lin" valueType="num">
                                      <p:cBhvr additive="base">
                                        <p:cTn id="4314" dur="250" fill="hold"/>
                                        <p:tgtEl>
                                          <p:spTgt spid="716"/>
                                        </p:tgtEl>
                                        <p:attrNameLst>
                                          <p:attrName>ppt_x</p:attrName>
                                        </p:attrNameLst>
                                      </p:cBhvr>
                                      <p:tavLst>
                                        <p:tav tm="0">
                                          <p:val>
                                            <p:strVal val="1+#ppt_w/2"/>
                                          </p:val>
                                        </p:tav>
                                        <p:tav tm="100000">
                                          <p:val>
                                            <p:strVal val="#ppt_x"/>
                                          </p:val>
                                        </p:tav>
                                      </p:tavLst>
                                    </p:anim>
                                    <p:anim calcmode="lin" valueType="num">
                                      <p:cBhvr additive="base">
                                        <p:cTn id="4315" dur="250" fill="hold"/>
                                        <p:tgtEl>
                                          <p:spTgt spid="716"/>
                                        </p:tgtEl>
                                        <p:attrNameLst>
                                          <p:attrName>ppt_y</p:attrName>
                                        </p:attrNameLst>
                                      </p:cBhvr>
                                      <p:tavLst>
                                        <p:tav tm="0">
                                          <p:val>
                                            <p:strVal val="0-#ppt_h/2"/>
                                          </p:val>
                                        </p:tav>
                                        <p:tav tm="100000">
                                          <p:val>
                                            <p:strVal val="#ppt_y"/>
                                          </p:val>
                                        </p:tav>
                                      </p:tavLst>
                                    </p:anim>
                                  </p:childTnLst>
                                </p:cTn>
                              </p:par>
                              <p:par>
                                <p:cTn id="4316" presetID="1" presetClass="entr" presetSubtype="0" fill="hold" nodeType="withEffect">
                                  <p:stCondLst>
                                    <p:cond delay="0"/>
                                  </p:stCondLst>
                                  <p:childTnLst>
                                    <p:set>
                                      <p:cBhvr>
                                        <p:cTn id="4317" dur="1" fill="hold">
                                          <p:stCondLst>
                                            <p:cond delay="0"/>
                                          </p:stCondLst>
                                        </p:cTn>
                                        <p:tgtEl>
                                          <p:spTgt spid="792"/>
                                        </p:tgtEl>
                                        <p:attrNameLst>
                                          <p:attrName>style.visibility</p:attrName>
                                        </p:attrNameLst>
                                      </p:cBhvr>
                                      <p:to>
                                        <p:strVal val="visible"/>
                                      </p:to>
                                    </p:set>
                                  </p:childTnLst>
                                </p:cTn>
                              </p:par>
                            </p:childTnLst>
                          </p:cTn>
                        </p:par>
                      </p:childTnLst>
                    </p:cTn>
                  </p:par>
                </p:childTnLst>
              </p:cTn>
              <p:nextCondLst>
                <p:cond evt="onClick" delay="0">
                  <p:tgtEl>
                    <p:spTgt spid="719"/>
                  </p:tgtEl>
                </p:cond>
              </p:nextCondLst>
            </p:seq>
            <p:seq concurrent="1" nextAc="seek">
              <p:cTn id="4318" restart="whenNotActive" fill="hold" evtFilter="cancelBubble" nodeType="interactiveSeq">
                <p:stCondLst>
                  <p:cond evt="onClick" delay="0">
                    <p:tgtEl>
                      <p:spTgt spid="714"/>
                    </p:tgtEl>
                  </p:cond>
                </p:stCondLst>
                <p:endSync evt="end" delay="0">
                  <p:rtn val="all"/>
                </p:endSync>
                <p:childTnLst>
                  <p:par>
                    <p:cTn id="4319" fill="hold">
                      <p:stCondLst>
                        <p:cond delay="0"/>
                      </p:stCondLst>
                      <p:childTnLst>
                        <p:par>
                          <p:cTn id="4320" fill="hold">
                            <p:stCondLst>
                              <p:cond delay="0"/>
                            </p:stCondLst>
                            <p:childTnLst>
                              <p:par>
                                <p:cTn id="4321" presetID="2" presetClass="entr" presetSubtype="3" fill="hold" nodeType="clickEffect">
                                  <p:stCondLst>
                                    <p:cond delay="0"/>
                                  </p:stCondLst>
                                  <p:childTnLst>
                                    <p:set>
                                      <p:cBhvr>
                                        <p:cTn id="4322" dur="1" fill="hold">
                                          <p:stCondLst>
                                            <p:cond delay="0"/>
                                          </p:stCondLst>
                                        </p:cTn>
                                        <p:tgtEl>
                                          <p:spTgt spid="721"/>
                                        </p:tgtEl>
                                        <p:attrNameLst>
                                          <p:attrName>style.visibility</p:attrName>
                                        </p:attrNameLst>
                                      </p:cBhvr>
                                      <p:to>
                                        <p:strVal val="visible"/>
                                      </p:to>
                                    </p:set>
                                    <p:anim calcmode="lin" valueType="num">
                                      <p:cBhvr additive="base">
                                        <p:cTn id="4323" dur="250" fill="hold"/>
                                        <p:tgtEl>
                                          <p:spTgt spid="721"/>
                                        </p:tgtEl>
                                        <p:attrNameLst>
                                          <p:attrName>ppt_x</p:attrName>
                                        </p:attrNameLst>
                                      </p:cBhvr>
                                      <p:tavLst>
                                        <p:tav tm="0">
                                          <p:val>
                                            <p:strVal val="1+#ppt_w/2"/>
                                          </p:val>
                                        </p:tav>
                                        <p:tav tm="100000">
                                          <p:val>
                                            <p:strVal val="#ppt_x"/>
                                          </p:val>
                                        </p:tav>
                                      </p:tavLst>
                                    </p:anim>
                                    <p:anim calcmode="lin" valueType="num">
                                      <p:cBhvr additive="base">
                                        <p:cTn id="4324" dur="250" fill="hold"/>
                                        <p:tgtEl>
                                          <p:spTgt spid="721"/>
                                        </p:tgtEl>
                                        <p:attrNameLst>
                                          <p:attrName>ppt_y</p:attrName>
                                        </p:attrNameLst>
                                      </p:cBhvr>
                                      <p:tavLst>
                                        <p:tav tm="0">
                                          <p:val>
                                            <p:strVal val="0-#ppt_h/2"/>
                                          </p:val>
                                        </p:tav>
                                        <p:tav tm="100000">
                                          <p:val>
                                            <p:strVal val="#ppt_y"/>
                                          </p:val>
                                        </p:tav>
                                      </p:tavLst>
                                    </p:anim>
                                  </p:childTnLst>
                                </p:cTn>
                              </p:par>
                              <p:par>
                                <p:cTn id="4325" presetID="1" presetClass="entr" presetSubtype="0" fill="hold" nodeType="withEffect">
                                  <p:stCondLst>
                                    <p:cond delay="0"/>
                                  </p:stCondLst>
                                  <p:childTnLst>
                                    <p:set>
                                      <p:cBhvr>
                                        <p:cTn id="4326" dur="1" fill="hold">
                                          <p:stCondLst>
                                            <p:cond delay="0"/>
                                          </p:stCondLst>
                                        </p:cTn>
                                        <p:tgtEl>
                                          <p:spTgt spid="792"/>
                                        </p:tgtEl>
                                        <p:attrNameLst>
                                          <p:attrName>style.visibility</p:attrName>
                                        </p:attrNameLst>
                                      </p:cBhvr>
                                      <p:to>
                                        <p:strVal val="visible"/>
                                      </p:to>
                                    </p:set>
                                  </p:childTnLst>
                                </p:cTn>
                              </p:par>
                            </p:childTnLst>
                          </p:cTn>
                        </p:par>
                      </p:childTnLst>
                    </p:cTn>
                  </p:par>
                </p:childTnLst>
              </p:cTn>
              <p:nextCondLst>
                <p:cond evt="onClick" delay="0">
                  <p:tgtEl>
                    <p:spTgt spid="714"/>
                  </p:tgtEl>
                </p:cond>
              </p:nextCondLst>
            </p:seq>
            <p:seq concurrent="1" nextAc="seek">
              <p:cTn id="4327" restart="whenNotActive" fill="hold" evtFilter="cancelBubble" nodeType="interactiveSeq">
                <p:stCondLst>
                  <p:cond evt="onClick" delay="0">
                    <p:tgtEl>
                      <p:spTgt spid="727"/>
                    </p:tgtEl>
                  </p:cond>
                </p:stCondLst>
                <p:endSync evt="end" delay="0">
                  <p:rtn val="all"/>
                </p:endSync>
                <p:childTnLst>
                  <p:par>
                    <p:cTn id="4328" fill="hold">
                      <p:stCondLst>
                        <p:cond delay="0"/>
                      </p:stCondLst>
                      <p:childTnLst>
                        <p:par>
                          <p:cTn id="4329" fill="hold">
                            <p:stCondLst>
                              <p:cond delay="0"/>
                            </p:stCondLst>
                            <p:childTnLst>
                              <p:par>
                                <p:cTn id="4330" presetID="2" presetClass="entr" presetSubtype="3" fill="hold" nodeType="clickEffect">
                                  <p:stCondLst>
                                    <p:cond delay="0"/>
                                  </p:stCondLst>
                                  <p:childTnLst>
                                    <p:set>
                                      <p:cBhvr>
                                        <p:cTn id="4331" dur="1" fill="hold">
                                          <p:stCondLst>
                                            <p:cond delay="0"/>
                                          </p:stCondLst>
                                        </p:cTn>
                                        <p:tgtEl>
                                          <p:spTgt spid="724"/>
                                        </p:tgtEl>
                                        <p:attrNameLst>
                                          <p:attrName>style.visibility</p:attrName>
                                        </p:attrNameLst>
                                      </p:cBhvr>
                                      <p:to>
                                        <p:strVal val="visible"/>
                                      </p:to>
                                    </p:set>
                                    <p:anim calcmode="lin" valueType="num">
                                      <p:cBhvr additive="base">
                                        <p:cTn id="4332" dur="250" fill="hold"/>
                                        <p:tgtEl>
                                          <p:spTgt spid="724"/>
                                        </p:tgtEl>
                                        <p:attrNameLst>
                                          <p:attrName>ppt_x</p:attrName>
                                        </p:attrNameLst>
                                      </p:cBhvr>
                                      <p:tavLst>
                                        <p:tav tm="0">
                                          <p:val>
                                            <p:strVal val="1+#ppt_w/2"/>
                                          </p:val>
                                        </p:tav>
                                        <p:tav tm="100000">
                                          <p:val>
                                            <p:strVal val="#ppt_x"/>
                                          </p:val>
                                        </p:tav>
                                      </p:tavLst>
                                    </p:anim>
                                    <p:anim calcmode="lin" valueType="num">
                                      <p:cBhvr additive="base">
                                        <p:cTn id="4333" dur="250" fill="hold"/>
                                        <p:tgtEl>
                                          <p:spTgt spid="724"/>
                                        </p:tgtEl>
                                        <p:attrNameLst>
                                          <p:attrName>ppt_y</p:attrName>
                                        </p:attrNameLst>
                                      </p:cBhvr>
                                      <p:tavLst>
                                        <p:tav tm="0">
                                          <p:val>
                                            <p:strVal val="0-#ppt_h/2"/>
                                          </p:val>
                                        </p:tav>
                                        <p:tav tm="100000">
                                          <p:val>
                                            <p:strVal val="#ppt_y"/>
                                          </p:val>
                                        </p:tav>
                                      </p:tavLst>
                                    </p:anim>
                                  </p:childTnLst>
                                </p:cTn>
                              </p:par>
                              <p:par>
                                <p:cTn id="4334" presetID="1" presetClass="entr" presetSubtype="0" fill="hold" nodeType="withEffect">
                                  <p:stCondLst>
                                    <p:cond delay="0"/>
                                  </p:stCondLst>
                                  <p:childTnLst>
                                    <p:set>
                                      <p:cBhvr>
                                        <p:cTn id="4335" dur="1" fill="hold">
                                          <p:stCondLst>
                                            <p:cond delay="0"/>
                                          </p:stCondLst>
                                        </p:cTn>
                                        <p:tgtEl>
                                          <p:spTgt spid="793"/>
                                        </p:tgtEl>
                                        <p:attrNameLst>
                                          <p:attrName>style.visibility</p:attrName>
                                        </p:attrNameLst>
                                      </p:cBhvr>
                                      <p:to>
                                        <p:strVal val="visible"/>
                                      </p:to>
                                    </p:set>
                                  </p:childTnLst>
                                </p:cTn>
                              </p:par>
                            </p:childTnLst>
                          </p:cTn>
                        </p:par>
                      </p:childTnLst>
                    </p:cTn>
                  </p:par>
                </p:childTnLst>
              </p:cTn>
              <p:nextCondLst>
                <p:cond evt="onClick" delay="0">
                  <p:tgtEl>
                    <p:spTgt spid="727"/>
                  </p:tgtEl>
                </p:cond>
              </p:nextCondLst>
            </p:seq>
            <p:seq concurrent="1" nextAc="seek">
              <p:cTn id="4336" restart="whenNotActive" fill="hold" evtFilter="cancelBubble" nodeType="interactiveSeq">
                <p:stCondLst>
                  <p:cond evt="onClick" delay="0">
                    <p:tgtEl>
                      <p:spTgt spid="730"/>
                    </p:tgtEl>
                  </p:cond>
                </p:stCondLst>
                <p:endSync evt="end" delay="0">
                  <p:rtn val="all"/>
                </p:endSync>
                <p:childTnLst>
                  <p:par>
                    <p:cTn id="4337" fill="hold">
                      <p:stCondLst>
                        <p:cond delay="0"/>
                      </p:stCondLst>
                      <p:childTnLst>
                        <p:par>
                          <p:cTn id="4338" fill="hold">
                            <p:stCondLst>
                              <p:cond delay="0"/>
                            </p:stCondLst>
                            <p:childTnLst>
                              <p:par>
                                <p:cTn id="4339" presetID="2" presetClass="entr" presetSubtype="3" fill="hold" nodeType="clickEffect">
                                  <p:stCondLst>
                                    <p:cond delay="0"/>
                                  </p:stCondLst>
                                  <p:childTnLst>
                                    <p:set>
                                      <p:cBhvr>
                                        <p:cTn id="4340" dur="1" fill="hold">
                                          <p:stCondLst>
                                            <p:cond delay="0"/>
                                          </p:stCondLst>
                                        </p:cTn>
                                        <p:tgtEl>
                                          <p:spTgt spid="723"/>
                                        </p:tgtEl>
                                        <p:attrNameLst>
                                          <p:attrName>style.visibility</p:attrName>
                                        </p:attrNameLst>
                                      </p:cBhvr>
                                      <p:to>
                                        <p:strVal val="visible"/>
                                      </p:to>
                                    </p:set>
                                    <p:anim calcmode="lin" valueType="num">
                                      <p:cBhvr additive="base">
                                        <p:cTn id="4341" dur="250" fill="hold"/>
                                        <p:tgtEl>
                                          <p:spTgt spid="723"/>
                                        </p:tgtEl>
                                        <p:attrNameLst>
                                          <p:attrName>ppt_x</p:attrName>
                                        </p:attrNameLst>
                                      </p:cBhvr>
                                      <p:tavLst>
                                        <p:tav tm="0">
                                          <p:val>
                                            <p:strVal val="1+#ppt_w/2"/>
                                          </p:val>
                                        </p:tav>
                                        <p:tav tm="100000">
                                          <p:val>
                                            <p:strVal val="#ppt_x"/>
                                          </p:val>
                                        </p:tav>
                                      </p:tavLst>
                                    </p:anim>
                                    <p:anim calcmode="lin" valueType="num">
                                      <p:cBhvr additive="base">
                                        <p:cTn id="4342" dur="250" fill="hold"/>
                                        <p:tgtEl>
                                          <p:spTgt spid="723"/>
                                        </p:tgtEl>
                                        <p:attrNameLst>
                                          <p:attrName>ppt_y</p:attrName>
                                        </p:attrNameLst>
                                      </p:cBhvr>
                                      <p:tavLst>
                                        <p:tav tm="0">
                                          <p:val>
                                            <p:strVal val="0-#ppt_h/2"/>
                                          </p:val>
                                        </p:tav>
                                        <p:tav tm="100000">
                                          <p:val>
                                            <p:strVal val="#ppt_y"/>
                                          </p:val>
                                        </p:tav>
                                      </p:tavLst>
                                    </p:anim>
                                  </p:childTnLst>
                                </p:cTn>
                              </p:par>
                              <p:par>
                                <p:cTn id="4343" presetID="1" presetClass="entr" presetSubtype="0" fill="hold" nodeType="withEffect">
                                  <p:stCondLst>
                                    <p:cond delay="0"/>
                                  </p:stCondLst>
                                  <p:childTnLst>
                                    <p:set>
                                      <p:cBhvr>
                                        <p:cTn id="4344" dur="1" fill="hold">
                                          <p:stCondLst>
                                            <p:cond delay="0"/>
                                          </p:stCondLst>
                                        </p:cTn>
                                        <p:tgtEl>
                                          <p:spTgt spid="793"/>
                                        </p:tgtEl>
                                        <p:attrNameLst>
                                          <p:attrName>style.visibility</p:attrName>
                                        </p:attrNameLst>
                                      </p:cBhvr>
                                      <p:to>
                                        <p:strVal val="visible"/>
                                      </p:to>
                                    </p:set>
                                  </p:childTnLst>
                                </p:cTn>
                              </p:par>
                            </p:childTnLst>
                          </p:cTn>
                        </p:par>
                      </p:childTnLst>
                    </p:cTn>
                  </p:par>
                </p:childTnLst>
              </p:cTn>
              <p:nextCondLst>
                <p:cond evt="onClick" delay="0">
                  <p:tgtEl>
                    <p:spTgt spid="730"/>
                  </p:tgtEl>
                </p:cond>
              </p:nextCondLst>
            </p:seq>
            <p:seq concurrent="1" nextAc="seek">
              <p:cTn id="4345" restart="whenNotActive" fill="hold" evtFilter="cancelBubble" nodeType="interactiveSeq">
                <p:stCondLst>
                  <p:cond evt="onClick" delay="0">
                    <p:tgtEl>
                      <p:spTgt spid="728"/>
                    </p:tgtEl>
                  </p:cond>
                </p:stCondLst>
                <p:endSync evt="end" delay="0">
                  <p:rtn val="all"/>
                </p:endSync>
                <p:childTnLst>
                  <p:par>
                    <p:cTn id="4346" fill="hold">
                      <p:stCondLst>
                        <p:cond delay="0"/>
                      </p:stCondLst>
                      <p:childTnLst>
                        <p:par>
                          <p:cTn id="4347" fill="hold">
                            <p:stCondLst>
                              <p:cond delay="0"/>
                            </p:stCondLst>
                            <p:childTnLst>
                              <p:par>
                                <p:cTn id="4348" presetID="2" presetClass="entr" presetSubtype="3" fill="hold" nodeType="clickEffect">
                                  <p:stCondLst>
                                    <p:cond delay="0"/>
                                  </p:stCondLst>
                                  <p:childTnLst>
                                    <p:set>
                                      <p:cBhvr>
                                        <p:cTn id="4349" dur="1" fill="hold">
                                          <p:stCondLst>
                                            <p:cond delay="0"/>
                                          </p:stCondLst>
                                        </p:cTn>
                                        <p:tgtEl>
                                          <p:spTgt spid="722"/>
                                        </p:tgtEl>
                                        <p:attrNameLst>
                                          <p:attrName>style.visibility</p:attrName>
                                        </p:attrNameLst>
                                      </p:cBhvr>
                                      <p:to>
                                        <p:strVal val="visible"/>
                                      </p:to>
                                    </p:set>
                                    <p:anim calcmode="lin" valueType="num">
                                      <p:cBhvr additive="base">
                                        <p:cTn id="4350" dur="250" fill="hold"/>
                                        <p:tgtEl>
                                          <p:spTgt spid="722"/>
                                        </p:tgtEl>
                                        <p:attrNameLst>
                                          <p:attrName>ppt_x</p:attrName>
                                        </p:attrNameLst>
                                      </p:cBhvr>
                                      <p:tavLst>
                                        <p:tav tm="0">
                                          <p:val>
                                            <p:strVal val="1+#ppt_w/2"/>
                                          </p:val>
                                        </p:tav>
                                        <p:tav tm="100000">
                                          <p:val>
                                            <p:strVal val="#ppt_x"/>
                                          </p:val>
                                        </p:tav>
                                      </p:tavLst>
                                    </p:anim>
                                    <p:anim calcmode="lin" valueType="num">
                                      <p:cBhvr additive="base">
                                        <p:cTn id="4351" dur="250" fill="hold"/>
                                        <p:tgtEl>
                                          <p:spTgt spid="722"/>
                                        </p:tgtEl>
                                        <p:attrNameLst>
                                          <p:attrName>ppt_y</p:attrName>
                                        </p:attrNameLst>
                                      </p:cBhvr>
                                      <p:tavLst>
                                        <p:tav tm="0">
                                          <p:val>
                                            <p:strVal val="0-#ppt_h/2"/>
                                          </p:val>
                                        </p:tav>
                                        <p:tav tm="100000">
                                          <p:val>
                                            <p:strVal val="#ppt_y"/>
                                          </p:val>
                                        </p:tav>
                                      </p:tavLst>
                                    </p:anim>
                                  </p:childTnLst>
                                </p:cTn>
                              </p:par>
                              <p:par>
                                <p:cTn id="4352" presetID="1" presetClass="entr" presetSubtype="0" fill="hold" nodeType="withEffect">
                                  <p:stCondLst>
                                    <p:cond delay="0"/>
                                  </p:stCondLst>
                                  <p:childTnLst>
                                    <p:set>
                                      <p:cBhvr>
                                        <p:cTn id="4353" dur="1" fill="hold">
                                          <p:stCondLst>
                                            <p:cond delay="0"/>
                                          </p:stCondLst>
                                        </p:cTn>
                                        <p:tgtEl>
                                          <p:spTgt spid="793"/>
                                        </p:tgtEl>
                                        <p:attrNameLst>
                                          <p:attrName>style.visibility</p:attrName>
                                        </p:attrNameLst>
                                      </p:cBhvr>
                                      <p:to>
                                        <p:strVal val="visible"/>
                                      </p:to>
                                    </p:set>
                                  </p:childTnLst>
                                </p:cTn>
                              </p:par>
                            </p:childTnLst>
                          </p:cTn>
                        </p:par>
                      </p:childTnLst>
                    </p:cTn>
                  </p:par>
                </p:childTnLst>
              </p:cTn>
              <p:nextCondLst>
                <p:cond evt="onClick" delay="0">
                  <p:tgtEl>
                    <p:spTgt spid="728"/>
                  </p:tgtEl>
                </p:cond>
              </p:nextCondLst>
            </p:seq>
            <p:seq concurrent="1" nextAc="seek">
              <p:cTn id="4354" restart="whenNotActive" fill="hold" evtFilter="cancelBubble" nodeType="interactiveSeq">
                <p:stCondLst>
                  <p:cond evt="onClick" delay="0">
                    <p:tgtEl>
                      <p:spTgt spid="729"/>
                    </p:tgtEl>
                  </p:cond>
                </p:stCondLst>
                <p:endSync evt="end" delay="0">
                  <p:rtn val="all"/>
                </p:endSync>
                <p:childTnLst>
                  <p:par>
                    <p:cTn id="4355" fill="hold">
                      <p:stCondLst>
                        <p:cond delay="0"/>
                      </p:stCondLst>
                      <p:childTnLst>
                        <p:par>
                          <p:cTn id="4356" fill="hold">
                            <p:stCondLst>
                              <p:cond delay="0"/>
                            </p:stCondLst>
                            <p:childTnLst>
                              <p:par>
                                <p:cTn id="4357" presetID="2" presetClass="entr" presetSubtype="3" fill="hold" nodeType="clickEffect">
                                  <p:stCondLst>
                                    <p:cond delay="0"/>
                                  </p:stCondLst>
                                  <p:childTnLst>
                                    <p:set>
                                      <p:cBhvr>
                                        <p:cTn id="4358" dur="1" fill="hold">
                                          <p:stCondLst>
                                            <p:cond delay="0"/>
                                          </p:stCondLst>
                                        </p:cTn>
                                        <p:tgtEl>
                                          <p:spTgt spid="726"/>
                                        </p:tgtEl>
                                        <p:attrNameLst>
                                          <p:attrName>style.visibility</p:attrName>
                                        </p:attrNameLst>
                                      </p:cBhvr>
                                      <p:to>
                                        <p:strVal val="visible"/>
                                      </p:to>
                                    </p:set>
                                    <p:anim calcmode="lin" valueType="num">
                                      <p:cBhvr additive="base">
                                        <p:cTn id="4359" dur="250" fill="hold"/>
                                        <p:tgtEl>
                                          <p:spTgt spid="726"/>
                                        </p:tgtEl>
                                        <p:attrNameLst>
                                          <p:attrName>ppt_x</p:attrName>
                                        </p:attrNameLst>
                                      </p:cBhvr>
                                      <p:tavLst>
                                        <p:tav tm="0">
                                          <p:val>
                                            <p:strVal val="1+#ppt_w/2"/>
                                          </p:val>
                                        </p:tav>
                                        <p:tav tm="100000">
                                          <p:val>
                                            <p:strVal val="#ppt_x"/>
                                          </p:val>
                                        </p:tav>
                                      </p:tavLst>
                                    </p:anim>
                                    <p:anim calcmode="lin" valueType="num">
                                      <p:cBhvr additive="base">
                                        <p:cTn id="4360" dur="250" fill="hold"/>
                                        <p:tgtEl>
                                          <p:spTgt spid="726"/>
                                        </p:tgtEl>
                                        <p:attrNameLst>
                                          <p:attrName>ppt_y</p:attrName>
                                        </p:attrNameLst>
                                      </p:cBhvr>
                                      <p:tavLst>
                                        <p:tav tm="0">
                                          <p:val>
                                            <p:strVal val="0-#ppt_h/2"/>
                                          </p:val>
                                        </p:tav>
                                        <p:tav tm="100000">
                                          <p:val>
                                            <p:strVal val="#ppt_y"/>
                                          </p:val>
                                        </p:tav>
                                      </p:tavLst>
                                    </p:anim>
                                  </p:childTnLst>
                                </p:cTn>
                              </p:par>
                              <p:par>
                                <p:cTn id="4361" presetID="1" presetClass="entr" presetSubtype="0" fill="hold" nodeType="withEffect">
                                  <p:stCondLst>
                                    <p:cond delay="0"/>
                                  </p:stCondLst>
                                  <p:childTnLst>
                                    <p:set>
                                      <p:cBhvr>
                                        <p:cTn id="4362" dur="1" fill="hold">
                                          <p:stCondLst>
                                            <p:cond delay="0"/>
                                          </p:stCondLst>
                                        </p:cTn>
                                        <p:tgtEl>
                                          <p:spTgt spid="793"/>
                                        </p:tgtEl>
                                        <p:attrNameLst>
                                          <p:attrName>style.visibility</p:attrName>
                                        </p:attrNameLst>
                                      </p:cBhvr>
                                      <p:to>
                                        <p:strVal val="visible"/>
                                      </p:to>
                                    </p:set>
                                  </p:childTnLst>
                                </p:cTn>
                              </p:par>
                            </p:childTnLst>
                          </p:cTn>
                        </p:par>
                      </p:childTnLst>
                    </p:cTn>
                  </p:par>
                </p:childTnLst>
              </p:cTn>
              <p:nextCondLst>
                <p:cond evt="onClick" delay="0">
                  <p:tgtEl>
                    <p:spTgt spid="729"/>
                  </p:tgtEl>
                </p:cond>
              </p:nextCondLst>
            </p:seq>
            <p:seq concurrent="1" nextAc="seek">
              <p:cTn id="4363" restart="whenNotActive" fill="hold" evtFilter="cancelBubble" nodeType="interactiveSeq">
                <p:stCondLst>
                  <p:cond evt="onClick" delay="0">
                    <p:tgtEl>
                      <p:spTgt spid="725"/>
                    </p:tgtEl>
                  </p:cond>
                </p:stCondLst>
                <p:endSync evt="end" delay="0">
                  <p:rtn val="all"/>
                </p:endSync>
                <p:childTnLst>
                  <p:par>
                    <p:cTn id="4364" fill="hold">
                      <p:stCondLst>
                        <p:cond delay="0"/>
                      </p:stCondLst>
                      <p:childTnLst>
                        <p:par>
                          <p:cTn id="4365" fill="hold">
                            <p:stCondLst>
                              <p:cond delay="0"/>
                            </p:stCondLst>
                            <p:childTnLst>
                              <p:par>
                                <p:cTn id="4366" presetID="2" presetClass="entr" presetSubtype="3" fill="hold" nodeType="clickEffect">
                                  <p:stCondLst>
                                    <p:cond delay="0"/>
                                  </p:stCondLst>
                                  <p:childTnLst>
                                    <p:set>
                                      <p:cBhvr>
                                        <p:cTn id="4367" dur="1" fill="hold">
                                          <p:stCondLst>
                                            <p:cond delay="0"/>
                                          </p:stCondLst>
                                        </p:cTn>
                                        <p:tgtEl>
                                          <p:spTgt spid="731"/>
                                        </p:tgtEl>
                                        <p:attrNameLst>
                                          <p:attrName>style.visibility</p:attrName>
                                        </p:attrNameLst>
                                      </p:cBhvr>
                                      <p:to>
                                        <p:strVal val="visible"/>
                                      </p:to>
                                    </p:set>
                                    <p:anim calcmode="lin" valueType="num">
                                      <p:cBhvr additive="base">
                                        <p:cTn id="4368" dur="250" fill="hold"/>
                                        <p:tgtEl>
                                          <p:spTgt spid="731"/>
                                        </p:tgtEl>
                                        <p:attrNameLst>
                                          <p:attrName>ppt_x</p:attrName>
                                        </p:attrNameLst>
                                      </p:cBhvr>
                                      <p:tavLst>
                                        <p:tav tm="0">
                                          <p:val>
                                            <p:strVal val="1+#ppt_w/2"/>
                                          </p:val>
                                        </p:tav>
                                        <p:tav tm="100000">
                                          <p:val>
                                            <p:strVal val="#ppt_x"/>
                                          </p:val>
                                        </p:tav>
                                      </p:tavLst>
                                    </p:anim>
                                    <p:anim calcmode="lin" valueType="num">
                                      <p:cBhvr additive="base">
                                        <p:cTn id="4369" dur="250" fill="hold"/>
                                        <p:tgtEl>
                                          <p:spTgt spid="731"/>
                                        </p:tgtEl>
                                        <p:attrNameLst>
                                          <p:attrName>ppt_y</p:attrName>
                                        </p:attrNameLst>
                                      </p:cBhvr>
                                      <p:tavLst>
                                        <p:tav tm="0">
                                          <p:val>
                                            <p:strVal val="0-#ppt_h/2"/>
                                          </p:val>
                                        </p:tav>
                                        <p:tav tm="100000">
                                          <p:val>
                                            <p:strVal val="#ppt_y"/>
                                          </p:val>
                                        </p:tav>
                                      </p:tavLst>
                                    </p:anim>
                                  </p:childTnLst>
                                </p:cTn>
                              </p:par>
                              <p:par>
                                <p:cTn id="4370" presetID="1" presetClass="entr" presetSubtype="0" fill="hold" nodeType="withEffect">
                                  <p:stCondLst>
                                    <p:cond delay="0"/>
                                  </p:stCondLst>
                                  <p:childTnLst>
                                    <p:set>
                                      <p:cBhvr>
                                        <p:cTn id="4371" dur="1" fill="hold">
                                          <p:stCondLst>
                                            <p:cond delay="0"/>
                                          </p:stCondLst>
                                        </p:cTn>
                                        <p:tgtEl>
                                          <p:spTgt spid="793"/>
                                        </p:tgtEl>
                                        <p:attrNameLst>
                                          <p:attrName>style.visibility</p:attrName>
                                        </p:attrNameLst>
                                      </p:cBhvr>
                                      <p:to>
                                        <p:strVal val="visible"/>
                                      </p:to>
                                    </p:set>
                                  </p:childTnLst>
                                </p:cTn>
                              </p:par>
                            </p:childTnLst>
                          </p:cTn>
                        </p:par>
                      </p:childTnLst>
                    </p:cTn>
                  </p:par>
                </p:childTnLst>
              </p:cTn>
              <p:nextCondLst>
                <p:cond evt="onClick" delay="0">
                  <p:tgtEl>
                    <p:spTgt spid="725"/>
                  </p:tgtEl>
                </p:cond>
              </p:nextCondLst>
            </p:seq>
            <p:seq concurrent="1" nextAc="seek">
              <p:cTn id="4372" restart="whenNotActive" fill="hold" evtFilter="cancelBubble" nodeType="interactiveSeq">
                <p:stCondLst>
                  <p:cond evt="onClick" delay="0">
                    <p:tgtEl>
                      <p:spTgt spid="736"/>
                    </p:tgtEl>
                  </p:cond>
                </p:stCondLst>
                <p:endSync evt="end" delay="0">
                  <p:rtn val="all"/>
                </p:endSync>
                <p:childTnLst>
                  <p:par>
                    <p:cTn id="4373" fill="hold">
                      <p:stCondLst>
                        <p:cond delay="0"/>
                      </p:stCondLst>
                      <p:childTnLst>
                        <p:par>
                          <p:cTn id="4374" fill="hold">
                            <p:stCondLst>
                              <p:cond delay="0"/>
                            </p:stCondLst>
                            <p:childTnLst>
                              <p:par>
                                <p:cTn id="4375" presetID="2" presetClass="entr" presetSubtype="3" fill="hold" nodeType="clickEffect">
                                  <p:stCondLst>
                                    <p:cond delay="0"/>
                                  </p:stCondLst>
                                  <p:childTnLst>
                                    <p:set>
                                      <p:cBhvr>
                                        <p:cTn id="4376" dur="1" fill="hold">
                                          <p:stCondLst>
                                            <p:cond delay="0"/>
                                          </p:stCondLst>
                                        </p:cTn>
                                        <p:tgtEl>
                                          <p:spTgt spid="733"/>
                                        </p:tgtEl>
                                        <p:attrNameLst>
                                          <p:attrName>style.visibility</p:attrName>
                                        </p:attrNameLst>
                                      </p:cBhvr>
                                      <p:to>
                                        <p:strVal val="visible"/>
                                      </p:to>
                                    </p:set>
                                    <p:anim calcmode="lin" valueType="num">
                                      <p:cBhvr additive="base">
                                        <p:cTn id="4377" dur="250" fill="hold"/>
                                        <p:tgtEl>
                                          <p:spTgt spid="733"/>
                                        </p:tgtEl>
                                        <p:attrNameLst>
                                          <p:attrName>ppt_x</p:attrName>
                                        </p:attrNameLst>
                                      </p:cBhvr>
                                      <p:tavLst>
                                        <p:tav tm="0">
                                          <p:val>
                                            <p:strVal val="1+#ppt_w/2"/>
                                          </p:val>
                                        </p:tav>
                                        <p:tav tm="100000">
                                          <p:val>
                                            <p:strVal val="#ppt_x"/>
                                          </p:val>
                                        </p:tav>
                                      </p:tavLst>
                                    </p:anim>
                                    <p:anim calcmode="lin" valueType="num">
                                      <p:cBhvr additive="base">
                                        <p:cTn id="4378" dur="250" fill="hold"/>
                                        <p:tgtEl>
                                          <p:spTgt spid="733"/>
                                        </p:tgtEl>
                                        <p:attrNameLst>
                                          <p:attrName>ppt_y</p:attrName>
                                        </p:attrNameLst>
                                      </p:cBhvr>
                                      <p:tavLst>
                                        <p:tav tm="0">
                                          <p:val>
                                            <p:strVal val="0-#ppt_h/2"/>
                                          </p:val>
                                        </p:tav>
                                        <p:tav tm="100000">
                                          <p:val>
                                            <p:strVal val="#ppt_y"/>
                                          </p:val>
                                        </p:tav>
                                      </p:tavLst>
                                    </p:anim>
                                  </p:childTnLst>
                                </p:cTn>
                              </p:par>
                              <p:par>
                                <p:cTn id="4379" presetID="1" presetClass="entr" presetSubtype="0" fill="hold" nodeType="withEffect">
                                  <p:stCondLst>
                                    <p:cond delay="0"/>
                                  </p:stCondLst>
                                  <p:childTnLst>
                                    <p:set>
                                      <p:cBhvr>
                                        <p:cTn id="4380" dur="1" fill="hold">
                                          <p:stCondLst>
                                            <p:cond delay="0"/>
                                          </p:stCondLst>
                                        </p:cTn>
                                        <p:tgtEl>
                                          <p:spTgt spid="794"/>
                                        </p:tgtEl>
                                        <p:attrNameLst>
                                          <p:attrName>style.visibility</p:attrName>
                                        </p:attrNameLst>
                                      </p:cBhvr>
                                      <p:to>
                                        <p:strVal val="visible"/>
                                      </p:to>
                                    </p:set>
                                  </p:childTnLst>
                                </p:cTn>
                              </p:par>
                            </p:childTnLst>
                          </p:cTn>
                        </p:par>
                      </p:childTnLst>
                    </p:cTn>
                  </p:par>
                </p:childTnLst>
              </p:cTn>
              <p:nextCondLst>
                <p:cond evt="onClick" delay="0">
                  <p:tgtEl>
                    <p:spTgt spid="736"/>
                  </p:tgtEl>
                </p:cond>
              </p:nextCondLst>
            </p:seq>
            <p:seq concurrent="1" nextAc="seek">
              <p:cTn id="4381" restart="whenNotActive" fill="hold" evtFilter="cancelBubble" nodeType="interactiveSeq">
                <p:stCondLst>
                  <p:cond evt="onClick" delay="0">
                    <p:tgtEl>
                      <p:spTgt spid="739"/>
                    </p:tgtEl>
                  </p:cond>
                </p:stCondLst>
                <p:endSync evt="end" delay="0">
                  <p:rtn val="all"/>
                </p:endSync>
                <p:childTnLst>
                  <p:par>
                    <p:cTn id="4382" fill="hold">
                      <p:stCondLst>
                        <p:cond delay="0"/>
                      </p:stCondLst>
                      <p:childTnLst>
                        <p:par>
                          <p:cTn id="4383" fill="hold">
                            <p:stCondLst>
                              <p:cond delay="0"/>
                            </p:stCondLst>
                            <p:childTnLst>
                              <p:par>
                                <p:cTn id="4384" presetID="2" presetClass="entr" presetSubtype="3" fill="hold" nodeType="clickEffect">
                                  <p:stCondLst>
                                    <p:cond delay="0"/>
                                  </p:stCondLst>
                                  <p:childTnLst>
                                    <p:set>
                                      <p:cBhvr>
                                        <p:cTn id="4385" dur="1" fill="hold">
                                          <p:stCondLst>
                                            <p:cond delay="0"/>
                                          </p:stCondLst>
                                        </p:cTn>
                                        <p:tgtEl>
                                          <p:spTgt spid="732"/>
                                        </p:tgtEl>
                                        <p:attrNameLst>
                                          <p:attrName>style.visibility</p:attrName>
                                        </p:attrNameLst>
                                      </p:cBhvr>
                                      <p:to>
                                        <p:strVal val="visible"/>
                                      </p:to>
                                    </p:set>
                                    <p:anim calcmode="lin" valueType="num">
                                      <p:cBhvr additive="base">
                                        <p:cTn id="4386" dur="250" fill="hold"/>
                                        <p:tgtEl>
                                          <p:spTgt spid="732"/>
                                        </p:tgtEl>
                                        <p:attrNameLst>
                                          <p:attrName>ppt_x</p:attrName>
                                        </p:attrNameLst>
                                      </p:cBhvr>
                                      <p:tavLst>
                                        <p:tav tm="0">
                                          <p:val>
                                            <p:strVal val="1+#ppt_w/2"/>
                                          </p:val>
                                        </p:tav>
                                        <p:tav tm="100000">
                                          <p:val>
                                            <p:strVal val="#ppt_x"/>
                                          </p:val>
                                        </p:tav>
                                      </p:tavLst>
                                    </p:anim>
                                    <p:anim calcmode="lin" valueType="num">
                                      <p:cBhvr additive="base">
                                        <p:cTn id="4387" dur="250" fill="hold"/>
                                        <p:tgtEl>
                                          <p:spTgt spid="732"/>
                                        </p:tgtEl>
                                        <p:attrNameLst>
                                          <p:attrName>ppt_y</p:attrName>
                                        </p:attrNameLst>
                                      </p:cBhvr>
                                      <p:tavLst>
                                        <p:tav tm="0">
                                          <p:val>
                                            <p:strVal val="0-#ppt_h/2"/>
                                          </p:val>
                                        </p:tav>
                                        <p:tav tm="100000">
                                          <p:val>
                                            <p:strVal val="#ppt_y"/>
                                          </p:val>
                                        </p:tav>
                                      </p:tavLst>
                                    </p:anim>
                                  </p:childTnLst>
                                </p:cTn>
                              </p:par>
                              <p:par>
                                <p:cTn id="4388" presetID="1" presetClass="entr" presetSubtype="0" fill="hold" nodeType="withEffect">
                                  <p:stCondLst>
                                    <p:cond delay="0"/>
                                  </p:stCondLst>
                                  <p:childTnLst>
                                    <p:set>
                                      <p:cBhvr>
                                        <p:cTn id="4389" dur="1" fill="hold">
                                          <p:stCondLst>
                                            <p:cond delay="0"/>
                                          </p:stCondLst>
                                        </p:cTn>
                                        <p:tgtEl>
                                          <p:spTgt spid="794"/>
                                        </p:tgtEl>
                                        <p:attrNameLst>
                                          <p:attrName>style.visibility</p:attrName>
                                        </p:attrNameLst>
                                      </p:cBhvr>
                                      <p:to>
                                        <p:strVal val="visible"/>
                                      </p:to>
                                    </p:set>
                                  </p:childTnLst>
                                </p:cTn>
                              </p:par>
                            </p:childTnLst>
                          </p:cTn>
                        </p:par>
                      </p:childTnLst>
                    </p:cTn>
                  </p:par>
                </p:childTnLst>
              </p:cTn>
              <p:nextCondLst>
                <p:cond evt="onClick" delay="0">
                  <p:tgtEl>
                    <p:spTgt spid="739"/>
                  </p:tgtEl>
                </p:cond>
              </p:nextCondLst>
            </p:seq>
            <p:seq concurrent="1" nextAc="seek">
              <p:cTn id="4390" restart="whenNotActive" fill="hold" evtFilter="cancelBubble" nodeType="interactiveSeq">
                <p:stCondLst>
                  <p:cond evt="onClick" delay="0">
                    <p:tgtEl>
                      <p:spTgt spid="737"/>
                    </p:tgtEl>
                  </p:cond>
                </p:stCondLst>
                <p:endSync evt="end" delay="0">
                  <p:rtn val="all"/>
                </p:endSync>
                <p:childTnLst>
                  <p:par>
                    <p:cTn id="4391" fill="hold">
                      <p:stCondLst>
                        <p:cond delay="0"/>
                      </p:stCondLst>
                      <p:childTnLst>
                        <p:par>
                          <p:cTn id="4392" fill="hold">
                            <p:stCondLst>
                              <p:cond delay="0"/>
                            </p:stCondLst>
                            <p:childTnLst>
                              <p:par>
                                <p:cTn id="4393" presetID="2" presetClass="entr" presetSubtype="3" fill="hold" nodeType="clickEffect">
                                  <p:stCondLst>
                                    <p:cond delay="0"/>
                                  </p:stCondLst>
                                  <p:childTnLst>
                                    <p:set>
                                      <p:cBhvr>
                                        <p:cTn id="4394" dur="1" fill="hold">
                                          <p:stCondLst>
                                            <p:cond delay="0"/>
                                          </p:stCondLst>
                                        </p:cTn>
                                        <p:tgtEl>
                                          <p:spTgt spid="588"/>
                                        </p:tgtEl>
                                        <p:attrNameLst>
                                          <p:attrName>style.visibility</p:attrName>
                                        </p:attrNameLst>
                                      </p:cBhvr>
                                      <p:to>
                                        <p:strVal val="visible"/>
                                      </p:to>
                                    </p:set>
                                    <p:anim calcmode="lin" valueType="num">
                                      <p:cBhvr additive="base">
                                        <p:cTn id="4395" dur="250" fill="hold"/>
                                        <p:tgtEl>
                                          <p:spTgt spid="588"/>
                                        </p:tgtEl>
                                        <p:attrNameLst>
                                          <p:attrName>ppt_x</p:attrName>
                                        </p:attrNameLst>
                                      </p:cBhvr>
                                      <p:tavLst>
                                        <p:tav tm="0">
                                          <p:val>
                                            <p:strVal val="1+#ppt_w/2"/>
                                          </p:val>
                                        </p:tav>
                                        <p:tav tm="100000">
                                          <p:val>
                                            <p:strVal val="#ppt_x"/>
                                          </p:val>
                                        </p:tav>
                                      </p:tavLst>
                                    </p:anim>
                                    <p:anim calcmode="lin" valueType="num">
                                      <p:cBhvr additive="base">
                                        <p:cTn id="4396" dur="250" fill="hold"/>
                                        <p:tgtEl>
                                          <p:spTgt spid="588"/>
                                        </p:tgtEl>
                                        <p:attrNameLst>
                                          <p:attrName>ppt_y</p:attrName>
                                        </p:attrNameLst>
                                      </p:cBhvr>
                                      <p:tavLst>
                                        <p:tav tm="0">
                                          <p:val>
                                            <p:strVal val="0-#ppt_h/2"/>
                                          </p:val>
                                        </p:tav>
                                        <p:tav tm="100000">
                                          <p:val>
                                            <p:strVal val="#ppt_y"/>
                                          </p:val>
                                        </p:tav>
                                      </p:tavLst>
                                    </p:anim>
                                  </p:childTnLst>
                                </p:cTn>
                              </p:par>
                              <p:par>
                                <p:cTn id="4397" presetID="1" presetClass="entr" presetSubtype="0" fill="hold" nodeType="withEffect">
                                  <p:stCondLst>
                                    <p:cond delay="0"/>
                                  </p:stCondLst>
                                  <p:childTnLst>
                                    <p:set>
                                      <p:cBhvr>
                                        <p:cTn id="4398" dur="1" fill="hold">
                                          <p:stCondLst>
                                            <p:cond delay="0"/>
                                          </p:stCondLst>
                                        </p:cTn>
                                        <p:tgtEl>
                                          <p:spTgt spid="794"/>
                                        </p:tgtEl>
                                        <p:attrNameLst>
                                          <p:attrName>style.visibility</p:attrName>
                                        </p:attrNameLst>
                                      </p:cBhvr>
                                      <p:to>
                                        <p:strVal val="visible"/>
                                      </p:to>
                                    </p:set>
                                  </p:childTnLst>
                                </p:cTn>
                              </p:par>
                            </p:childTnLst>
                          </p:cTn>
                        </p:par>
                      </p:childTnLst>
                    </p:cTn>
                  </p:par>
                </p:childTnLst>
              </p:cTn>
              <p:nextCondLst>
                <p:cond evt="onClick" delay="0">
                  <p:tgtEl>
                    <p:spTgt spid="737"/>
                  </p:tgtEl>
                </p:cond>
              </p:nextCondLst>
            </p:seq>
            <p:seq concurrent="1" nextAc="seek">
              <p:cTn id="4399" restart="whenNotActive" fill="hold" evtFilter="cancelBubble" nodeType="interactiveSeq">
                <p:stCondLst>
                  <p:cond evt="onClick" delay="0">
                    <p:tgtEl>
                      <p:spTgt spid="738"/>
                    </p:tgtEl>
                  </p:cond>
                </p:stCondLst>
                <p:endSync evt="end" delay="0">
                  <p:rtn val="all"/>
                </p:endSync>
                <p:childTnLst>
                  <p:par>
                    <p:cTn id="4400" fill="hold">
                      <p:stCondLst>
                        <p:cond delay="0"/>
                      </p:stCondLst>
                      <p:childTnLst>
                        <p:par>
                          <p:cTn id="4401" fill="hold">
                            <p:stCondLst>
                              <p:cond delay="0"/>
                            </p:stCondLst>
                            <p:childTnLst>
                              <p:par>
                                <p:cTn id="4402" presetID="2" presetClass="entr" presetSubtype="3" fill="hold" nodeType="clickEffect">
                                  <p:stCondLst>
                                    <p:cond delay="0"/>
                                  </p:stCondLst>
                                  <p:childTnLst>
                                    <p:set>
                                      <p:cBhvr>
                                        <p:cTn id="4403" dur="1" fill="hold">
                                          <p:stCondLst>
                                            <p:cond delay="0"/>
                                          </p:stCondLst>
                                        </p:cTn>
                                        <p:tgtEl>
                                          <p:spTgt spid="735"/>
                                        </p:tgtEl>
                                        <p:attrNameLst>
                                          <p:attrName>style.visibility</p:attrName>
                                        </p:attrNameLst>
                                      </p:cBhvr>
                                      <p:to>
                                        <p:strVal val="visible"/>
                                      </p:to>
                                    </p:set>
                                    <p:anim calcmode="lin" valueType="num">
                                      <p:cBhvr additive="base">
                                        <p:cTn id="4404" dur="250" fill="hold"/>
                                        <p:tgtEl>
                                          <p:spTgt spid="735"/>
                                        </p:tgtEl>
                                        <p:attrNameLst>
                                          <p:attrName>ppt_x</p:attrName>
                                        </p:attrNameLst>
                                      </p:cBhvr>
                                      <p:tavLst>
                                        <p:tav tm="0">
                                          <p:val>
                                            <p:strVal val="1+#ppt_w/2"/>
                                          </p:val>
                                        </p:tav>
                                        <p:tav tm="100000">
                                          <p:val>
                                            <p:strVal val="#ppt_x"/>
                                          </p:val>
                                        </p:tav>
                                      </p:tavLst>
                                    </p:anim>
                                    <p:anim calcmode="lin" valueType="num">
                                      <p:cBhvr additive="base">
                                        <p:cTn id="4405" dur="250" fill="hold"/>
                                        <p:tgtEl>
                                          <p:spTgt spid="735"/>
                                        </p:tgtEl>
                                        <p:attrNameLst>
                                          <p:attrName>ppt_y</p:attrName>
                                        </p:attrNameLst>
                                      </p:cBhvr>
                                      <p:tavLst>
                                        <p:tav tm="0">
                                          <p:val>
                                            <p:strVal val="0-#ppt_h/2"/>
                                          </p:val>
                                        </p:tav>
                                        <p:tav tm="100000">
                                          <p:val>
                                            <p:strVal val="#ppt_y"/>
                                          </p:val>
                                        </p:tav>
                                      </p:tavLst>
                                    </p:anim>
                                  </p:childTnLst>
                                </p:cTn>
                              </p:par>
                              <p:par>
                                <p:cTn id="4406" presetID="1" presetClass="entr" presetSubtype="0" fill="hold" nodeType="withEffect">
                                  <p:stCondLst>
                                    <p:cond delay="0"/>
                                  </p:stCondLst>
                                  <p:childTnLst>
                                    <p:set>
                                      <p:cBhvr>
                                        <p:cTn id="4407" dur="1" fill="hold">
                                          <p:stCondLst>
                                            <p:cond delay="0"/>
                                          </p:stCondLst>
                                        </p:cTn>
                                        <p:tgtEl>
                                          <p:spTgt spid="794"/>
                                        </p:tgtEl>
                                        <p:attrNameLst>
                                          <p:attrName>style.visibility</p:attrName>
                                        </p:attrNameLst>
                                      </p:cBhvr>
                                      <p:to>
                                        <p:strVal val="visible"/>
                                      </p:to>
                                    </p:set>
                                  </p:childTnLst>
                                </p:cTn>
                              </p:par>
                            </p:childTnLst>
                          </p:cTn>
                        </p:par>
                      </p:childTnLst>
                    </p:cTn>
                  </p:par>
                </p:childTnLst>
              </p:cTn>
              <p:nextCondLst>
                <p:cond evt="onClick" delay="0">
                  <p:tgtEl>
                    <p:spTgt spid="738"/>
                  </p:tgtEl>
                </p:cond>
              </p:nextCondLst>
            </p:seq>
            <p:seq concurrent="1" nextAc="seek">
              <p:cTn id="4408" restart="whenNotActive" fill="hold" evtFilter="cancelBubble" nodeType="interactiveSeq">
                <p:stCondLst>
                  <p:cond evt="onClick" delay="0">
                    <p:tgtEl>
                      <p:spTgt spid="734"/>
                    </p:tgtEl>
                  </p:cond>
                </p:stCondLst>
                <p:endSync evt="end" delay="0">
                  <p:rtn val="all"/>
                </p:endSync>
                <p:childTnLst>
                  <p:par>
                    <p:cTn id="4409" fill="hold">
                      <p:stCondLst>
                        <p:cond delay="0"/>
                      </p:stCondLst>
                      <p:childTnLst>
                        <p:par>
                          <p:cTn id="4410" fill="hold">
                            <p:stCondLst>
                              <p:cond delay="0"/>
                            </p:stCondLst>
                            <p:childTnLst>
                              <p:par>
                                <p:cTn id="4411" presetID="2" presetClass="entr" presetSubtype="3" fill="hold" nodeType="clickEffect">
                                  <p:stCondLst>
                                    <p:cond delay="0"/>
                                  </p:stCondLst>
                                  <p:childTnLst>
                                    <p:set>
                                      <p:cBhvr>
                                        <p:cTn id="4412" dur="1" fill="hold">
                                          <p:stCondLst>
                                            <p:cond delay="0"/>
                                          </p:stCondLst>
                                        </p:cTn>
                                        <p:tgtEl>
                                          <p:spTgt spid="740"/>
                                        </p:tgtEl>
                                        <p:attrNameLst>
                                          <p:attrName>style.visibility</p:attrName>
                                        </p:attrNameLst>
                                      </p:cBhvr>
                                      <p:to>
                                        <p:strVal val="visible"/>
                                      </p:to>
                                    </p:set>
                                    <p:anim calcmode="lin" valueType="num">
                                      <p:cBhvr additive="base">
                                        <p:cTn id="4413" dur="250" fill="hold"/>
                                        <p:tgtEl>
                                          <p:spTgt spid="740"/>
                                        </p:tgtEl>
                                        <p:attrNameLst>
                                          <p:attrName>ppt_x</p:attrName>
                                        </p:attrNameLst>
                                      </p:cBhvr>
                                      <p:tavLst>
                                        <p:tav tm="0">
                                          <p:val>
                                            <p:strVal val="1+#ppt_w/2"/>
                                          </p:val>
                                        </p:tav>
                                        <p:tav tm="100000">
                                          <p:val>
                                            <p:strVal val="#ppt_x"/>
                                          </p:val>
                                        </p:tav>
                                      </p:tavLst>
                                    </p:anim>
                                    <p:anim calcmode="lin" valueType="num">
                                      <p:cBhvr additive="base">
                                        <p:cTn id="4414" dur="250" fill="hold"/>
                                        <p:tgtEl>
                                          <p:spTgt spid="740"/>
                                        </p:tgtEl>
                                        <p:attrNameLst>
                                          <p:attrName>ppt_y</p:attrName>
                                        </p:attrNameLst>
                                      </p:cBhvr>
                                      <p:tavLst>
                                        <p:tav tm="0">
                                          <p:val>
                                            <p:strVal val="0-#ppt_h/2"/>
                                          </p:val>
                                        </p:tav>
                                        <p:tav tm="100000">
                                          <p:val>
                                            <p:strVal val="#ppt_y"/>
                                          </p:val>
                                        </p:tav>
                                      </p:tavLst>
                                    </p:anim>
                                  </p:childTnLst>
                                </p:cTn>
                              </p:par>
                              <p:par>
                                <p:cTn id="4415" presetID="1" presetClass="entr" presetSubtype="0" fill="hold" nodeType="withEffect">
                                  <p:stCondLst>
                                    <p:cond delay="0"/>
                                  </p:stCondLst>
                                  <p:childTnLst>
                                    <p:set>
                                      <p:cBhvr>
                                        <p:cTn id="4416" dur="1" fill="hold">
                                          <p:stCondLst>
                                            <p:cond delay="0"/>
                                          </p:stCondLst>
                                        </p:cTn>
                                        <p:tgtEl>
                                          <p:spTgt spid="794"/>
                                        </p:tgtEl>
                                        <p:attrNameLst>
                                          <p:attrName>style.visibility</p:attrName>
                                        </p:attrNameLst>
                                      </p:cBhvr>
                                      <p:to>
                                        <p:strVal val="visible"/>
                                      </p:to>
                                    </p:set>
                                  </p:childTnLst>
                                </p:cTn>
                              </p:par>
                            </p:childTnLst>
                          </p:cTn>
                        </p:par>
                      </p:childTnLst>
                    </p:cTn>
                  </p:par>
                </p:childTnLst>
              </p:cTn>
              <p:nextCondLst>
                <p:cond evt="onClick" delay="0">
                  <p:tgtEl>
                    <p:spTgt spid="734"/>
                  </p:tgtEl>
                </p:cond>
              </p:nextCondLst>
            </p:seq>
            <p:seq concurrent="1" nextAc="seek">
              <p:cTn id="4417" restart="whenNotActive" fill="hold" evtFilter="cancelBubble" nodeType="interactiveSeq">
                <p:stCondLst>
                  <p:cond evt="onClick" delay="0">
                    <p:tgtEl>
                      <p:spTgt spid="744"/>
                    </p:tgtEl>
                  </p:cond>
                </p:stCondLst>
                <p:endSync evt="end" delay="0">
                  <p:rtn val="all"/>
                </p:endSync>
                <p:childTnLst>
                  <p:par>
                    <p:cTn id="4418" fill="hold">
                      <p:stCondLst>
                        <p:cond delay="0"/>
                      </p:stCondLst>
                      <p:childTnLst>
                        <p:par>
                          <p:cTn id="4419" fill="hold">
                            <p:stCondLst>
                              <p:cond delay="0"/>
                            </p:stCondLst>
                            <p:childTnLst>
                              <p:par>
                                <p:cTn id="4420" presetID="2" presetClass="entr" presetSubtype="3" fill="hold" nodeType="clickEffect">
                                  <p:stCondLst>
                                    <p:cond delay="0"/>
                                  </p:stCondLst>
                                  <p:childTnLst>
                                    <p:set>
                                      <p:cBhvr>
                                        <p:cTn id="4421" dur="1" fill="hold">
                                          <p:stCondLst>
                                            <p:cond delay="0"/>
                                          </p:stCondLst>
                                        </p:cTn>
                                        <p:tgtEl>
                                          <p:spTgt spid="742"/>
                                        </p:tgtEl>
                                        <p:attrNameLst>
                                          <p:attrName>style.visibility</p:attrName>
                                        </p:attrNameLst>
                                      </p:cBhvr>
                                      <p:to>
                                        <p:strVal val="visible"/>
                                      </p:to>
                                    </p:set>
                                    <p:anim calcmode="lin" valueType="num">
                                      <p:cBhvr additive="base">
                                        <p:cTn id="4422" dur="250" fill="hold"/>
                                        <p:tgtEl>
                                          <p:spTgt spid="742"/>
                                        </p:tgtEl>
                                        <p:attrNameLst>
                                          <p:attrName>ppt_x</p:attrName>
                                        </p:attrNameLst>
                                      </p:cBhvr>
                                      <p:tavLst>
                                        <p:tav tm="0">
                                          <p:val>
                                            <p:strVal val="1+#ppt_w/2"/>
                                          </p:val>
                                        </p:tav>
                                        <p:tav tm="100000">
                                          <p:val>
                                            <p:strVal val="#ppt_x"/>
                                          </p:val>
                                        </p:tav>
                                      </p:tavLst>
                                    </p:anim>
                                    <p:anim calcmode="lin" valueType="num">
                                      <p:cBhvr additive="base">
                                        <p:cTn id="4423" dur="250" fill="hold"/>
                                        <p:tgtEl>
                                          <p:spTgt spid="742"/>
                                        </p:tgtEl>
                                        <p:attrNameLst>
                                          <p:attrName>ppt_y</p:attrName>
                                        </p:attrNameLst>
                                      </p:cBhvr>
                                      <p:tavLst>
                                        <p:tav tm="0">
                                          <p:val>
                                            <p:strVal val="0-#ppt_h/2"/>
                                          </p:val>
                                        </p:tav>
                                        <p:tav tm="100000">
                                          <p:val>
                                            <p:strVal val="#ppt_y"/>
                                          </p:val>
                                        </p:tav>
                                      </p:tavLst>
                                    </p:anim>
                                  </p:childTnLst>
                                </p:cTn>
                              </p:par>
                              <p:par>
                                <p:cTn id="4424" presetID="1" presetClass="entr" presetSubtype="0" fill="hold" nodeType="withEffect">
                                  <p:stCondLst>
                                    <p:cond delay="0"/>
                                  </p:stCondLst>
                                  <p:childTnLst>
                                    <p:set>
                                      <p:cBhvr>
                                        <p:cTn id="4425" dur="1" fill="hold">
                                          <p:stCondLst>
                                            <p:cond delay="0"/>
                                          </p:stCondLst>
                                        </p:cTn>
                                        <p:tgtEl>
                                          <p:spTgt spid="795"/>
                                        </p:tgtEl>
                                        <p:attrNameLst>
                                          <p:attrName>style.visibility</p:attrName>
                                        </p:attrNameLst>
                                      </p:cBhvr>
                                      <p:to>
                                        <p:strVal val="visible"/>
                                      </p:to>
                                    </p:set>
                                  </p:childTnLst>
                                </p:cTn>
                              </p:par>
                            </p:childTnLst>
                          </p:cTn>
                        </p:par>
                      </p:childTnLst>
                    </p:cTn>
                  </p:par>
                </p:childTnLst>
              </p:cTn>
              <p:nextCondLst>
                <p:cond evt="onClick" delay="0">
                  <p:tgtEl>
                    <p:spTgt spid="744"/>
                  </p:tgtEl>
                </p:cond>
              </p:nextCondLst>
            </p:seq>
            <p:seq concurrent="1" nextAc="seek">
              <p:cTn id="4426" restart="whenNotActive" fill="hold" evtFilter="cancelBubble" nodeType="interactiveSeq">
                <p:stCondLst>
                  <p:cond evt="onClick" delay="0">
                    <p:tgtEl>
                      <p:spTgt spid="747"/>
                    </p:tgtEl>
                  </p:cond>
                </p:stCondLst>
                <p:endSync evt="end" delay="0">
                  <p:rtn val="all"/>
                </p:endSync>
                <p:childTnLst>
                  <p:par>
                    <p:cTn id="4427" fill="hold">
                      <p:stCondLst>
                        <p:cond delay="0"/>
                      </p:stCondLst>
                      <p:childTnLst>
                        <p:par>
                          <p:cTn id="4428" fill="hold">
                            <p:stCondLst>
                              <p:cond delay="0"/>
                            </p:stCondLst>
                            <p:childTnLst>
                              <p:par>
                                <p:cTn id="4429" presetID="2" presetClass="entr" presetSubtype="3" fill="hold" nodeType="clickEffect">
                                  <p:stCondLst>
                                    <p:cond delay="0"/>
                                  </p:stCondLst>
                                  <p:childTnLst>
                                    <p:set>
                                      <p:cBhvr>
                                        <p:cTn id="4430" dur="1" fill="hold">
                                          <p:stCondLst>
                                            <p:cond delay="0"/>
                                          </p:stCondLst>
                                        </p:cTn>
                                        <p:tgtEl>
                                          <p:spTgt spid="741"/>
                                        </p:tgtEl>
                                        <p:attrNameLst>
                                          <p:attrName>style.visibility</p:attrName>
                                        </p:attrNameLst>
                                      </p:cBhvr>
                                      <p:to>
                                        <p:strVal val="visible"/>
                                      </p:to>
                                    </p:set>
                                    <p:anim calcmode="lin" valueType="num">
                                      <p:cBhvr additive="base">
                                        <p:cTn id="4431" dur="250" fill="hold"/>
                                        <p:tgtEl>
                                          <p:spTgt spid="741"/>
                                        </p:tgtEl>
                                        <p:attrNameLst>
                                          <p:attrName>ppt_x</p:attrName>
                                        </p:attrNameLst>
                                      </p:cBhvr>
                                      <p:tavLst>
                                        <p:tav tm="0">
                                          <p:val>
                                            <p:strVal val="1+#ppt_w/2"/>
                                          </p:val>
                                        </p:tav>
                                        <p:tav tm="100000">
                                          <p:val>
                                            <p:strVal val="#ppt_x"/>
                                          </p:val>
                                        </p:tav>
                                      </p:tavLst>
                                    </p:anim>
                                    <p:anim calcmode="lin" valueType="num">
                                      <p:cBhvr additive="base">
                                        <p:cTn id="4432" dur="250" fill="hold"/>
                                        <p:tgtEl>
                                          <p:spTgt spid="741"/>
                                        </p:tgtEl>
                                        <p:attrNameLst>
                                          <p:attrName>ppt_y</p:attrName>
                                        </p:attrNameLst>
                                      </p:cBhvr>
                                      <p:tavLst>
                                        <p:tav tm="0">
                                          <p:val>
                                            <p:strVal val="0-#ppt_h/2"/>
                                          </p:val>
                                        </p:tav>
                                        <p:tav tm="100000">
                                          <p:val>
                                            <p:strVal val="#ppt_y"/>
                                          </p:val>
                                        </p:tav>
                                      </p:tavLst>
                                    </p:anim>
                                  </p:childTnLst>
                                </p:cTn>
                              </p:par>
                              <p:par>
                                <p:cTn id="4433" presetID="1" presetClass="entr" presetSubtype="0" fill="hold" nodeType="withEffect">
                                  <p:stCondLst>
                                    <p:cond delay="0"/>
                                  </p:stCondLst>
                                  <p:childTnLst>
                                    <p:set>
                                      <p:cBhvr>
                                        <p:cTn id="4434" dur="1" fill="hold">
                                          <p:stCondLst>
                                            <p:cond delay="0"/>
                                          </p:stCondLst>
                                        </p:cTn>
                                        <p:tgtEl>
                                          <p:spTgt spid="795"/>
                                        </p:tgtEl>
                                        <p:attrNameLst>
                                          <p:attrName>style.visibility</p:attrName>
                                        </p:attrNameLst>
                                      </p:cBhvr>
                                      <p:to>
                                        <p:strVal val="visible"/>
                                      </p:to>
                                    </p:set>
                                  </p:childTnLst>
                                </p:cTn>
                              </p:par>
                            </p:childTnLst>
                          </p:cTn>
                        </p:par>
                      </p:childTnLst>
                    </p:cTn>
                  </p:par>
                </p:childTnLst>
              </p:cTn>
              <p:nextCondLst>
                <p:cond evt="onClick" delay="0">
                  <p:tgtEl>
                    <p:spTgt spid="747"/>
                  </p:tgtEl>
                </p:cond>
              </p:nextCondLst>
            </p:seq>
            <p:seq concurrent="1" nextAc="seek">
              <p:cTn id="4435" restart="whenNotActive" fill="hold" evtFilter="cancelBubble" nodeType="interactiveSeq">
                <p:stCondLst>
                  <p:cond evt="onClick" delay="0">
                    <p:tgtEl>
                      <p:spTgt spid="745"/>
                    </p:tgtEl>
                  </p:cond>
                </p:stCondLst>
                <p:endSync evt="end" delay="0">
                  <p:rtn val="all"/>
                </p:endSync>
                <p:childTnLst>
                  <p:par>
                    <p:cTn id="4436" fill="hold">
                      <p:stCondLst>
                        <p:cond delay="0"/>
                      </p:stCondLst>
                      <p:childTnLst>
                        <p:par>
                          <p:cTn id="4437" fill="hold">
                            <p:stCondLst>
                              <p:cond delay="0"/>
                            </p:stCondLst>
                            <p:childTnLst>
                              <p:par>
                                <p:cTn id="4438" presetID="2" presetClass="entr" presetSubtype="3" fill="hold" nodeType="clickEffect">
                                  <p:stCondLst>
                                    <p:cond delay="0"/>
                                  </p:stCondLst>
                                  <p:childTnLst>
                                    <p:set>
                                      <p:cBhvr>
                                        <p:cTn id="4439" dur="1" fill="hold">
                                          <p:stCondLst>
                                            <p:cond delay="0"/>
                                          </p:stCondLst>
                                        </p:cTn>
                                        <p:tgtEl>
                                          <p:spTgt spid="586"/>
                                        </p:tgtEl>
                                        <p:attrNameLst>
                                          <p:attrName>style.visibility</p:attrName>
                                        </p:attrNameLst>
                                      </p:cBhvr>
                                      <p:to>
                                        <p:strVal val="visible"/>
                                      </p:to>
                                    </p:set>
                                    <p:anim calcmode="lin" valueType="num">
                                      <p:cBhvr additive="base">
                                        <p:cTn id="4440" dur="250" fill="hold"/>
                                        <p:tgtEl>
                                          <p:spTgt spid="586"/>
                                        </p:tgtEl>
                                        <p:attrNameLst>
                                          <p:attrName>ppt_x</p:attrName>
                                        </p:attrNameLst>
                                      </p:cBhvr>
                                      <p:tavLst>
                                        <p:tav tm="0">
                                          <p:val>
                                            <p:strVal val="1+#ppt_w/2"/>
                                          </p:val>
                                        </p:tav>
                                        <p:tav tm="100000">
                                          <p:val>
                                            <p:strVal val="#ppt_x"/>
                                          </p:val>
                                        </p:tav>
                                      </p:tavLst>
                                    </p:anim>
                                    <p:anim calcmode="lin" valueType="num">
                                      <p:cBhvr additive="base">
                                        <p:cTn id="4441" dur="250" fill="hold"/>
                                        <p:tgtEl>
                                          <p:spTgt spid="586"/>
                                        </p:tgtEl>
                                        <p:attrNameLst>
                                          <p:attrName>ppt_y</p:attrName>
                                        </p:attrNameLst>
                                      </p:cBhvr>
                                      <p:tavLst>
                                        <p:tav tm="0">
                                          <p:val>
                                            <p:strVal val="0-#ppt_h/2"/>
                                          </p:val>
                                        </p:tav>
                                        <p:tav tm="100000">
                                          <p:val>
                                            <p:strVal val="#ppt_y"/>
                                          </p:val>
                                        </p:tav>
                                      </p:tavLst>
                                    </p:anim>
                                  </p:childTnLst>
                                </p:cTn>
                              </p:par>
                              <p:par>
                                <p:cTn id="4442" presetID="1" presetClass="entr" presetSubtype="0" fill="hold" nodeType="withEffect">
                                  <p:stCondLst>
                                    <p:cond delay="0"/>
                                  </p:stCondLst>
                                  <p:childTnLst>
                                    <p:set>
                                      <p:cBhvr>
                                        <p:cTn id="4443" dur="1" fill="hold">
                                          <p:stCondLst>
                                            <p:cond delay="0"/>
                                          </p:stCondLst>
                                        </p:cTn>
                                        <p:tgtEl>
                                          <p:spTgt spid="795"/>
                                        </p:tgtEl>
                                        <p:attrNameLst>
                                          <p:attrName>style.visibility</p:attrName>
                                        </p:attrNameLst>
                                      </p:cBhvr>
                                      <p:to>
                                        <p:strVal val="visible"/>
                                      </p:to>
                                    </p:set>
                                  </p:childTnLst>
                                </p:cTn>
                              </p:par>
                            </p:childTnLst>
                          </p:cTn>
                        </p:par>
                      </p:childTnLst>
                    </p:cTn>
                  </p:par>
                </p:childTnLst>
              </p:cTn>
              <p:nextCondLst>
                <p:cond evt="onClick" delay="0">
                  <p:tgtEl>
                    <p:spTgt spid="745"/>
                  </p:tgtEl>
                </p:cond>
              </p:nextCondLst>
            </p:seq>
            <p:seq concurrent="1" nextAc="seek">
              <p:cTn id="4444" restart="whenNotActive" fill="hold" evtFilter="cancelBubble" nodeType="interactiveSeq">
                <p:stCondLst>
                  <p:cond evt="onClick" delay="0">
                    <p:tgtEl>
                      <p:spTgt spid="746"/>
                    </p:tgtEl>
                  </p:cond>
                </p:stCondLst>
                <p:endSync evt="end" delay="0">
                  <p:rtn val="all"/>
                </p:endSync>
                <p:childTnLst>
                  <p:par>
                    <p:cTn id="4445" fill="hold">
                      <p:stCondLst>
                        <p:cond delay="0"/>
                      </p:stCondLst>
                      <p:childTnLst>
                        <p:par>
                          <p:cTn id="4446" fill="hold">
                            <p:stCondLst>
                              <p:cond delay="0"/>
                            </p:stCondLst>
                            <p:childTnLst>
                              <p:par>
                                <p:cTn id="4447" presetID="2" presetClass="entr" presetSubtype="3" fill="hold" nodeType="clickEffect">
                                  <p:stCondLst>
                                    <p:cond delay="0"/>
                                  </p:stCondLst>
                                  <p:childTnLst>
                                    <p:set>
                                      <p:cBhvr>
                                        <p:cTn id="4448" dur="1" fill="hold">
                                          <p:stCondLst>
                                            <p:cond delay="0"/>
                                          </p:stCondLst>
                                        </p:cTn>
                                        <p:tgtEl>
                                          <p:spTgt spid="587"/>
                                        </p:tgtEl>
                                        <p:attrNameLst>
                                          <p:attrName>style.visibility</p:attrName>
                                        </p:attrNameLst>
                                      </p:cBhvr>
                                      <p:to>
                                        <p:strVal val="visible"/>
                                      </p:to>
                                    </p:set>
                                    <p:anim calcmode="lin" valueType="num">
                                      <p:cBhvr additive="base">
                                        <p:cTn id="4449" dur="250" fill="hold"/>
                                        <p:tgtEl>
                                          <p:spTgt spid="587"/>
                                        </p:tgtEl>
                                        <p:attrNameLst>
                                          <p:attrName>ppt_x</p:attrName>
                                        </p:attrNameLst>
                                      </p:cBhvr>
                                      <p:tavLst>
                                        <p:tav tm="0">
                                          <p:val>
                                            <p:strVal val="1+#ppt_w/2"/>
                                          </p:val>
                                        </p:tav>
                                        <p:tav tm="100000">
                                          <p:val>
                                            <p:strVal val="#ppt_x"/>
                                          </p:val>
                                        </p:tav>
                                      </p:tavLst>
                                    </p:anim>
                                    <p:anim calcmode="lin" valueType="num">
                                      <p:cBhvr additive="base">
                                        <p:cTn id="4450" dur="250" fill="hold"/>
                                        <p:tgtEl>
                                          <p:spTgt spid="587"/>
                                        </p:tgtEl>
                                        <p:attrNameLst>
                                          <p:attrName>ppt_y</p:attrName>
                                        </p:attrNameLst>
                                      </p:cBhvr>
                                      <p:tavLst>
                                        <p:tav tm="0">
                                          <p:val>
                                            <p:strVal val="0-#ppt_h/2"/>
                                          </p:val>
                                        </p:tav>
                                        <p:tav tm="100000">
                                          <p:val>
                                            <p:strVal val="#ppt_y"/>
                                          </p:val>
                                        </p:tav>
                                      </p:tavLst>
                                    </p:anim>
                                  </p:childTnLst>
                                </p:cTn>
                              </p:par>
                              <p:par>
                                <p:cTn id="4451" presetID="1" presetClass="entr" presetSubtype="0" fill="hold" nodeType="withEffect">
                                  <p:stCondLst>
                                    <p:cond delay="0"/>
                                  </p:stCondLst>
                                  <p:childTnLst>
                                    <p:set>
                                      <p:cBhvr>
                                        <p:cTn id="4452" dur="1" fill="hold">
                                          <p:stCondLst>
                                            <p:cond delay="0"/>
                                          </p:stCondLst>
                                        </p:cTn>
                                        <p:tgtEl>
                                          <p:spTgt spid="795"/>
                                        </p:tgtEl>
                                        <p:attrNameLst>
                                          <p:attrName>style.visibility</p:attrName>
                                        </p:attrNameLst>
                                      </p:cBhvr>
                                      <p:to>
                                        <p:strVal val="visible"/>
                                      </p:to>
                                    </p:set>
                                  </p:childTnLst>
                                </p:cTn>
                              </p:par>
                            </p:childTnLst>
                          </p:cTn>
                        </p:par>
                      </p:childTnLst>
                    </p:cTn>
                  </p:par>
                </p:childTnLst>
              </p:cTn>
              <p:nextCondLst>
                <p:cond evt="onClick" delay="0">
                  <p:tgtEl>
                    <p:spTgt spid="746"/>
                  </p:tgtEl>
                </p:cond>
              </p:nextCondLst>
            </p:seq>
            <p:seq concurrent="1" nextAc="seek">
              <p:cTn id="4453" restart="whenNotActive" fill="hold" evtFilter="cancelBubble" nodeType="interactiveSeq">
                <p:stCondLst>
                  <p:cond evt="onClick" delay="0">
                    <p:tgtEl>
                      <p:spTgt spid="743"/>
                    </p:tgtEl>
                  </p:cond>
                </p:stCondLst>
                <p:endSync evt="end" delay="0">
                  <p:rtn val="all"/>
                </p:endSync>
                <p:childTnLst>
                  <p:par>
                    <p:cTn id="4454" fill="hold">
                      <p:stCondLst>
                        <p:cond delay="0"/>
                      </p:stCondLst>
                      <p:childTnLst>
                        <p:par>
                          <p:cTn id="4455" fill="hold">
                            <p:stCondLst>
                              <p:cond delay="0"/>
                            </p:stCondLst>
                            <p:childTnLst>
                              <p:par>
                                <p:cTn id="4456" presetID="2" presetClass="entr" presetSubtype="3" fill="hold" nodeType="clickEffect">
                                  <p:stCondLst>
                                    <p:cond delay="0"/>
                                  </p:stCondLst>
                                  <p:childTnLst>
                                    <p:set>
                                      <p:cBhvr>
                                        <p:cTn id="4457" dur="1" fill="hold">
                                          <p:stCondLst>
                                            <p:cond delay="0"/>
                                          </p:stCondLst>
                                        </p:cTn>
                                        <p:tgtEl>
                                          <p:spTgt spid="748"/>
                                        </p:tgtEl>
                                        <p:attrNameLst>
                                          <p:attrName>style.visibility</p:attrName>
                                        </p:attrNameLst>
                                      </p:cBhvr>
                                      <p:to>
                                        <p:strVal val="visible"/>
                                      </p:to>
                                    </p:set>
                                    <p:anim calcmode="lin" valueType="num">
                                      <p:cBhvr additive="base">
                                        <p:cTn id="4458" dur="250" fill="hold"/>
                                        <p:tgtEl>
                                          <p:spTgt spid="748"/>
                                        </p:tgtEl>
                                        <p:attrNameLst>
                                          <p:attrName>ppt_x</p:attrName>
                                        </p:attrNameLst>
                                      </p:cBhvr>
                                      <p:tavLst>
                                        <p:tav tm="0">
                                          <p:val>
                                            <p:strVal val="1+#ppt_w/2"/>
                                          </p:val>
                                        </p:tav>
                                        <p:tav tm="100000">
                                          <p:val>
                                            <p:strVal val="#ppt_x"/>
                                          </p:val>
                                        </p:tav>
                                      </p:tavLst>
                                    </p:anim>
                                    <p:anim calcmode="lin" valueType="num">
                                      <p:cBhvr additive="base">
                                        <p:cTn id="4459" dur="250" fill="hold"/>
                                        <p:tgtEl>
                                          <p:spTgt spid="748"/>
                                        </p:tgtEl>
                                        <p:attrNameLst>
                                          <p:attrName>ppt_y</p:attrName>
                                        </p:attrNameLst>
                                      </p:cBhvr>
                                      <p:tavLst>
                                        <p:tav tm="0">
                                          <p:val>
                                            <p:strVal val="0-#ppt_h/2"/>
                                          </p:val>
                                        </p:tav>
                                        <p:tav tm="100000">
                                          <p:val>
                                            <p:strVal val="#ppt_y"/>
                                          </p:val>
                                        </p:tav>
                                      </p:tavLst>
                                    </p:anim>
                                  </p:childTnLst>
                                </p:cTn>
                              </p:par>
                              <p:par>
                                <p:cTn id="4460" presetID="1" presetClass="entr" presetSubtype="0" fill="hold" nodeType="withEffect">
                                  <p:stCondLst>
                                    <p:cond delay="0"/>
                                  </p:stCondLst>
                                  <p:childTnLst>
                                    <p:set>
                                      <p:cBhvr>
                                        <p:cTn id="4461" dur="1" fill="hold">
                                          <p:stCondLst>
                                            <p:cond delay="0"/>
                                          </p:stCondLst>
                                        </p:cTn>
                                        <p:tgtEl>
                                          <p:spTgt spid="795"/>
                                        </p:tgtEl>
                                        <p:attrNameLst>
                                          <p:attrName>style.visibility</p:attrName>
                                        </p:attrNameLst>
                                      </p:cBhvr>
                                      <p:to>
                                        <p:strVal val="visible"/>
                                      </p:to>
                                    </p:set>
                                  </p:childTnLst>
                                </p:cTn>
                              </p:par>
                            </p:childTnLst>
                          </p:cTn>
                        </p:par>
                      </p:childTnLst>
                    </p:cTn>
                  </p:par>
                </p:childTnLst>
              </p:cTn>
              <p:nextCondLst>
                <p:cond evt="onClick" delay="0">
                  <p:tgtEl>
                    <p:spTgt spid="743"/>
                  </p:tgtEl>
                </p:cond>
              </p:nextCondLst>
            </p:seq>
            <p:seq concurrent="1" nextAc="seek">
              <p:cTn id="4462" restart="whenNotActive" fill="hold" evtFilter="cancelBubble" nodeType="interactiveSeq">
                <p:stCondLst>
                  <p:cond evt="onClick" delay="0">
                    <p:tgtEl>
                      <p:spTgt spid="755"/>
                    </p:tgtEl>
                  </p:cond>
                </p:stCondLst>
                <p:endSync evt="end" delay="0">
                  <p:rtn val="all"/>
                </p:endSync>
                <p:childTnLst>
                  <p:par>
                    <p:cTn id="4463" fill="hold">
                      <p:stCondLst>
                        <p:cond delay="0"/>
                      </p:stCondLst>
                      <p:childTnLst>
                        <p:par>
                          <p:cTn id="4464" fill="hold">
                            <p:stCondLst>
                              <p:cond delay="0"/>
                            </p:stCondLst>
                            <p:childTnLst>
                              <p:par>
                                <p:cTn id="4465" presetID="2" presetClass="entr" presetSubtype="3" fill="hold" nodeType="clickEffect">
                                  <p:stCondLst>
                                    <p:cond delay="0"/>
                                  </p:stCondLst>
                                  <p:childTnLst>
                                    <p:set>
                                      <p:cBhvr>
                                        <p:cTn id="4466" dur="1" fill="hold">
                                          <p:stCondLst>
                                            <p:cond delay="0"/>
                                          </p:stCondLst>
                                        </p:cTn>
                                        <p:tgtEl>
                                          <p:spTgt spid="751"/>
                                        </p:tgtEl>
                                        <p:attrNameLst>
                                          <p:attrName>style.visibility</p:attrName>
                                        </p:attrNameLst>
                                      </p:cBhvr>
                                      <p:to>
                                        <p:strVal val="visible"/>
                                      </p:to>
                                    </p:set>
                                    <p:anim calcmode="lin" valueType="num">
                                      <p:cBhvr additive="base">
                                        <p:cTn id="4467" dur="250" fill="hold"/>
                                        <p:tgtEl>
                                          <p:spTgt spid="751"/>
                                        </p:tgtEl>
                                        <p:attrNameLst>
                                          <p:attrName>ppt_x</p:attrName>
                                        </p:attrNameLst>
                                      </p:cBhvr>
                                      <p:tavLst>
                                        <p:tav tm="0">
                                          <p:val>
                                            <p:strVal val="1+#ppt_w/2"/>
                                          </p:val>
                                        </p:tav>
                                        <p:tav tm="100000">
                                          <p:val>
                                            <p:strVal val="#ppt_x"/>
                                          </p:val>
                                        </p:tav>
                                      </p:tavLst>
                                    </p:anim>
                                    <p:anim calcmode="lin" valueType="num">
                                      <p:cBhvr additive="base">
                                        <p:cTn id="4468" dur="250" fill="hold"/>
                                        <p:tgtEl>
                                          <p:spTgt spid="751"/>
                                        </p:tgtEl>
                                        <p:attrNameLst>
                                          <p:attrName>ppt_y</p:attrName>
                                        </p:attrNameLst>
                                      </p:cBhvr>
                                      <p:tavLst>
                                        <p:tav tm="0">
                                          <p:val>
                                            <p:strVal val="0-#ppt_h/2"/>
                                          </p:val>
                                        </p:tav>
                                        <p:tav tm="100000">
                                          <p:val>
                                            <p:strVal val="#ppt_y"/>
                                          </p:val>
                                        </p:tav>
                                      </p:tavLst>
                                    </p:anim>
                                  </p:childTnLst>
                                </p:cTn>
                              </p:par>
                              <p:par>
                                <p:cTn id="4469" presetID="1" presetClass="entr" presetSubtype="0" fill="hold" nodeType="withEffect">
                                  <p:stCondLst>
                                    <p:cond delay="0"/>
                                  </p:stCondLst>
                                  <p:childTnLst>
                                    <p:set>
                                      <p:cBhvr>
                                        <p:cTn id="4470" dur="1" fill="hold">
                                          <p:stCondLst>
                                            <p:cond delay="0"/>
                                          </p:stCondLst>
                                        </p:cTn>
                                        <p:tgtEl>
                                          <p:spTgt spid="796"/>
                                        </p:tgtEl>
                                        <p:attrNameLst>
                                          <p:attrName>style.visibility</p:attrName>
                                        </p:attrNameLst>
                                      </p:cBhvr>
                                      <p:to>
                                        <p:strVal val="visible"/>
                                      </p:to>
                                    </p:set>
                                  </p:childTnLst>
                                </p:cTn>
                              </p:par>
                            </p:childTnLst>
                          </p:cTn>
                        </p:par>
                      </p:childTnLst>
                    </p:cTn>
                  </p:par>
                </p:childTnLst>
              </p:cTn>
              <p:nextCondLst>
                <p:cond evt="onClick" delay="0">
                  <p:tgtEl>
                    <p:spTgt spid="755"/>
                  </p:tgtEl>
                </p:cond>
              </p:nextCondLst>
            </p:seq>
            <p:seq concurrent="1" nextAc="seek">
              <p:cTn id="4471" restart="whenNotActive" fill="hold" evtFilter="cancelBubble" nodeType="interactiveSeq">
                <p:stCondLst>
                  <p:cond evt="onClick" delay="0">
                    <p:tgtEl>
                      <p:spTgt spid="758"/>
                    </p:tgtEl>
                  </p:cond>
                </p:stCondLst>
                <p:endSync evt="end" delay="0">
                  <p:rtn val="all"/>
                </p:endSync>
                <p:childTnLst>
                  <p:par>
                    <p:cTn id="4472" fill="hold">
                      <p:stCondLst>
                        <p:cond delay="0"/>
                      </p:stCondLst>
                      <p:childTnLst>
                        <p:par>
                          <p:cTn id="4473" fill="hold">
                            <p:stCondLst>
                              <p:cond delay="0"/>
                            </p:stCondLst>
                            <p:childTnLst>
                              <p:par>
                                <p:cTn id="4474" presetID="2" presetClass="entr" presetSubtype="3" fill="hold" nodeType="clickEffect">
                                  <p:stCondLst>
                                    <p:cond delay="0"/>
                                  </p:stCondLst>
                                  <p:childTnLst>
                                    <p:set>
                                      <p:cBhvr>
                                        <p:cTn id="4475" dur="1" fill="hold">
                                          <p:stCondLst>
                                            <p:cond delay="0"/>
                                          </p:stCondLst>
                                        </p:cTn>
                                        <p:tgtEl>
                                          <p:spTgt spid="750"/>
                                        </p:tgtEl>
                                        <p:attrNameLst>
                                          <p:attrName>style.visibility</p:attrName>
                                        </p:attrNameLst>
                                      </p:cBhvr>
                                      <p:to>
                                        <p:strVal val="visible"/>
                                      </p:to>
                                    </p:set>
                                    <p:anim calcmode="lin" valueType="num">
                                      <p:cBhvr additive="base">
                                        <p:cTn id="4476" dur="250" fill="hold"/>
                                        <p:tgtEl>
                                          <p:spTgt spid="750"/>
                                        </p:tgtEl>
                                        <p:attrNameLst>
                                          <p:attrName>ppt_x</p:attrName>
                                        </p:attrNameLst>
                                      </p:cBhvr>
                                      <p:tavLst>
                                        <p:tav tm="0">
                                          <p:val>
                                            <p:strVal val="1+#ppt_w/2"/>
                                          </p:val>
                                        </p:tav>
                                        <p:tav tm="100000">
                                          <p:val>
                                            <p:strVal val="#ppt_x"/>
                                          </p:val>
                                        </p:tav>
                                      </p:tavLst>
                                    </p:anim>
                                    <p:anim calcmode="lin" valueType="num">
                                      <p:cBhvr additive="base">
                                        <p:cTn id="4477" dur="250" fill="hold"/>
                                        <p:tgtEl>
                                          <p:spTgt spid="750"/>
                                        </p:tgtEl>
                                        <p:attrNameLst>
                                          <p:attrName>ppt_y</p:attrName>
                                        </p:attrNameLst>
                                      </p:cBhvr>
                                      <p:tavLst>
                                        <p:tav tm="0">
                                          <p:val>
                                            <p:strVal val="0-#ppt_h/2"/>
                                          </p:val>
                                        </p:tav>
                                        <p:tav tm="100000">
                                          <p:val>
                                            <p:strVal val="#ppt_y"/>
                                          </p:val>
                                        </p:tav>
                                      </p:tavLst>
                                    </p:anim>
                                  </p:childTnLst>
                                </p:cTn>
                              </p:par>
                              <p:par>
                                <p:cTn id="4478" presetID="1" presetClass="entr" presetSubtype="0" fill="hold" nodeType="withEffect">
                                  <p:stCondLst>
                                    <p:cond delay="0"/>
                                  </p:stCondLst>
                                  <p:childTnLst>
                                    <p:set>
                                      <p:cBhvr>
                                        <p:cTn id="4479" dur="1" fill="hold">
                                          <p:stCondLst>
                                            <p:cond delay="0"/>
                                          </p:stCondLst>
                                        </p:cTn>
                                        <p:tgtEl>
                                          <p:spTgt spid="796"/>
                                        </p:tgtEl>
                                        <p:attrNameLst>
                                          <p:attrName>style.visibility</p:attrName>
                                        </p:attrNameLst>
                                      </p:cBhvr>
                                      <p:to>
                                        <p:strVal val="visible"/>
                                      </p:to>
                                    </p:set>
                                  </p:childTnLst>
                                </p:cTn>
                              </p:par>
                            </p:childTnLst>
                          </p:cTn>
                        </p:par>
                      </p:childTnLst>
                    </p:cTn>
                  </p:par>
                </p:childTnLst>
              </p:cTn>
              <p:nextCondLst>
                <p:cond evt="onClick" delay="0">
                  <p:tgtEl>
                    <p:spTgt spid="758"/>
                  </p:tgtEl>
                </p:cond>
              </p:nextCondLst>
            </p:seq>
            <p:seq concurrent="1" nextAc="seek">
              <p:cTn id="4480" restart="whenNotActive" fill="hold" evtFilter="cancelBubble" nodeType="interactiveSeq">
                <p:stCondLst>
                  <p:cond evt="onClick" delay="0">
                    <p:tgtEl>
                      <p:spTgt spid="756"/>
                    </p:tgtEl>
                  </p:cond>
                </p:stCondLst>
                <p:endSync evt="end" delay="0">
                  <p:rtn val="all"/>
                </p:endSync>
                <p:childTnLst>
                  <p:par>
                    <p:cTn id="4481" fill="hold">
                      <p:stCondLst>
                        <p:cond delay="0"/>
                      </p:stCondLst>
                      <p:childTnLst>
                        <p:par>
                          <p:cTn id="4482" fill="hold">
                            <p:stCondLst>
                              <p:cond delay="0"/>
                            </p:stCondLst>
                            <p:childTnLst>
                              <p:par>
                                <p:cTn id="4483" presetID="2" presetClass="entr" presetSubtype="3" fill="hold" nodeType="clickEffect">
                                  <p:stCondLst>
                                    <p:cond delay="0"/>
                                  </p:stCondLst>
                                  <p:childTnLst>
                                    <p:set>
                                      <p:cBhvr>
                                        <p:cTn id="4484" dur="1" fill="hold">
                                          <p:stCondLst>
                                            <p:cond delay="0"/>
                                          </p:stCondLst>
                                        </p:cTn>
                                        <p:tgtEl>
                                          <p:spTgt spid="749"/>
                                        </p:tgtEl>
                                        <p:attrNameLst>
                                          <p:attrName>style.visibility</p:attrName>
                                        </p:attrNameLst>
                                      </p:cBhvr>
                                      <p:to>
                                        <p:strVal val="visible"/>
                                      </p:to>
                                    </p:set>
                                    <p:anim calcmode="lin" valueType="num">
                                      <p:cBhvr additive="base">
                                        <p:cTn id="4485" dur="250" fill="hold"/>
                                        <p:tgtEl>
                                          <p:spTgt spid="749"/>
                                        </p:tgtEl>
                                        <p:attrNameLst>
                                          <p:attrName>ppt_x</p:attrName>
                                        </p:attrNameLst>
                                      </p:cBhvr>
                                      <p:tavLst>
                                        <p:tav tm="0">
                                          <p:val>
                                            <p:strVal val="1+#ppt_w/2"/>
                                          </p:val>
                                        </p:tav>
                                        <p:tav tm="100000">
                                          <p:val>
                                            <p:strVal val="#ppt_x"/>
                                          </p:val>
                                        </p:tav>
                                      </p:tavLst>
                                    </p:anim>
                                    <p:anim calcmode="lin" valueType="num">
                                      <p:cBhvr additive="base">
                                        <p:cTn id="4486" dur="250" fill="hold"/>
                                        <p:tgtEl>
                                          <p:spTgt spid="749"/>
                                        </p:tgtEl>
                                        <p:attrNameLst>
                                          <p:attrName>ppt_y</p:attrName>
                                        </p:attrNameLst>
                                      </p:cBhvr>
                                      <p:tavLst>
                                        <p:tav tm="0">
                                          <p:val>
                                            <p:strVal val="0-#ppt_h/2"/>
                                          </p:val>
                                        </p:tav>
                                        <p:tav tm="100000">
                                          <p:val>
                                            <p:strVal val="#ppt_y"/>
                                          </p:val>
                                        </p:tav>
                                      </p:tavLst>
                                    </p:anim>
                                  </p:childTnLst>
                                </p:cTn>
                              </p:par>
                              <p:par>
                                <p:cTn id="4487" presetID="1" presetClass="entr" presetSubtype="0" fill="hold" nodeType="withEffect">
                                  <p:stCondLst>
                                    <p:cond delay="0"/>
                                  </p:stCondLst>
                                  <p:childTnLst>
                                    <p:set>
                                      <p:cBhvr>
                                        <p:cTn id="4488" dur="1" fill="hold">
                                          <p:stCondLst>
                                            <p:cond delay="0"/>
                                          </p:stCondLst>
                                        </p:cTn>
                                        <p:tgtEl>
                                          <p:spTgt spid="796"/>
                                        </p:tgtEl>
                                        <p:attrNameLst>
                                          <p:attrName>style.visibility</p:attrName>
                                        </p:attrNameLst>
                                      </p:cBhvr>
                                      <p:to>
                                        <p:strVal val="visible"/>
                                      </p:to>
                                    </p:set>
                                  </p:childTnLst>
                                </p:cTn>
                              </p:par>
                            </p:childTnLst>
                          </p:cTn>
                        </p:par>
                      </p:childTnLst>
                    </p:cTn>
                  </p:par>
                </p:childTnLst>
              </p:cTn>
              <p:nextCondLst>
                <p:cond evt="onClick" delay="0">
                  <p:tgtEl>
                    <p:spTgt spid="756"/>
                  </p:tgtEl>
                </p:cond>
              </p:nextCondLst>
            </p:seq>
            <p:seq concurrent="1" nextAc="seek">
              <p:cTn id="4489" restart="whenNotActive" fill="hold" evtFilter="cancelBubble" nodeType="interactiveSeq">
                <p:stCondLst>
                  <p:cond evt="onClick" delay="0">
                    <p:tgtEl>
                      <p:spTgt spid="757"/>
                    </p:tgtEl>
                  </p:cond>
                </p:stCondLst>
                <p:endSync evt="end" delay="0">
                  <p:rtn val="all"/>
                </p:endSync>
                <p:childTnLst>
                  <p:par>
                    <p:cTn id="4490" fill="hold">
                      <p:stCondLst>
                        <p:cond delay="0"/>
                      </p:stCondLst>
                      <p:childTnLst>
                        <p:par>
                          <p:cTn id="4491" fill="hold">
                            <p:stCondLst>
                              <p:cond delay="0"/>
                            </p:stCondLst>
                            <p:childTnLst>
                              <p:par>
                                <p:cTn id="4492" presetID="2" presetClass="entr" presetSubtype="3" fill="hold" nodeType="clickEffect">
                                  <p:stCondLst>
                                    <p:cond delay="0"/>
                                  </p:stCondLst>
                                  <p:childTnLst>
                                    <p:set>
                                      <p:cBhvr>
                                        <p:cTn id="4493" dur="1" fill="hold">
                                          <p:stCondLst>
                                            <p:cond delay="0"/>
                                          </p:stCondLst>
                                        </p:cTn>
                                        <p:tgtEl>
                                          <p:spTgt spid="754"/>
                                        </p:tgtEl>
                                        <p:attrNameLst>
                                          <p:attrName>style.visibility</p:attrName>
                                        </p:attrNameLst>
                                      </p:cBhvr>
                                      <p:to>
                                        <p:strVal val="visible"/>
                                      </p:to>
                                    </p:set>
                                    <p:anim calcmode="lin" valueType="num">
                                      <p:cBhvr additive="base">
                                        <p:cTn id="4494" dur="250" fill="hold"/>
                                        <p:tgtEl>
                                          <p:spTgt spid="754"/>
                                        </p:tgtEl>
                                        <p:attrNameLst>
                                          <p:attrName>ppt_x</p:attrName>
                                        </p:attrNameLst>
                                      </p:cBhvr>
                                      <p:tavLst>
                                        <p:tav tm="0">
                                          <p:val>
                                            <p:strVal val="1+#ppt_w/2"/>
                                          </p:val>
                                        </p:tav>
                                        <p:tav tm="100000">
                                          <p:val>
                                            <p:strVal val="#ppt_x"/>
                                          </p:val>
                                        </p:tav>
                                      </p:tavLst>
                                    </p:anim>
                                    <p:anim calcmode="lin" valueType="num">
                                      <p:cBhvr additive="base">
                                        <p:cTn id="4495" dur="250" fill="hold"/>
                                        <p:tgtEl>
                                          <p:spTgt spid="754"/>
                                        </p:tgtEl>
                                        <p:attrNameLst>
                                          <p:attrName>ppt_y</p:attrName>
                                        </p:attrNameLst>
                                      </p:cBhvr>
                                      <p:tavLst>
                                        <p:tav tm="0">
                                          <p:val>
                                            <p:strVal val="0-#ppt_h/2"/>
                                          </p:val>
                                        </p:tav>
                                        <p:tav tm="100000">
                                          <p:val>
                                            <p:strVal val="#ppt_y"/>
                                          </p:val>
                                        </p:tav>
                                      </p:tavLst>
                                    </p:anim>
                                  </p:childTnLst>
                                </p:cTn>
                              </p:par>
                              <p:par>
                                <p:cTn id="4496" presetID="1" presetClass="entr" presetSubtype="0" fill="hold" nodeType="withEffect">
                                  <p:stCondLst>
                                    <p:cond delay="0"/>
                                  </p:stCondLst>
                                  <p:childTnLst>
                                    <p:set>
                                      <p:cBhvr>
                                        <p:cTn id="4497" dur="1" fill="hold">
                                          <p:stCondLst>
                                            <p:cond delay="0"/>
                                          </p:stCondLst>
                                        </p:cTn>
                                        <p:tgtEl>
                                          <p:spTgt spid="796"/>
                                        </p:tgtEl>
                                        <p:attrNameLst>
                                          <p:attrName>style.visibility</p:attrName>
                                        </p:attrNameLst>
                                      </p:cBhvr>
                                      <p:to>
                                        <p:strVal val="visible"/>
                                      </p:to>
                                    </p:set>
                                  </p:childTnLst>
                                </p:cTn>
                              </p:par>
                            </p:childTnLst>
                          </p:cTn>
                        </p:par>
                      </p:childTnLst>
                    </p:cTn>
                  </p:par>
                </p:childTnLst>
              </p:cTn>
              <p:nextCondLst>
                <p:cond evt="onClick" delay="0">
                  <p:tgtEl>
                    <p:spTgt spid="757"/>
                  </p:tgtEl>
                </p:cond>
              </p:nextCondLst>
            </p:seq>
            <p:seq concurrent="1" nextAc="seek">
              <p:cTn id="4498" restart="whenNotActive" fill="hold" evtFilter="cancelBubble" nodeType="interactiveSeq">
                <p:stCondLst>
                  <p:cond evt="onClick" delay="0">
                    <p:tgtEl>
                      <p:spTgt spid="753"/>
                    </p:tgtEl>
                  </p:cond>
                </p:stCondLst>
                <p:endSync evt="end" delay="0">
                  <p:rtn val="all"/>
                </p:endSync>
                <p:childTnLst>
                  <p:par>
                    <p:cTn id="4499" fill="hold">
                      <p:stCondLst>
                        <p:cond delay="0"/>
                      </p:stCondLst>
                      <p:childTnLst>
                        <p:par>
                          <p:cTn id="4500" fill="hold">
                            <p:stCondLst>
                              <p:cond delay="0"/>
                            </p:stCondLst>
                            <p:childTnLst>
                              <p:par>
                                <p:cTn id="4501" presetID="2" presetClass="entr" presetSubtype="3" fill="hold" nodeType="clickEffect">
                                  <p:stCondLst>
                                    <p:cond delay="0"/>
                                  </p:stCondLst>
                                  <p:childTnLst>
                                    <p:set>
                                      <p:cBhvr>
                                        <p:cTn id="4502" dur="1" fill="hold">
                                          <p:stCondLst>
                                            <p:cond delay="0"/>
                                          </p:stCondLst>
                                        </p:cTn>
                                        <p:tgtEl>
                                          <p:spTgt spid="759"/>
                                        </p:tgtEl>
                                        <p:attrNameLst>
                                          <p:attrName>style.visibility</p:attrName>
                                        </p:attrNameLst>
                                      </p:cBhvr>
                                      <p:to>
                                        <p:strVal val="visible"/>
                                      </p:to>
                                    </p:set>
                                    <p:anim calcmode="lin" valueType="num">
                                      <p:cBhvr additive="base">
                                        <p:cTn id="4503" dur="250" fill="hold"/>
                                        <p:tgtEl>
                                          <p:spTgt spid="759"/>
                                        </p:tgtEl>
                                        <p:attrNameLst>
                                          <p:attrName>ppt_x</p:attrName>
                                        </p:attrNameLst>
                                      </p:cBhvr>
                                      <p:tavLst>
                                        <p:tav tm="0">
                                          <p:val>
                                            <p:strVal val="1+#ppt_w/2"/>
                                          </p:val>
                                        </p:tav>
                                        <p:tav tm="100000">
                                          <p:val>
                                            <p:strVal val="#ppt_x"/>
                                          </p:val>
                                        </p:tav>
                                      </p:tavLst>
                                    </p:anim>
                                    <p:anim calcmode="lin" valueType="num">
                                      <p:cBhvr additive="base">
                                        <p:cTn id="4504" dur="250" fill="hold"/>
                                        <p:tgtEl>
                                          <p:spTgt spid="759"/>
                                        </p:tgtEl>
                                        <p:attrNameLst>
                                          <p:attrName>ppt_y</p:attrName>
                                        </p:attrNameLst>
                                      </p:cBhvr>
                                      <p:tavLst>
                                        <p:tav tm="0">
                                          <p:val>
                                            <p:strVal val="0-#ppt_h/2"/>
                                          </p:val>
                                        </p:tav>
                                        <p:tav tm="100000">
                                          <p:val>
                                            <p:strVal val="#ppt_y"/>
                                          </p:val>
                                        </p:tav>
                                      </p:tavLst>
                                    </p:anim>
                                  </p:childTnLst>
                                </p:cTn>
                              </p:par>
                              <p:par>
                                <p:cTn id="4505" presetID="1" presetClass="entr" presetSubtype="0" fill="hold" nodeType="withEffect">
                                  <p:stCondLst>
                                    <p:cond delay="0"/>
                                  </p:stCondLst>
                                  <p:childTnLst>
                                    <p:set>
                                      <p:cBhvr>
                                        <p:cTn id="4506" dur="1" fill="hold">
                                          <p:stCondLst>
                                            <p:cond delay="0"/>
                                          </p:stCondLst>
                                        </p:cTn>
                                        <p:tgtEl>
                                          <p:spTgt spid="796"/>
                                        </p:tgtEl>
                                        <p:attrNameLst>
                                          <p:attrName>style.visibility</p:attrName>
                                        </p:attrNameLst>
                                      </p:cBhvr>
                                      <p:to>
                                        <p:strVal val="visible"/>
                                      </p:to>
                                    </p:set>
                                  </p:childTnLst>
                                </p:cTn>
                              </p:par>
                            </p:childTnLst>
                          </p:cTn>
                        </p:par>
                      </p:childTnLst>
                    </p:cTn>
                  </p:par>
                </p:childTnLst>
              </p:cTn>
              <p:nextCondLst>
                <p:cond evt="onClick" delay="0">
                  <p:tgtEl>
                    <p:spTgt spid="753"/>
                  </p:tgtEl>
                </p:cond>
              </p:nextCondLst>
            </p:seq>
            <p:seq concurrent="1" nextAc="seek">
              <p:cTn id="4507" restart="whenNotActive" fill="hold" evtFilter="cancelBubble" nodeType="interactiveSeq">
                <p:stCondLst>
                  <p:cond evt="onClick" delay="0">
                    <p:tgtEl>
                      <p:spTgt spid="764"/>
                    </p:tgtEl>
                  </p:cond>
                </p:stCondLst>
                <p:endSync evt="end" delay="0">
                  <p:rtn val="all"/>
                </p:endSync>
                <p:childTnLst>
                  <p:par>
                    <p:cTn id="4508" fill="hold">
                      <p:stCondLst>
                        <p:cond delay="0"/>
                      </p:stCondLst>
                      <p:childTnLst>
                        <p:par>
                          <p:cTn id="4509" fill="hold">
                            <p:stCondLst>
                              <p:cond delay="0"/>
                            </p:stCondLst>
                            <p:childTnLst>
                              <p:par>
                                <p:cTn id="4510" presetID="2" presetClass="entr" presetSubtype="3" fill="hold" nodeType="clickEffect">
                                  <p:stCondLst>
                                    <p:cond delay="0"/>
                                  </p:stCondLst>
                                  <p:childTnLst>
                                    <p:set>
                                      <p:cBhvr>
                                        <p:cTn id="4511" dur="1" fill="hold">
                                          <p:stCondLst>
                                            <p:cond delay="0"/>
                                          </p:stCondLst>
                                        </p:cTn>
                                        <p:tgtEl>
                                          <p:spTgt spid="761"/>
                                        </p:tgtEl>
                                        <p:attrNameLst>
                                          <p:attrName>style.visibility</p:attrName>
                                        </p:attrNameLst>
                                      </p:cBhvr>
                                      <p:to>
                                        <p:strVal val="visible"/>
                                      </p:to>
                                    </p:set>
                                    <p:anim calcmode="lin" valueType="num">
                                      <p:cBhvr additive="base">
                                        <p:cTn id="4512" dur="250" fill="hold"/>
                                        <p:tgtEl>
                                          <p:spTgt spid="761"/>
                                        </p:tgtEl>
                                        <p:attrNameLst>
                                          <p:attrName>ppt_x</p:attrName>
                                        </p:attrNameLst>
                                      </p:cBhvr>
                                      <p:tavLst>
                                        <p:tav tm="0">
                                          <p:val>
                                            <p:strVal val="1+#ppt_w/2"/>
                                          </p:val>
                                        </p:tav>
                                        <p:tav tm="100000">
                                          <p:val>
                                            <p:strVal val="#ppt_x"/>
                                          </p:val>
                                        </p:tav>
                                      </p:tavLst>
                                    </p:anim>
                                    <p:anim calcmode="lin" valueType="num">
                                      <p:cBhvr additive="base">
                                        <p:cTn id="4513" dur="250" fill="hold"/>
                                        <p:tgtEl>
                                          <p:spTgt spid="761"/>
                                        </p:tgtEl>
                                        <p:attrNameLst>
                                          <p:attrName>ppt_y</p:attrName>
                                        </p:attrNameLst>
                                      </p:cBhvr>
                                      <p:tavLst>
                                        <p:tav tm="0">
                                          <p:val>
                                            <p:strVal val="0-#ppt_h/2"/>
                                          </p:val>
                                        </p:tav>
                                        <p:tav tm="100000">
                                          <p:val>
                                            <p:strVal val="#ppt_y"/>
                                          </p:val>
                                        </p:tav>
                                      </p:tavLst>
                                    </p:anim>
                                  </p:childTnLst>
                                </p:cTn>
                              </p:par>
                              <p:par>
                                <p:cTn id="4514" presetID="1" presetClass="entr" presetSubtype="0" fill="hold" nodeType="withEffect">
                                  <p:stCondLst>
                                    <p:cond delay="0"/>
                                  </p:stCondLst>
                                  <p:childTnLst>
                                    <p:set>
                                      <p:cBhvr>
                                        <p:cTn id="4515" dur="1" fill="hold">
                                          <p:stCondLst>
                                            <p:cond delay="0"/>
                                          </p:stCondLst>
                                        </p:cTn>
                                        <p:tgtEl>
                                          <p:spTgt spid="797"/>
                                        </p:tgtEl>
                                        <p:attrNameLst>
                                          <p:attrName>style.visibility</p:attrName>
                                        </p:attrNameLst>
                                      </p:cBhvr>
                                      <p:to>
                                        <p:strVal val="visible"/>
                                      </p:to>
                                    </p:set>
                                  </p:childTnLst>
                                </p:cTn>
                              </p:par>
                            </p:childTnLst>
                          </p:cTn>
                        </p:par>
                      </p:childTnLst>
                    </p:cTn>
                  </p:par>
                </p:childTnLst>
              </p:cTn>
              <p:nextCondLst>
                <p:cond evt="onClick" delay="0">
                  <p:tgtEl>
                    <p:spTgt spid="764"/>
                  </p:tgtEl>
                </p:cond>
              </p:nextCondLst>
            </p:seq>
            <p:seq concurrent="1" nextAc="seek">
              <p:cTn id="4516" restart="whenNotActive" fill="hold" evtFilter="cancelBubble" nodeType="interactiveSeq">
                <p:stCondLst>
                  <p:cond evt="onClick" delay="0">
                    <p:tgtEl>
                      <p:spTgt spid="767"/>
                    </p:tgtEl>
                  </p:cond>
                </p:stCondLst>
                <p:endSync evt="end" delay="0">
                  <p:rtn val="all"/>
                </p:endSync>
                <p:childTnLst>
                  <p:par>
                    <p:cTn id="4517" fill="hold">
                      <p:stCondLst>
                        <p:cond delay="0"/>
                      </p:stCondLst>
                      <p:childTnLst>
                        <p:par>
                          <p:cTn id="4518" fill="hold">
                            <p:stCondLst>
                              <p:cond delay="0"/>
                            </p:stCondLst>
                            <p:childTnLst>
                              <p:par>
                                <p:cTn id="4519" presetID="2" presetClass="entr" presetSubtype="3" fill="hold" nodeType="clickEffect">
                                  <p:stCondLst>
                                    <p:cond delay="0"/>
                                  </p:stCondLst>
                                  <p:childTnLst>
                                    <p:set>
                                      <p:cBhvr>
                                        <p:cTn id="4520" dur="1" fill="hold">
                                          <p:stCondLst>
                                            <p:cond delay="0"/>
                                          </p:stCondLst>
                                        </p:cTn>
                                        <p:tgtEl>
                                          <p:spTgt spid="585"/>
                                        </p:tgtEl>
                                        <p:attrNameLst>
                                          <p:attrName>style.visibility</p:attrName>
                                        </p:attrNameLst>
                                      </p:cBhvr>
                                      <p:to>
                                        <p:strVal val="visible"/>
                                      </p:to>
                                    </p:set>
                                    <p:anim calcmode="lin" valueType="num">
                                      <p:cBhvr additive="base">
                                        <p:cTn id="4521" dur="250" fill="hold"/>
                                        <p:tgtEl>
                                          <p:spTgt spid="585"/>
                                        </p:tgtEl>
                                        <p:attrNameLst>
                                          <p:attrName>ppt_x</p:attrName>
                                        </p:attrNameLst>
                                      </p:cBhvr>
                                      <p:tavLst>
                                        <p:tav tm="0">
                                          <p:val>
                                            <p:strVal val="1+#ppt_w/2"/>
                                          </p:val>
                                        </p:tav>
                                        <p:tav tm="100000">
                                          <p:val>
                                            <p:strVal val="#ppt_x"/>
                                          </p:val>
                                        </p:tav>
                                      </p:tavLst>
                                    </p:anim>
                                    <p:anim calcmode="lin" valueType="num">
                                      <p:cBhvr additive="base">
                                        <p:cTn id="4522" dur="250" fill="hold"/>
                                        <p:tgtEl>
                                          <p:spTgt spid="585"/>
                                        </p:tgtEl>
                                        <p:attrNameLst>
                                          <p:attrName>ppt_y</p:attrName>
                                        </p:attrNameLst>
                                      </p:cBhvr>
                                      <p:tavLst>
                                        <p:tav tm="0">
                                          <p:val>
                                            <p:strVal val="0-#ppt_h/2"/>
                                          </p:val>
                                        </p:tav>
                                        <p:tav tm="100000">
                                          <p:val>
                                            <p:strVal val="#ppt_y"/>
                                          </p:val>
                                        </p:tav>
                                      </p:tavLst>
                                    </p:anim>
                                  </p:childTnLst>
                                </p:cTn>
                              </p:par>
                              <p:par>
                                <p:cTn id="4523" presetID="1" presetClass="entr" presetSubtype="0" fill="hold" nodeType="withEffect">
                                  <p:stCondLst>
                                    <p:cond delay="0"/>
                                  </p:stCondLst>
                                  <p:childTnLst>
                                    <p:set>
                                      <p:cBhvr>
                                        <p:cTn id="4524" dur="1" fill="hold">
                                          <p:stCondLst>
                                            <p:cond delay="0"/>
                                          </p:stCondLst>
                                        </p:cTn>
                                        <p:tgtEl>
                                          <p:spTgt spid="797"/>
                                        </p:tgtEl>
                                        <p:attrNameLst>
                                          <p:attrName>style.visibility</p:attrName>
                                        </p:attrNameLst>
                                      </p:cBhvr>
                                      <p:to>
                                        <p:strVal val="visible"/>
                                      </p:to>
                                    </p:set>
                                  </p:childTnLst>
                                </p:cTn>
                              </p:par>
                            </p:childTnLst>
                          </p:cTn>
                        </p:par>
                      </p:childTnLst>
                    </p:cTn>
                  </p:par>
                </p:childTnLst>
              </p:cTn>
              <p:nextCondLst>
                <p:cond evt="onClick" delay="0">
                  <p:tgtEl>
                    <p:spTgt spid="767"/>
                  </p:tgtEl>
                </p:cond>
              </p:nextCondLst>
            </p:seq>
            <p:seq concurrent="1" nextAc="seek">
              <p:cTn id="4525" restart="whenNotActive" fill="hold" evtFilter="cancelBubble" nodeType="interactiveSeq">
                <p:stCondLst>
                  <p:cond evt="onClick" delay="0">
                    <p:tgtEl>
                      <p:spTgt spid="765"/>
                    </p:tgtEl>
                  </p:cond>
                </p:stCondLst>
                <p:endSync evt="end" delay="0">
                  <p:rtn val="all"/>
                </p:endSync>
                <p:childTnLst>
                  <p:par>
                    <p:cTn id="4526" fill="hold">
                      <p:stCondLst>
                        <p:cond delay="0"/>
                      </p:stCondLst>
                      <p:childTnLst>
                        <p:par>
                          <p:cTn id="4527" fill="hold">
                            <p:stCondLst>
                              <p:cond delay="0"/>
                            </p:stCondLst>
                            <p:childTnLst>
                              <p:par>
                                <p:cTn id="4528" presetID="2" presetClass="entr" presetSubtype="3" fill="hold" nodeType="clickEffect">
                                  <p:stCondLst>
                                    <p:cond delay="0"/>
                                  </p:stCondLst>
                                  <p:childTnLst>
                                    <p:set>
                                      <p:cBhvr>
                                        <p:cTn id="4529" dur="1" fill="hold">
                                          <p:stCondLst>
                                            <p:cond delay="0"/>
                                          </p:stCondLst>
                                        </p:cTn>
                                        <p:tgtEl>
                                          <p:spTgt spid="760"/>
                                        </p:tgtEl>
                                        <p:attrNameLst>
                                          <p:attrName>style.visibility</p:attrName>
                                        </p:attrNameLst>
                                      </p:cBhvr>
                                      <p:to>
                                        <p:strVal val="visible"/>
                                      </p:to>
                                    </p:set>
                                    <p:anim calcmode="lin" valueType="num">
                                      <p:cBhvr additive="base">
                                        <p:cTn id="4530" dur="250" fill="hold"/>
                                        <p:tgtEl>
                                          <p:spTgt spid="760"/>
                                        </p:tgtEl>
                                        <p:attrNameLst>
                                          <p:attrName>ppt_x</p:attrName>
                                        </p:attrNameLst>
                                      </p:cBhvr>
                                      <p:tavLst>
                                        <p:tav tm="0">
                                          <p:val>
                                            <p:strVal val="1+#ppt_w/2"/>
                                          </p:val>
                                        </p:tav>
                                        <p:tav tm="100000">
                                          <p:val>
                                            <p:strVal val="#ppt_x"/>
                                          </p:val>
                                        </p:tav>
                                      </p:tavLst>
                                    </p:anim>
                                    <p:anim calcmode="lin" valueType="num">
                                      <p:cBhvr additive="base">
                                        <p:cTn id="4531" dur="250" fill="hold"/>
                                        <p:tgtEl>
                                          <p:spTgt spid="760"/>
                                        </p:tgtEl>
                                        <p:attrNameLst>
                                          <p:attrName>ppt_y</p:attrName>
                                        </p:attrNameLst>
                                      </p:cBhvr>
                                      <p:tavLst>
                                        <p:tav tm="0">
                                          <p:val>
                                            <p:strVal val="0-#ppt_h/2"/>
                                          </p:val>
                                        </p:tav>
                                        <p:tav tm="100000">
                                          <p:val>
                                            <p:strVal val="#ppt_y"/>
                                          </p:val>
                                        </p:tav>
                                      </p:tavLst>
                                    </p:anim>
                                  </p:childTnLst>
                                </p:cTn>
                              </p:par>
                              <p:par>
                                <p:cTn id="4532" presetID="1" presetClass="entr" presetSubtype="0" fill="hold" nodeType="withEffect">
                                  <p:stCondLst>
                                    <p:cond delay="0"/>
                                  </p:stCondLst>
                                  <p:childTnLst>
                                    <p:set>
                                      <p:cBhvr>
                                        <p:cTn id="4533" dur="1" fill="hold">
                                          <p:stCondLst>
                                            <p:cond delay="0"/>
                                          </p:stCondLst>
                                        </p:cTn>
                                        <p:tgtEl>
                                          <p:spTgt spid="797"/>
                                        </p:tgtEl>
                                        <p:attrNameLst>
                                          <p:attrName>style.visibility</p:attrName>
                                        </p:attrNameLst>
                                      </p:cBhvr>
                                      <p:to>
                                        <p:strVal val="visible"/>
                                      </p:to>
                                    </p:set>
                                  </p:childTnLst>
                                </p:cTn>
                              </p:par>
                            </p:childTnLst>
                          </p:cTn>
                        </p:par>
                      </p:childTnLst>
                    </p:cTn>
                  </p:par>
                </p:childTnLst>
              </p:cTn>
              <p:nextCondLst>
                <p:cond evt="onClick" delay="0">
                  <p:tgtEl>
                    <p:spTgt spid="765"/>
                  </p:tgtEl>
                </p:cond>
              </p:nextCondLst>
            </p:seq>
            <p:seq concurrent="1" nextAc="seek">
              <p:cTn id="4534" restart="whenNotActive" fill="hold" evtFilter="cancelBubble" nodeType="interactiveSeq">
                <p:stCondLst>
                  <p:cond evt="onClick" delay="0">
                    <p:tgtEl>
                      <p:spTgt spid="766"/>
                    </p:tgtEl>
                  </p:cond>
                </p:stCondLst>
                <p:endSync evt="end" delay="0">
                  <p:rtn val="all"/>
                </p:endSync>
                <p:childTnLst>
                  <p:par>
                    <p:cTn id="4535" fill="hold">
                      <p:stCondLst>
                        <p:cond delay="0"/>
                      </p:stCondLst>
                      <p:childTnLst>
                        <p:par>
                          <p:cTn id="4536" fill="hold">
                            <p:stCondLst>
                              <p:cond delay="0"/>
                            </p:stCondLst>
                            <p:childTnLst>
                              <p:par>
                                <p:cTn id="4537" presetID="2" presetClass="entr" presetSubtype="3" fill="hold" nodeType="clickEffect">
                                  <p:stCondLst>
                                    <p:cond delay="0"/>
                                  </p:stCondLst>
                                  <p:childTnLst>
                                    <p:set>
                                      <p:cBhvr>
                                        <p:cTn id="4538" dur="1" fill="hold">
                                          <p:stCondLst>
                                            <p:cond delay="0"/>
                                          </p:stCondLst>
                                        </p:cTn>
                                        <p:tgtEl>
                                          <p:spTgt spid="763"/>
                                        </p:tgtEl>
                                        <p:attrNameLst>
                                          <p:attrName>style.visibility</p:attrName>
                                        </p:attrNameLst>
                                      </p:cBhvr>
                                      <p:to>
                                        <p:strVal val="visible"/>
                                      </p:to>
                                    </p:set>
                                    <p:anim calcmode="lin" valueType="num">
                                      <p:cBhvr additive="base">
                                        <p:cTn id="4539" dur="250" fill="hold"/>
                                        <p:tgtEl>
                                          <p:spTgt spid="763"/>
                                        </p:tgtEl>
                                        <p:attrNameLst>
                                          <p:attrName>ppt_x</p:attrName>
                                        </p:attrNameLst>
                                      </p:cBhvr>
                                      <p:tavLst>
                                        <p:tav tm="0">
                                          <p:val>
                                            <p:strVal val="1+#ppt_w/2"/>
                                          </p:val>
                                        </p:tav>
                                        <p:tav tm="100000">
                                          <p:val>
                                            <p:strVal val="#ppt_x"/>
                                          </p:val>
                                        </p:tav>
                                      </p:tavLst>
                                    </p:anim>
                                    <p:anim calcmode="lin" valueType="num">
                                      <p:cBhvr additive="base">
                                        <p:cTn id="4540" dur="250" fill="hold"/>
                                        <p:tgtEl>
                                          <p:spTgt spid="763"/>
                                        </p:tgtEl>
                                        <p:attrNameLst>
                                          <p:attrName>ppt_y</p:attrName>
                                        </p:attrNameLst>
                                      </p:cBhvr>
                                      <p:tavLst>
                                        <p:tav tm="0">
                                          <p:val>
                                            <p:strVal val="0-#ppt_h/2"/>
                                          </p:val>
                                        </p:tav>
                                        <p:tav tm="100000">
                                          <p:val>
                                            <p:strVal val="#ppt_y"/>
                                          </p:val>
                                        </p:tav>
                                      </p:tavLst>
                                    </p:anim>
                                  </p:childTnLst>
                                </p:cTn>
                              </p:par>
                              <p:par>
                                <p:cTn id="4541" presetID="1" presetClass="entr" presetSubtype="0" fill="hold" nodeType="withEffect">
                                  <p:stCondLst>
                                    <p:cond delay="0"/>
                                  </p:stCondLst>
                                  <p:childTnLst>
                                    <p:set>
                                      <p:cBhvr>
                                        <p:cTn id="4542" dur="1" fill="hold">
                                          <p:stCondLst>
                                            <p:cond delay="0"/>
                                          </p:stCondLst>
                                        </p:cTn>
                                        <p:tgtEl>
                                          <p:spTgt spid="797"/>
                                        </p:tgtEl>
                                        <p:attrNameLst>
                                          <p:attrName>style.visibility</p:attrName>
                                        </p:attrNameLst>
                                      </p:cBhvr>
                                      <p:to>
                                        <p:strVal val="visible"/>
                                      </p:to>
                                    </p:set>
                                  </p:childTnLst>
                                </p:cTn>
                              </p:par>
                            </p:childTnLst>
                          </p:cTn>
                        </p:par>
                      </p:childTnLst>
                    </p:cTn>
                  </p:par>
                </p:childTnLst>
              </p:cTn>
              <p:nextCondLst>
                <p:cond evt="onClick" delay="0">
                  <p:tgtEl>
                    <p:spTgt spid="766"/>
                  </p:tgtEl>
                </p:cond>
              </p:nextCondLst>
            </p:seq>
            <p:seq concurrent="1" nextAc="seek">
              <p:cTn id="4543" restart="whenNotActive" fill="hold" evtFilter="cancelBubble" nodeType="interactiveSeq">
                <p:stCondLst>
                  <p:cond evt="onClick" delay="0">
                    <p:tgtEl>
                      <p:spTgt spid="762"/>
                    </p:tgtEl>
                  </p:cond>
                </p:stCondLst>
                <p:endSync evt="end" delay="0">
                  <p:rtn val="all"/>
                </p:endSync>
                <p:childTnLst>
                  <p:par>
                    <p:cTn id="4544" fill="hold">
                      <p:stCondLst>
                        <p:cond delay="0"/>
                      </p:stCondLst>
                      <p:childTnLst>
                        <p:par>
                          <p:cTn id="4545" fill="hold">
                            <p:stCondLst>
                              <p:cond delay="0"/>
                            </p:stCondLst>
                            <p:childTnLst>
                              <p:par>
                                <p:cTn id="4546" presetID="2" presetClass="entr" presetSubtype="3" fill="hold" nodeType="clickEffect">
                                  <p:stCondLst>
                                    <p:cond delay="0"/>
                                  </p:stCondLst>
                                  <p:childTnLst>
                                    <p:set>
                                      <p:cBhvr>
                                        <p:cTn id="4547" dur="1" fill="hold">
                                          <p:stCondLst>
                                            <p:cond delay="0"/>
                                          </p:stCondLst>
                                        </p:cTn>
                                        <p:tgtEl>
                                          <p:spTgt spid="768"/>
                                        </p:tgtEl>
                                        <p:attrNameLst>
                                          <p:attrName>style.visibility</p:attrName>
                                        </p:attrNameLst>
                                      </p:cBhvr>
                                      <p:to>
                                        <p:strVal val="visible"/>
                                      </p:to>
                                    </p:set>
                                    <p:anim calcmode="lin" valueType="num">
                                      <p:cBhvr additive="base">
                                        <p:cTn id="4548" dur="250" fill="hold"/>
                                        <p:tgtEl>
                                          <p:spTgt spid="768"/>
                                        </p:tgtEl>
                                        <p:attrNameLst>
                                          <p:attrName>ppt_x</p:attrName>
                                        </p:attrNameLst>
                                      </p:cBhvr>
                                      <p:tavLst>
                                        <p:tav tm="0">
                                          <p:val>
                                            <p:strVal val="1+#ppt_w/2"/>
                                          </p:val>
                                        </p:tav>
                                        <p:tav tm="100000">
                                          <p:val>
                                            <p:strVal val="#ppt_x"/>
                                          </p:val>
                                        </p:tav>
                                      </p:tavLst>
                                    </p:anim>
                                    <p:anim calcmode="lin" valueType="num">
                                      <p:cBhvr additive="base">
                                        <p:cTn id="4549" dur="250" fill="hold"/>
                                        <p:tgtEl>
                                          <p:spTgt spid="768"/>
                                        </p:tgtEl>
                                        <p:attrNameLst>
                                          <p:attrName>ppt_y</p:attrName>
                                        </p:attrNameLst>
                                      </p:cBhvr>
                                      <p:tavLst>
                                        <p:tav tm="0">
                                          <p:val>
                                            <p:strVal val="0-#ppt_h/2"/>
                                          </p:val>
                                        </p:tav>
                                        <p:tav tm="100000">
                                          <p:val>
                                            <p:strVal val="#ppt_y"/>
                                          </p:val>
                                        </p:tav>
                                      </p:tavLst>
                                    </p:anim>
                                  </p:childTnLst>
                                </p:cTn>
                              </p:par>
                              <p:par>
                                <p:cTn id="4550" presetID="1" presetClass="entr" presetSubtype="0" fill="hold" nodeType="withEffect">
                                  <p:stCondLst>
                                    <p:cond delay="0"/>
                                  </p:stCondLst>
                                  <p:childTnLst>
                                    <p:set>
                                      <p:cBhvr>
                                        <p:cTn id="4551" dur="1" fill="hold">
                                          <p:stCondLst>
                                            <p:cond delay="0"/>
                                          </p:stCondLst>
                                        </p:cTn>
                                        <p:tgtEl>
                                          <p:spTgt spid="797"/>
                                        </p:tgtEl>
                                        <p:attrNameLst>
                                          <p:attrName>style.visibility</p:attrName>
                                        </p:attrNameLst>
                                      </p:cBhvr>
                                      <p:to>
                                        <p:strVal val="visible"/>
                                      </p:to>
                                    </p:set>
                                  </p:childTnLst>
                                </p:cTn>
                              </p:par>
                            </p:childTnLst>
                          </p:cTn>
                        </p:par>
                      </p:childTnLst>
                    </p:cTn>
                  </p:par>
                </p:childTnLst>
              </p:cTn>
              <p:nextCondLst>
                <p:cond evt="onClick" delay="0">
                  <p:tgtEl>
                    <p:spTgt spid="762"/>
                  </p:tgtEl>
                </p:cond>
              </p:nextCondLst>
            </p:seq>
            <p:seq concurrent="1" nextAc="seek">
              <p:cTn id="4552" restart="whenNotActive" fill="hold" evtFilter="cancelBubble" nodeType="interactiveSeq">
                <p:stCondLst>
                  <p:cond evt="onClick" delay="0">
                    <p:tgtEl>
                      <p:spTgt spid="770"/>
                    </p:tgtEl>
                  </p:cond>
                </p:stCondLst>
                <p:endSync evt="end" delay="0">
                  <p:rtn val="all"/>
                </p:endSync>
                <p:childTnLst>
                  <p:par>
                    <p:cTn id="4553" fill="hold">
                      <p:stCondLst>
                        <p:cond delay="0"/>
                      </p:stCondLst>
                      <p:childTnLst>
                        <p:par>
                          <p:cTn id="4554" fill="hold">
                            <p:stCondLst>
                              <p:cond delay="0"/>
                            </p:stCondLst>
                            <p:childTnLst>
                              <p:par>
                                <p:cTn id="4555" presetID="2" presetClass="entr" presetSubtype="3" fill="hold" nodeType="clickEffect">
                                  <p:stCondLst>
                                    <p:cond delay="0"/>
                                  </p:stCondLst>
                                  <p:childTnLst>
                                    <p:set>
                                      <p:cBhvr>
                                        <p:cTn id="4556" dur="1" fill="hold">
                                          <p:stCondLst>
                                            <p:cond delay="0"/>
                                          </p:stCondLst>
                                        </p:cTn>
                                        <p:tgtEl>
                                          <p:spTgt spid="584"/>
                                        </p:tgtEl>
                                        <p:attrNameLst>
                                          <p:attrName>style.visibility</p:attrName>
                                        </p:attrNameLst>
                                      </p:cBhvr>
                                      <p:to>
                                        <p:strVal val="visible"/>
                                      </p:to>
                                    </p:set>
                                    <p:anim calcmode="lin" valueType="num">
                                      <p:cBhvr additive="base">
                                        <p:cTn id="4557" dur="250" fill="hold"/>
                                        <p:tgtEl>
                                          <p:spTgt spid="584"/>
                                        </p:tgtEl>
                                        <p:attrNameLst>
                                          <p:attrName>ppt_x</p:attrName>
                                        </p:attrNameLst>
                                      </p:cBhvr>
                                      <p:tavLst>
                                        <p:tav tm="0">
                                          <p:val>
                                            <p:strVal val="1+#ppt_w/2"/>
                                          </p:val>
                                        </p:tav>
                                        <p:tav tm="100000">
                                          <p:val>
                                            <p:strVal val="#ppt_x"/>
                                          </p:val>
                                        </p:tav>
                                      </p:tavLst>
                                    </p:anim>
                                    <p:anim calcmode="lin" valueType="num">
                                      <p:cBhvr additive="base">
                                        <p:cTn id="4558" dur="250" fill="hold"/>
                                        <p:tgtEl>
                                          <p:spTgt spid="584"/>
                                        </p:tgtEl>
                                        <p:attrNameLst>
                                          <p:attrName>ppt_y</p:attrName>
                                        </p:attrNameLst>
                                      </p:cBhvr>
                                      <p:tavLst>
                                        <p:tav tm="0">
                                          <p:val>
                                            <p:strVal val="0-#ppt_h/2"/>
                                          </p:val>
                                        </p:tav>
                                        <p:tav tm="100000">
                                          <p:val>
                                            <p:strVal val="#ppt_y"/>
                                          </p:val>
                                        </p:tav>
                                      </p:tavLst>
                                    </p:anim>
                                  </p:childTnLst>
                                </p:cTn>
                              </p:par>
                              <p:par>
                                <p:cTn id="4559" presetID="1" presetClass="entr" presetSubtype="0" fill="hold" nodeType="withEffect">
                                  <p:stCondLst>
                                    <p:cond delay="0"/>
                                  </p:stCondLst>
                                  <p:childTnLst>
                                    <p:set>
                                      <p:cBhvr>
                                        <p:cTn id="4560" dur="1" fill="hold">
                                          <p:stCondLst>
                                            <p:cond delay="0"/>
                                          </p:stCondLst>
                                        </p:cTn>
                                        <p:tgtEl>
                                          <p:spTgt spid="798"/>
                                        </p:tgtEl>
                                        <p:attrNameLst>
                                          <p:attrName>style.visibility</p:attrName>
                                        </p:attrNameLst>
                                      </p:cBhvr>
                                      <p:to>
                                        <p:strVal val="visible"/>
                                      </p:to>
                                    </p:set>
                                  </p:childTnLst>
                                </p:cTn>
                              </p:par>
                            </p:childTnLst>
                          </p:cTn>
                        </p:par>
                      </p:childTnLst>
                    </p:cTn>
                  </p:par>
                </p:childTnLst>
              </p:cTn>
              <p:nextCondLst>
                <p:cond evt="onClick" delay="0">
                  <p:tgtEl>
                    <p:spTgt spid="770"/>
                  </p:tgtEl>
                </p:cond>
              </p:nextCondLst>
            </p:seq>
            <p:seq concurrent="1" nextAc="seek">
              <p:cTn id="4561" restart="whenNotActive" fill="hold" evtFilter="cancelBubble" nodeType="interactiveSeq">
                <p:stCondLst>
                  <p:cond evt="onClick" delay="0">
                    <p:tgtEl>
                      <p:spTgt spid="773"/>
                    </p:tgtEl>
                  </p:cond>
                </p:stCondLst>
                <p:endSync evt="end" delay="0">
                  <p:rtn val="all"/>
                </p:endSync>
                <p:childTnLst>
                  <p:par>
                    <p:cTn id="4562" fill="hold">
                      <p:stCondLst>
                        <p:cond delay="0"/>
                      </p:stCondLst>
                      <p:childTnLst>
                        <p:par>
                          <p:cTn id="4563" fill="hold">
                            <p:stCondLst>
                              <p:cond delay="0"/>
                            </p:stCondLst>
                            <p:childTnLst>
                              <p:par>
                                <p:cTn id="4564" presetID="2" presetClass="entr" presetSubtype="3" fill="hold" nodeType="clickEffect">
                                  <p:stCondLst>
                                    <p:cond delay="0"/>
                                  </p:stCondLst>
                                  <p:childTnLst>
                                    <p:set>
                                      <p:cBhvr>
                                        <p:cTn id="4565" dur="1" fill="hold">
                                          <p:stCondLst>
                                            <p:cond delay="0"/>
                                          </p:stCondLst>
                                        </p:cTn>
                                        <p:tgtEl>
                                          <p:spTgt spid="583"/>
                                        </p:tgtEl>
                                        <p:attrNameLst>
                                          <p:attrName>style.visibility</p:attrName>
                                        </p:attrNameLst>
                                      </p:cBhvr>
                                      <p:to>
                                        <p:strVal val="visible"/>
                                      </p:to>
                                    </p:set>
                                    <p:anim calcmode="lin" valueType="num">
                                      <p:cBhvr additive="base">
                                        <p:cTn id="4566" dur="250" fill="hold"/>
                                        <p:tgtEl>
                                          <p:spTgt spid="583"/>
                                        </p:tgtEl>
                                        <p:attrNameLst>
                                          <p:attrName>ppt_x</p:attrName>
                                        </p:attrNameLst>
                                      </p:cBhvr>
                                      <p:tavLst>
                                        <p:tav tm="0">
                                          <p:val>
                                            <p:strVal val="1+#ppt_w/2"/>
                                          </p:val>
                                        </p:tav>
                                        <p:tav tm="100000">
                                          <p:val>
                                            <p:strVal val="#ppt_x"/>
                                          </p:val>
                                        </p:tav>
                                      </p:tavLst>
                                    </p:anim>
                                    <p:anim calcmode="lin" valueType="num">
                                      <p:cBhvr additive="base">
                                        <p:cTn id="4567" dur="250" fill="hold"/>
                                        <p:tgtEl>
                                          <p:spTgt spid="583"/>
                                        </p:tgtEl>
                                        <p:attrNameLst>
                                          <p:attrName>ppt_y</p:attrName>
                                        </p:attrNameLst>
                                      </p:cBhvr>
                                      <p:tavLst>
                                        <p:tav tm="0">
                                          <p:val>
                                            <p:strVal val="0-#ppt_h/2"/>
                                          </p:val>
                                        </p:tav>
                                        <p:tav tm="100000">
                                          <p:val>
                                            <p:strVal val="#ppt_y"/>
                                          </p:val>
                                        </p:tav>
                                      </p:tavLst>
                                    </p:anim>
                                  </p:childTnLst>
                                </p:cTn>
                              </p:par>
                              <p:par>
                                <p:cTn id="4568" presetID="1" presetClass="entr" presetSubtype="0" fill="hold" nodeType="withEffect">
                                  <p:stCondLst>
                                    <p:cond delay="0"/>
                                  </p:stCondLst>
                                  <p:childTnLst>
                                    <p:set>
                                      <p:cBhvr>
                                        <p:cTn id="4569" dur="1" fill="hold">
                                          <p:stCondLst>
                                            <p:cond delay="0"/>
                                          </p:stCondLst>
                                        </p:cTn>
                                        <p:tgtEl>
                                          <p:spTgt spid="798"/>
                                        </p:tgtEl>
                                        <p:attrNameLst>
                                          <p:attrName>style.visibility</p:attrName>
                                        </p:attrNameLst>
                                      </p:cBhvr>
                                      <p:to>
                                        <p:strVal val="visible"/>
                                      </p:to>
                                    </p:set>
                                  </p:childTnLst>
                                </p:cTn>
                              </p:par>
                            </p:childTnLst>
                          </p:cTn>
                        </p:par>
                      </p:childTnLst>
                    </p:cTn>
                  </p:par>
                </p:childTnLst>
              </p:cTn>
              <p:nextCondLst>
                <p:cond evt="onClick" delay="0">
                  <p:tgtEl>
                    <p:spTgt spid="773"/>
                  </p:tgtEl>
                </p:cond>
              </p:nextCondLst>
            </p:seq>
            <p:seq concurrent="1" nextAc="seek">
              <p:cTn id="4570" restart="whenNotActive" fill="hold" evtFilter="cancelBubble" nodeType="interactiveSeq">
                <p:stCondLst>
                  <p:cond evt="onClick" delay="0">
                    <p:tgtEl>
                      <p:spTgt spid="771"/>
                    </p:tgtEl>
                  </p:cond>
                </p:stCondLst>
                <p:endSync evt="end" delay="0">
                  <p:rtn val="all"/>
                </p:endSync>
                <p:childTnLst>
                  <p:par>
                    <p:cTn id="4571" fill="hold">
                      <p:stCondLst>
                        <p:cond delay="0"/>
                      </p:stCondLst>
                      <p:childTnLst>
                        <p:par>
                          <p:cTn id="4572" fill="hold">
                            <p:stCondLst>
                              <p:cond delay="0"/>
                            </p:stCondLst>
                            <p:childTnLst>
                              <p:par>
                                <p:cTn id="4573" presetID="2" presetClass="entr" presetSubtype="3" fill="hold" nodeType="clickEffect">
                                  <p:stCondLst>
                                    <p:cond delay="0"/>
                                  </p:stCondLst>
                                  <p:childTnLst>
                                    <p:set>
                                      <p:cBhvr>
                                        <p:cTn id="4574" dur="1" fill="hold">
                                          <p:stCondLst>
                                            <p:cond delay="0"/>
                                          </p:stCondLst>
                                        </p:cTn>
                                        <p:tgtEl>
                                          <p:spTgt spid="581"/>
                                        </p:tgtEl>
                                        <p:attrNameLst>
                                          <p:attrName>style.visibility</p:attrName>
                                        </p:attrNameLst>
                                      </p:cBhvr>
                                      <p:to>
                                        <p:strVal val="visible"/>
                                      </p:to>
                                    </p:set>
                                    <p:anim calcmode="lin" valueType="num">
                                      <p:cBhvr additive="base">
                                        <p:cTn id="4575" dur="250" fill="hold"/>
                                        <p:tgtEl>
                                          <p:spTgt spid="581"/>
                                        </p:tgtEl>
                                        <p:attrNameLst>
                                          <p:attrName>ppt_x</p:attrName>
                                        </p:attrNameLst>
                                      </p:cBhvr>
                                      <p:tavLst>
                                        <p:tav tm="0">
                                          <p:val>
                                            <p:strVal val="1+#ppt_w/2"/>
                                          </p:val>
                                        </p:tav>
                                        <p:tav tm="100000">
                                          <p:val>
                                            <p:strVal val="#ppt_x"/>
                                          </p:val>
                                        </p:tav>
                                      </p:tavLst>
                                    </p:anim>
                                    <p:anim calcmode="lin" valueType="num">
                                      <p:cBhvr additive="base">
                                        <p:cTn id="4576" dur="250" fill="hold"/>
                                        <p:tgtEl>
                                          <p:spTgt spid="581"/>
                                        </p:tgtEl>
                                        <p:attrNameLst>
                                          <p:attrName>ppt_y</p:attrName>
                                        </p:attrNameLst>
                                      </p:cBhvr>
                                      <p:tavLst>
                                        <p:tav tm="0">
                                          <p:val>
                                            <p:strVal val="0-#ppt_h/2"/>
                                          </p:val>
                                        </p:tav>
                                        <p:tav tm="100000">
                                          <p:val>
                                            <p:strVal val="#ppt_y"/>
                                          </p:val>
                                        </p:tav>
                                      </p:tavLst>
                                    </p:anim>
                                  </p:childTnLst>
                                </p:cTn>
                              </p:par>
                              <p:par>
                                <p:cTn id="4577" presetID="1" presetClass="entr" presetSubtype="0" fill="hold" nodeType="withEffect">
                                  <p:stCondLst>
                                    <p:cond delay="0"/>
                                  </p:stCondLst>
                                  <p:childTnLst>
                                    <p:set>
                                      <p:cBhvr>
                                        <p:cTn id="4578" dur="1" fill="hold">
                                          <p:stCondLst>
                                            <p:cond delay="0"/>
                                          </p:stCondLst>
                                        </p:cTn>
                                        <p:tgtEl>
                                          <p:spTgt spid="798"/>
                                        </p:tgtEl>
                                        <p:attrNameLst>
                                          <p:attrName>style.visibility</p:attrName>
                                        </p:attrNameLst>
                                      </p:cBhvr>
                                      <p:to>
                                        <p:strVal val="visible"/>
                                      </p:to>
                                    </p:set>
                                  </p:childTnLst>
                                </p:cTn>
                              </p:par>
                            </p:childTnLst>
                          </p:cTn>
                        </p:par>
                      </p:childTnLst>
                    </p:cTn>
                  </p:par>
                </p:childTnLst>
              </p:cTn>
              <p:nextCondLst>
                <p:cond evt="onClick" delay="0">
                  <p:tgtEl>
                    <p:spTgt spid="771"/>
                  </p:tgtEl>
                </p:cond>
              </p:nextCondLst>
            </p:seq>
            <p:seq concurrent="1" nextAc="seek">
              <p:cTn id="4579" restart="whenNotActive" fill="hold" evtFilter="cancelBubble" nodeType="interactiveSeq">
                <p:stCondLst>
                  <p:cond evt="onClick" delay="0">
                    <p:tgtEl>
                      <p:spTgt spid="772"/>
                    </p:tgtEl>
                  </p:cond>
                </p:stCondLst>
                <p:endSync evt="end" delay="0">
                  <p:rtn val="all"/>
                </p:endSync>
                <p:childTnLst>
                  <p:par>
                    <p:cTn id="4580" fill="hold">
                      <p:stCondLst>
                        <p:cond delay="0"/>
                      </p:stCondLst>
                      <p:childTnLst>
                        <p:par>
                          <p:cTn id="4581" fill="hold">
                            <p:stCondLst>
                              <p:cond delay="0"/>
                            </p:stCondLst>
                            <p:childTnLst>
                              <p:par>
                                <p:cTn id="4582" presetID="2" presetClass="entr" presetSubtype="3" fill="hold" nodeType="clickEffect">
                                  <p:stCondLst>
                                    <p:cond delay="0"/>
                                  </p:stCondLst>
                                  <p:childTnLst>
                                    <p:set>
                                      <p:cBhvr>
                                        <p:cTn id="4583" dur="1" fill="hold">
                                          <p:stCondLst>
                                            <p:cond delay="0"/>
                                          </p:stCondLst>
                                        </p:cTn>
                                        <p:tgtEl>
                                          <p:spTgt spid="582"/>
                                        </p:tgtEl>
                                        <p:attrNameLst>
                                          <p:attrName>style.visibility</p:attrName>
                                        </p:attrNameLst>
                                      </p:cBhvr>
                                      <p:to>
                                        <p:strVal val="visible"/>
                                      </p:to>
                                    </p:set>
                                    <p:anim calcmode="lin" valueType="num">
                                      <p:cBhvr additive="base">
                                        <p:cTn id="4584" dur="250" fill="hold"/>
                                        <p:tgtEl>
                                          <p:spTgt spid="582"/>
                                        </p:tgtEl>
                                        <p:attrNameLst>
                                          <p:attrName>ppt_x</p:attrName>
                                        </p:attrNameLst>
                                      </p:cBhvr>
                                      <p:tavLst>
                                        <p:tav tm="0">
                                          <p:val>
                                            <p:strVal val="1+#ppt_w/2"/>
                                          </p:val>
                                        </p:tav>
                                        <p:tav tm="100000">
                                          <p:val>
                                            <p:strVal val="#ppt_x"/>
                                          </p:val>
                                        </p:tav>
                                      </p:tavLst>
                                    </p:anim>
                                    <p:anim calcmode="lin" valueType="num">
                                      <p:cBhvr additive="base">
                                        <p:cTn id="4585" dur="250" fill="hold"/>
                                        <p:tgtEl>
                                          <p:spTgt spid="582"/>
                                        </p:tgtEl>
                                        <p:attrNameLst>
                                          <p:attrName>ppt_y</p:attrName>
                                        </p:attrNameLst>
                                      </p:cBhvr>
                                      <p:tavLst>
                                        <p:tav tm="0">
                                          <p:val>
                                            <p:strVal val="0-#ppt_h/2"/>
                                          </p:val>
                                        </p:tav>
                                        <p:tav tm="100000">
                                          <p:val>
                                            <p:strVal val="#ppt_y"/>
                                          </p:val>
                                        </p:tav>
                                      </p:tavLst>
                                    </p:anim>
                                  </p:childTnLst>
                                </p:cTn>
                              </p:par>
                              <p:par>
                                <p:cTn id="4586" presetID="1" presetClass="entr" presetSubtype="0" fill="hold" nodeType="withEffect">
                                  <p:stCondLst>
                                    <p:cond delay="0"/>
                                  </p:stCondLst>
                                  <p:childTnLst>
                                    <p:set>
                                      <p:cBhvr>
                                        <p:cTn id="4587" dur="1" fill="hold">
                                          <p:stCondLst>
                                            <p:cond delay="0"/>
                                          </p:stCondLst>
                                        </p:cTn>
                                        <p:tgtEl>
                                          <p:spTgt spid="798"/>
                                        </p:tgtEl>
                                        <p:attrNameLst>
                                          <p:attrName>style.visibility</p:attrName>
                                        </p:attrNameLst>
                                      </p:cBhvr>
                                      <p:to>
                                        <p:strVal val="visible"/>
                                      </p:to>
                                    </p:set>
                                  </p:childTnLst>
                                </p:cTn>
                              </p:par>
                            </p:childTnLst>
                          </p:cTn>
                        </p:par>
                      </p:childTnLst>
                    </p:cTn>
                  </p:par>
                </p:childTnLst>
              </p:cTn>
              <p:nextCondLst>
                <p:cond evt="onClick" delay="0">
                  <p:tgtEl>
                    <p:spTgt spid="772"/>
                  </p:tgtEl>
                </p:cond>
              </p:nextCondLst>
            </p:seq>
            <p:seq concurrent="1" nextAc="seek">
              <p:cTn id="4588" restart="whenNotActive" fill="hold" evtFilter="cancelBubble" nodeType="interactiveSeq">
                <p:stCondLst>
                  <p:cond evt="onClick" delay="0">
                    <p:tgtEl>
                      <p:spTgt spid="769"/>
                    </p:tgtEl>
                  </p:cond>
                </p:stCondLst>
                <p:endSync evt="end" delay="0">
                  <p:rtn val="all"/>
                </p:endSync>
                <p:childTnLst>
                  <p:par>
                    <p:cTn id="4589" fill="hold">
                      <p:stCondLst>
                        <p:cond delay="0"/>
                      </p:stCondLst>
                      <p:childTnLst>
                        <p:par>
                          <p:cTn id="4590" fill="hold">
                            <p:stCondLst>
                              <p:cond delay="0"/>
                            </p:stCondLst>
                            <p:childTnLst>
                              <p:par>
                                <p:cTn id="4591" presetID="2" presetClass="entr" presetSubtype="3" fill="hold" nodeType="clickEffect">
                                  <p:stCondLst>
                                    <p:cond delay="0"/>
                                  </p:stCondLst>
                                  <p:childTnLst>
                                    <p:set>
                                      <p:cBhvr>
                                        <p:cTn id="4592" dur="1" fill="hold">
                                          <p:stCondLst>
                                            <p:cond delay="0"/>
                                          </p:stCondLst>
                                        </p:cTn>
                                        <p:tgtEl>
                                          <p:spTgt spid="774"/>
                                        </p:tgtEl>
                                        <p:attrNameLst>
                                          <p:attrName>style.visibility</p:attrName>
                                        </p:attrNameLst>
                                      </p:cBhvr>
                                      <p:to>
                                        <p:strVal val="visible"/>
                                      </p:to>
                                    </p:set>
                                    <p:anim calcmode="lin" valueType="num">
                                      <p:cBhvr additive="base">
                                        <p:cTn id="4593" dur="250" fill="hold"/>
                                        <p:tgtEl>
                                          <p:spTgt spid="774"/>
                                        </p:tgtEl>
                                        <p:attrNameLst>
                                          <p:attrName>ppt_x</p:attrName>
                                        </p:attrNameLst>
                                      </p:cBhvr>
                                      <p:tavLst>
                                        <p:tav tm="0">
                                          <p:val>
                                            <p:strVal val="1+#ppt_w/2"/>
                                          </p:val>
                                        </p:tav>
                                        <p:tav tm="100000">
                                          <p:val>
                                            <p:strVal val="#ppt_x"/>
                                          </p:val>
                                        </p:tav>
                                      </p:tavLst>
                                    </p:anim>
                                    <p:anim calcmode="lin" valueType="num">
                                      <p:cBhvr additive="base">
                                        <p:cTn id="4594" dur="250" fill="hold"/>
                                        <p:tgtEl>
                                          <p:spTgt spid="774"/>
                                        </p:tgtEl>
                                        <p:attrNameLst>
                                          <p:attrName>ppt_y</p:attrName>
                                        </p:attrNameLst>
                                      </p:cBhvr>
                                      <p:tavLst>
                                        <p:tav tm="0">
                                          <p:val>
                                            <p:strVal val="0-#ppt_h/2"/>
                                          </p:val>
                                        </p:tav>
                                        <p:tav tm="100000">
                                          <p:val>
                                            <p:strVal val="#ppt_y"/>
                                          </p:val>
                                        </p:tav>
                                      </p:tavLst>
                                    </p:anim>
                                  </p:childTnLst>
                                </p:cTn>
                              </p:par>
                              <p:par>
                                <p:cTn id="4595" presetID="1" presetClass="entr" presetSubtype="0" fill="hold" nodeType="withEffect">
                                  <p:stCondLst>
                                    <p:cond delay="0"/>
                                  </p:stCondLst>
                                  <p:childTnLst>
                                    <p:set>
                                      <p:cBhvr>
                                        <p:cTn id="4596" dur="1" fill="hold">
                                          <p:stCondLst>
                                            <p:cond delay="0"/>
                                          </p:stCondLst>
                                        </p:cTn>
                                        <p:tgtEl>
                                          <p:spTgt spid="798"/>
                                        </p:tgtEl>
                                        <p:attrNameLst>
                                          <p:attrName>style.visibility</p:attrName>
                                        </p:attrNameLst>
                                      </p:cBhvr>
                                      <p:to>
                                        <p:strVal val="visible"/>
                                      </p:to>
                                    </p:set>
                                  </p:childTnLst>
                                </p:cTn>
                              </p:par>
                            </p:childTnLst>
                          </p:cTn>
                        </p:par>
                      </p:childTnLst>
                    </p:cTn>
                  </p:par>
                </p:childTnLst>
              </p:cTn>
              <p:nextCondLst>
                <p:cond evt="onClick" delay="0">
                  <p:tgtEl>
                    <p:spTgt spid="769"/>
                  </p:tgtEl>
                </p:cond>
              </p:nextCondLst>
            </p:seq>
            <p:seq concurrent="1" nextAc="seek">
              <p:cTn id="4597" restart="whenNotActive" fill="hold" evtFilter="cancelBubble" nodeType="interactiveSeq">
                <p:stCondLst>
                  <p:cond evt="onClick" delay="0">
                    <p:tgtEl>
                      <p:spTgt spid="777"/>
                    </p:tgtEl>
                  </p:cond>
                </p:stCondLst>
                <p:endSync evt="end" delay="0">
                  <p:rtn val="all"/>
                </p:endSync>
                <p:childTnLst>
                  <p:par>
                    <p:cTn id="4598" fill="hold">
                      <p:stCondLst>
                        <p:cond delay="0"/>
                      </p:stCondLst>
                      <p:childTnLst>
                        <p:par>
                          <p:cTn id="4599" fill="hold">
                            <p:stCondLst>
                              <p:cond delay="0"/>
                            </p:stCondLst>
                            <p:childTnLst>
                              <p:par>
                                <p:cTn id="4600" presetID="2" presetClass="entr" presetSubtype="3" fill="hold" nodeType="clickEffect">
                                  <p:stCondLst>
                                    <p:cond delay="0"/>
                                  </p:stCondLst>
                                  <p:childTnLst>
                                    <p:set>
                                      <p:cBhvr>
                                        <p:cTn id="4601" dur="1" fill="hold">
                                          <p:stCondLst>
                                            <p:cond delay="0"/>
                                          </p:stCondLst>
                                        </p:cTn>
                                        <p:tgtEl>
                                          <p:spTgt spid="776"/>
                                        </p:tgtEl>
                                        <p:attrNameLst>
                                          <p:attrName>style.visibility</p:attrName>
                                        </p:attrNameLst>
                                      </p:cBhvr>
                                      <p:to>
                                        <p:strVal val="visible"/>
                                      </p:to>
                                    </p:set>
                                    <p:anim calcmode="lin" valueType="num">
                                      <p:cBhvr additive="base">
                                        <p:cTn id="4602" dur="250" fill="hold"/>
                                        <p:tgtEl>
                                          <p:spTgt spid="776"/>
                                        </p:tgtEl>
                                        <p:attrNameLst>
                                          <p:attrName>ppt_x</p:attrName>
                                        </p:attrNameLst>
                                      </p:cBhvr>
                                      <p:tavLst>
                                        <p:tav tm="0">
                                          <p:val>
                                            <p:strVal val="1+#ppt_w/2"/>
                                          </p:val>
                                        </p:tav>
                                        <p:tav tm="100000">
                                          <p:val>
                                            <p:strVal val="#ppt_x"/>
                                          </p:val>
                                        </p:tav>
                                      </p:tavLst>
                                    </p:anim>
                                    <p:anim calcmode="lin" valueType="num">
                                      <p:cBhvr additive="base">
                                        <p:cTn id="4603" dur="250" fill="hold"/>
                                        <p:tgtEl>
                                          <p:spTgt spid="776"/>
                                        </p:tgtEl>
                                        <p:attrNameLst>
                                          <p:attrName>ppt_y</p:attrName>
                                        </p:attrNameLst>
                                      </p:cBhvr>
                                      <p:tavLst>
                                        <p:tav tm="0">
                                          <p:val>
                                            <p:strVal val="0-#ppt_h/2"/>
                                          </p:val>
                                        </p:tav>
                                        <p:tav tm="100000">
                                          <p:val>
                                            <p:strVal val="#ppt_y"/>
                                          </p:val>
                                        </p:tav>
                                      </p:tavLst>
                                    </p:anim>
                                  </p:childTnLst>
                                </p:cTn>
                              </p:par>
                              <p:par>
                                <p:cTn id="4604" presetID="1" presetClass="entr" presetSubtype="0" fill="hold" nodeType="withEffect">
                                  <p:stCondLst>
                                    <p:cond delay="0"/>
                                  </p:stCondLst>
                                  <p:childTnLst>
                                    <p:set>
                                      <p:cBhvr>
                                        <p:cTn id="4605" dur="1" fill="hold">
                                          <p:stCondLst>
                                            <p:cond delay="0"/>
                                          </p:stCondLst>
                                        </p:cTn>
                                        <p:tgtEl>
                                          <p:spTgt spid="799"/>
                                        </p:tgtEl>
                                        <p:attrNameLst>
                                          <p:attrName>style.visibility</p:attrName>
                                        </p:attrNameLst>
                                      </p:cBhvr>
                                      <p:to>
                                        <p:strVal val="visible"/>
                                      </p:to>
                                    </p:set>
                                  </p:childTnLst>
                                </p:cTn>
                              </p:par>
                            </p:childTnLst>
                          </p:cTn>
                        </p:par>
                      </p:childTnLst>
                    </p:cTn>
                  </p:par>
                </p:childTnLst>
              </p:cTn>
              <p:nextCondLst>
                <p:cond evt="onClick" delay="0">
                  <p:tgtEl>
                    <p:spTgt spid="777"/>
                  </p:tgtEl>
                </p:cond>
              </p:nextCondLst>
            </p:seq>
            <p:seq concurrent="1" nextAc="seek">
              <p:cTn id="4606" restart="whenNotActive" fill="hold" evtFilter="cancelBubble" nodeType="interactiveSeq">
                <p:stCondLst>
                  <p:cond evt="onClick" delay="0">
                    <p:tgtEl>
                      <p:spTgt spid="778"/>
                    </p:tgtEl>
                  </p:cond>
                </p:stCondLst>
                <p:endSync evt="end" delay="0">
                  <p:rtn val="all"/>
                </p:endSync>
                <p:childTnLst>
                  <p:par>
                    <p:cTn id="4607" fill="hold">
                      <p:stCondLst>
                        <p:cond delay="0"/>
                      </p:stCondLst>
                      <p:childTnLst>
                        <p:par>
                          <p:cTn id="4608" fill="hold">
                            <p:stCondLst>
                              <p:cond delay="0"/>
                            </p:stCondLst>
                            <p:childTnLst>
                              <p:par>
                                <p:cTn id="4609" presetID="2" presetClass="entr" presetSubtype="3" fill="hold" nodeType="clickEffect">
                                  <p:stCondLst>
                                    <p:cond delay="0"/>
                                  </p:stCondLst>
                                  <p:childTnLst>
                                    <p:set>
                                      <p:cBhvr>
                                        <p:cTn id="4610" dur="1" fill="hold">
                                          <p:stCondLst>
                                            <p:cond delay="0"/>
                                          </p:stCondLst>
                                        </p:cTn>
                                        <p:tgtEl>
                                          <p:spTgt spid="775"/>
                                        </p:tgtEl>
                                        <p:attrNameLst>
                                          <p:attrName>style.visibility</p:attrName>
                                        </p:attrNameLst>
                                      </p:cBhvr>
                                      <p:to>
                                        <p:strVal val="visible"/>
                                      </p:to>
                                    </p:set>
                                    <p:anim calcmode="lin" valueType="num">
                                      <p:cBhvr additive="base">
                                        <p:cTn id="4611" dur="250" fill="hold"/>
                                        <p:tgtEl>
                                          <p:spTgt spid="775"/>
                                        </p:tgtEl>
                                        <p:attrNameLst>
                                          <p:attrName>ppt_x</p:attrName>
                                        </p:attrNameLst>
                                      </p:cBhvr>
                                      <p:tavLst>
                                        <p:tav tm="0">
                                          <p:val>
                                            <p:strVal val="1+#ppt_w/2"/>
                                          </p:val>
                                        </p:tav>
                                        <p:tav tm="100000">
                                          <p:val>
                                            <p:strVal val="#ppt_x"/>
                                          </p:val>
                                        </p:tav>
                                      </p:tavLst>
                                    </p:anim>
                                    <p:anim calcmode="lin" valueType="num">
                                      <p:cBhvr additive="base">
                                        <p:cTn id="4612" dur="250" fill="hold"/>
                                        <p:tgtEl>
                                          <p:spTgt spid="775"/>
                                        </p:tgtEl>
                                        <p:attrNameLst>
                                          <p:attrName>ppt_y</p:attrName>
                                        </p:attrNameLst>
                                      </p:cBhvr>
                                      <p:tavLst>
                                        <p:tav tm="0">
                                          <p:val>
                                            <p:strVal val="0-#ppt_h/2"/>
                                          </p:val>
                                        </p:tav>
                                        <p:tav tm="100000">
                                          <p:val>
                                            <p:strVal val="#ppt_y"/>
                                          </p:val>
                                        </p:tav>
                                      </p:tavLst>
                                    </p:anim>
                                  </p:childTnLst>
                                </p:cTn>
                              </p:par>
                              <p:par>
                                <p:cTn id="4613" presetID="1" presetClass="entr" presetSubtype="0" fill="hold" nodeType="withEffect">
                                  <p:stCondLst>
                                    <p:cond delay="0"/>
                                  </p:stCondLst>
                                  <p:childTnLst>
                                    <p:set>
                                      <p:cBhvr>
                                        <p:cTn id="4614" dur="1" fill="hold">
                                          <p:stCondLst>
                                            <p:cond delay="0"/>
                                          </p:stCondLst>
                                        </p:cTn>
                                        <p:tgtEl>
                                          <p:spTgt spid="799"/>
                                        </p:tgtEl>
                                        <p:attrNameLst>
                                          <p:attrName>style.visibility</p:attrName>
                                        </p:attrNameLst>
                                      </p:cBhvr>
                                      <p:to>
                                        <p:strVal val="visible"/>
                                      </p:to>
                                    </p:set>
                                  </p:childTnLst>
                                </p:cTn>
                              </p:par>
                            </p:childTnLst>
                          </p:cTn>
                        </p:par>
                      </p:childTnLst>
                    </p:cTn>
                  </p:par>
                </p:childTnLst>
              </p:cTn>
              <p:nextCondLst>
                <p:cond evt="onClick" delay="0">
                  <p:tgtEl>
                    <p:spTgt spid="778"/>
                  </p:tgtEl>
                </p:cond>
              </p:nextCondLst>
            </p:seq>
            <p:seq concurrent="1" nextAc="seek">
              <p:cTn id="4615" restart="whenNotActive" fill="hold" evtFilter="cancelBubble" nodeType="interactiveSeq">
                <p:stCondLst>
                  <p:cond evt="onClick" delay="0">
                    <p:tgtEl>
                      <p:spTgt spid="819"/>
                    </p:tgtEl>
                  </p:cond>
                </p:stCondLst>
                <p:endSync evt="end" delay="0">
                  <p:rtn val="all"/>
                </p:endSync>
                <p:childTnLst>
                  <p:par>
                    <p:cTn id="4616" fill="hold">
                      <p:stCondLst>
                        <p:cond delay="0"/>
                      </p:stCondLst>
                      <p:childTnLst>
                        <p:par>
                          <p:cTn id="4617" fill="hold">
                            <p:stCondLst>
                              <p:cond delay="0"/>
                            </p:stCondLst>
                            <p:childTnLst>
                              <p:par>
                                <p:cTn id="4618" presetID="2" presetClass="entr" presetSubtype="3" fill="hold" nodeType="clickEffect">
                                  <p:stCondLst>
                                    <p:cond delay="0"/>
                                  </p:stCondLst>
                                  <p:childTnLst>
                                    <p:set>
                                      <p:cBhvr>
                                        <p:cTn id="4619" dur="1" fill="hold">
                                          <p:stCondLst>
                                            <p:cond delay="0"/>
                                          </p:stCondLst>
                                        </p:cTn>
                                        <p:tgtEl>
                                          <p:spTgt spid="816"/>
                                        </p:tgtEl>
                                        <p:attrNameLst>
                                          <p:attrName>style.visibility</p:attrName>
                                        </p:attrNameLst>
                                      </p:cBhvr>
                                      <p:to>
                                        <p:strVal val="visible"/>
                                      </p:to>
                                    </p:set>
                                    <p:anim calcmode="lin" valueType="num">
                                      <p:cBhvr additive="base">
                                        <p:cTn id="4620" dur="250" fill="hold"/>
                                        <p:tgtEl>
                                          <p:spTgt spid="816"/>
                                        </p:tgtEl>
                                        <p:attrNameLst>
                                          <p:attrName>ppt_x</p:attrName>
                                        </p:attrNameLst>
                                      </p:cBhvr>
                                      <p:tavLst>
                                        <p:tav tm="0">
                                          <p:val>
                                            <p:strVal val="1+#ppt_w/2"/>
                                          </p:val>
                                        </p:tav>
                                        <p:tav tm="100000">
                                          <p:val>
                                            <p:strVal val="#ppt_x"/>
                                          </p:val>
                                        </p:tav>
                                      </p:tavLst>
                                    </p:anim>
                                    <p:anim calcmode="lin" valueType="num">
                                      <p:cBhvr additive="base">
                                        <p:cTn id="4621" dur="250" fill="hold"/>
                                        <p:tgtEl>
                                          <p:spTgt spid="816"/>
                                        </p:tgtEl>
                                        <p:attrNameLst>
                                          <p:attrName>ppt_y</p:attrName>
                                        </p:attrNameLst>
                                      </p:cBhvr>
                                      <p:tavLst>
                                        <p:tav tm="0">
                                          <p:val>
                                            <p:strVal val="0-#ppt_h/2"/>
                                          </p:val>
                                        </p:tav>
                                        <p:tav tm="100000">
                                          <p:val>
                                            <p:strVal val="#ppt_y"/>
                                          </p:val>
                                        </p:tav>
                                      </p:tavLst>
                                    </p:anim>
                                  </p:childTnLst>
                                </p:cTn>
                              </p:par>
                              <p:par>
                                <p:cTn id="4622" presetID="1" presetClass="entr" presetSubtype="0" fill="hold" nodeType="withEffect">
                                  <p:stCondLst>
                                    <p:cond delay="0"/>
                                  </p:stCondLst>
                                  <p:childTnLst>
                                    <p:set>
                                      <p:cBhvr>
                                        <p:cTn id="4623" dur="1" fill="hold">
                                          <p:stCondLst>
                                            <p:cond delay="0"/>
                                          </p:stCondLst>
                                        </p:cTn>
                                        <p:tgtEl>
                                          <p:spTgt spid="1002"/>
                                        </p:tgtEl>
                                        <p:attrNameLst>
                                          <p:attrName>style.visibility</p:attrName>
                                        </p:attrNameLst>
                                      </p:cBhvr>
                                      <p:to>
                                        <p:strVal val="visible"/>
                                      </p:to>
                                    </p:set>
                                  </p:childTnLst>
                                </p:cTn>
                              </p:par>
                            </p:childTnLst>
                          </p:cTn>
                        </p:par>
                      </p:childTnLst>
                    </p:cTn>
                  </p:par>
                </p:childTnLst>
              </p:cTn>
              <p:nextCondLst>
                <p:cond evt="onClick" delay="0">
                  <p:tgtEl>
                    <p:spTgt spid="819"/>
                  </p:tgtEl>
                </p:cond>
              </p:nextCondLst>
            </p:seq>
            <p:seq concurrent="1" nextAc="seek">
              <p:cTn id="4624" restart="whenNotActive" fill="hold" evtFilter="cancelBubble" nodeType="interactiveSeq">
                <p:stCondLst>
                  <p:cond evt="onClick" delay="0">
                    <p:tgtEl>
                      <p:spTgt spid="817"/>
                    </p:tgtEl>
                  </p:cond>
                </p:stCondLst>
                <p:endSync evt="end" delay="0">
                  <p:rtn val="all"/>
                </p:endSync>
                <p:childTnLst>
                  <p:par>
                    <p:cTn id="4625" fill="hold">
                      <p:stCondLst>
                        <p:cond delay="0"/>
                      </p:stCondLst>
                      <p:childTnLst>
                        <p:par>
                          <p:cTn id="4626" fill="hold">
                            <p:stCondLst>
                              <p:cond delay="0"/>
                            </p:stCondLst>
                            <p:childTnLst>
                              <p:par>
                                <p:cTn id="4627" presetID="2" presetClass="entr" presetSubtype="3" fill="hold" nodeType="clickEffect">
                                  <p:stCondLst>
                                    <p:cond delay="0"/>
                                  </p:stCondLst>
                                  <p:childTnLst>
                                    <p:set>
                                      <p:cBhvr>
                                        <p:cTn id="4628" dur="1" fill="hold">
                                          <p:stCondLst>
                                            <p:cond delay="0"/>
                                          </p:stCondLst>
                                        </p:cTn>
                                        <p:tgtEl>
                                          <p:spTgt spid="809"/>
                                        </p:tgtEl>
                                        <p:attrNameLst>
                                          <p:attrName>style.visibility</p:attrName>
                                        </p:attrNameLst>
                                      </p:cBhvr>
                                      <p:to>
                                        <p:strVal val="visible"/>
                                      </p:to>
                                    </p:set>
                                    <p:anim calcmode="lin" valueType="num">
                                      <p:cBhvr additive="base">
                                        <p:cTn id="4629" dur="250" fill="hold"/>
                                        <p:tgtEl>
                                          <p:spTgt spid="809"/>
                                        </p:tgtEl>
                                        <p:attrNameLst>
                                          <p:attrName>ppt_x</p:attrName>
                                        </p:attrNameLst>
                                      </p:cBhvr>
                                      <p:tavLst>
                                        <p:tav tm="0">
                                          <p:val>
                                            <p:strVal val="1+#ppt_w/2"/>
                                          </p:val>
                                        </p:tav>
                                        <p:tav tm="100000">
                                          <p:val>
                                            <p:strVal val="#ppt_x"/>
                                          </p:val>
                                        </p:tav>
                                      </p:tavLst>
                                    </p:anim>
                                    <p:anim calcmode="lin" valueType="num">
                                      <p:cBhvr additive="base">
                                        <p:cTn id="4630" dur="250" fill="hold"/>
                                        <p:tgtEl>
                                          <p:spTgt spid="809"/>
                                        </p:tgtEl>
                                        <p:attrNameLst>
                                          <p:attrName>ppt_y</p:attrName>
                                        </p:attrNameLst>
                                      </p:cBhvr>
                                      <p:tavLst>
                                        <p:tav tm="0">
                                          <p:val>
                                            <p:strVal val="0-#ppt_h/2"/>
                                          </p:val>
                                        </p:tav>
                                        <p:tav tm="100000">
                                          <p:val>
                                            <p:strVal val="#ppt_y"/>
                                          </p:val>
                                        </p:tav>
                                      </p:tavLst>
                                    </p:anim>
                                  </p:childTnLst>
                                </p:cTn>
                              </p:par>
                              <p:par>
                                <p:cTn id="4631" presetID="1" presetClass="entr" presetSubtype="0" fill="hold" nodeType="withEffect">
                                  <p:stCondLst>
                                    <p:cond delay="0"/>
                                  </p:stCondLst>
                                  <p:childTnLst>
                                    <p:set>
                                      <p:cBhvr>
                                        <p:cTn id="4632" dur="1" fill="hold">
                                          <p:stCondLst>
                                            <p:cond delay="0"/>
                                          </p:stCondLst>
                                        </p:cTn>
                                        <p:tgtEl>
                                          <p:spTgt spid="1002"/>
                                        </p:tgtEl>
                                        <p:attrNameLst>
                                          <p:attrName>style.visibility</p:attrName>
                                        </p:attrNameLst>
                                      </p:cBhvr>
                                      <p:to>
                                        <p:strVal val="visible"/>
                                      </p:to>
                                    </p:set>
                                  </p:childTnLst>
                                </p:cTn>
                              </p:par>
                            </p:childTnLst>
                          </p:cTn>
                        </p:par>
                      </p:childTnLst>
                    </p:cTn>
                  </p:par>
                </p:childTnLst>
              </p:cTn>
              <p:nextCondLst>
                <p:cond evt="onClick" delay="0">
                  <p:tgtEl>
                    <p:spTgt spid="817"/>
                  </p:tgtEl>
                </p:cond>
              </p:nextCondLst>
            </p:seq>
            <p:seq concurrent="1" nextAc="seek">
              <p:cTn id="4633" restart="whenNotActive" fill="hold" evtFilter="cancelBubble" nodeType="interactiveSeq">
                <p:stCondLst>
                  <p:cond evt="onClick" delay="0">
                    <p:tgtEl>
                      <p:spTgt spid="820"/>
                    </p:tgtEl>
                  </p:cond>
                </p:stCondLst>
                <p:endSync evt="end" delay="0">
                  <p:rtn val="all"/>
                </p:endSync>
                <p:childTnLst>
                  <p:par>
                    <p:cTn id="4634" fill="hold">
                      <p:stCondLst>
                        <p:cond delay="0"/>
                      </p:stCondLst>
                      <p:childTnLst>
                        <p:par>
                          <p:cTn id="4635" fill="hold">
                            <p:stCondLst>
                              <p:cond delay="0"/>
                            </p:stCondLst>
                            <p:childTnLst>
                              <p:par>
                                <p:cTn id="4636" presetID="2" presetClass="entr" presetSubtype="3" fill="hold" nodeType="clickEffect">
                                  <p:stCondLst>
                                    <p:cond delay="0"/>
                                  </p:stCondLst>
                                  <p:childTnLst>
                                    <p:set>
                                      <p:cBhvr>
                                        <p:cTn id="4637" dur="1" fill="hold">
                                          <p:stCondLst>
                                            <p:cond delay="0"/>
                                          </p:stCondLst>
                                        </p:cTn>
                                        <p:tgtEl>
                                          <p:spTgt spid="815"/>
                                        </p:tgtEl>
                                        <p:attrNameLst>
                                          <p:attrName>style.visibility</p:attrName>
                                        </p:attrNameLst>
                                      </p:cBhvr>
                                      <p:to>
                                        <p:strVal val="visible"/>
                                      </p:to>
                                    </p:set>
                                    <p:anim calcmode="lin" valueType="num">
                                      <p:cBhvr additive="base">
                                        <p:cTn id="4638" dur="250" fill="hold"/>
                                        <p:tgtEl>
                                          <p:spTgt spid="815"/>
                                        </p:tgtEl>
                                        <p:attrNameLst>
                                          <p:attrName>ppt_x</p:attrName>
                                        </p:attrNameLst>
                                      </p:cBhvr>
                                      <p:tavLst>
                                        <p:tav tm="0">
                                          <p:val>
                                            <p:strVal val="1+#ppt_w/2"/>
                                          </p:val>
                                        </p:tav>
                                        <p:tav tm="100000">
                                          <p:val>
                                            <p:strVal val="#ppt_x"/>
                                          </p:val>
                                        </p:tav>
                                      </p:tavLst>
                                    </p:anim>
                                    <p:anim calcmode="lin" valueType="num">
                                      <p:cBhvr additive="base">
                                        <p:cTn id="4639" dur="250" fill="hold"/>
                                        <p:tgtEl>
                                          <p:spTgt spid="815"/>
                                        </p:tgtEl>
                                        <p:attrNameLst>
                                          <p:attrName>ppt_y</p:attrName>
                                        </p:attrNameLst>
                                      </p:cBhvr>
                                      <p:tavLst>
                                        <p:tav tm="0">
                                          <p:val>
                                            <p:strVal val="0-#ppt_h/2"/>
                                          </p:val>
                                        </p:tav>
                                        <p:tav tm="100000">
                                          <p:val>
                                            <p:strVal val="#ppt_y"/>
                                          </p:val>
                                        </p:tav>
                                      </p:tavLst>
                                    </p:anim>
                                  </p:childTnLst>
                                </p:cTn>
                              </p:par>
                              <p:par>
                                <p:cTn id="4640" presetID="1" presetClass="entr" presetSubtype="0" fill="hold" nodeType="withEffect">
                                  <p:stCondLst>
                                    <p:cond delay="0"/>
                                  </p:stCondLst>
                                  <p:childTnLst>
                                    <p:set>
                                      <p:cBhvr>
                                        <p:cTn id="4641" dur="1" fill="hold">
                                          <p:stCondLst>
                                            <p:cond delay="0"/>
                                          </p:stCondLst>
                                        </p:cTn>
                                        <p:tgtEl>
                                          <p:spTgt spid="1002"/>
                                        </p:tgtEl>
                                        <p:attrNameLst>
                                          <p:attrName>style.visibility</p:attrName>
                                        </p:attrNameLst>
                                      </p:cBhvr>
                                      <p:to>
                                        <p:strVal val="visible"/>
                                      </p:to>
                                    </p:set>
                                  </p:childTnLst>
                                </p:cTn>
                              </p:par>
                            </p:childTnLst>
                          </p:cTn>
                        </p:par>
                      </p:childTnLst>
                    </p:cTn>
                  </p:par>
                </p:childTnLst>
              </p:cTn>
              <p:nextCondLst>
                <p:cond evt="onClick" delay="0">
                  <p:tgtEl>
                    <p:spTgt spid="820"/>
                  </p:tgtEl>
                </p:cond>
              </p:nextCondLst>
            </p:seq>
            <p:seq concurrent="1" nextAc="seek">
              <p:cTn id="4642" restart="whenNotActive" fill="hold" evtFilter="cancelBubble" nodeType="interactiveSeq">
                <p:stCondLst>
                  <p:cond evt="onClick" delay="0">
                    <p:tgtEl>
                      <p:spTgt spid="821"/>
                    </p:tgtEl>
                  </p:cond>
                </p:stCondLst>
                <p:endSync evt="end" delay="0">
                  <p:rtn val="all"/>
                </p:endSync>
                <p:childTnLst>
                  <p:par>
                    <p:cTn id="4643" fill="hold">
                      <p:stCondLst>
                        <p:cond delay="0"/>
                      </p:stCondLst>
                      <p:childTnLst>
                        <p:par>
                          <p:cTn id="4644" fill="hold">
                            <p:stCondLst>
                              <p:cond delay="0"/>
                            </p:stCondLst>
                            <p:childTnLst>
                              <p:par>
                                <p:cTn id="4645" presetID="2" presetClass="entr" presetSubtype="3" fill="hold" nodeType="clickEffect">
                                  <p:stCondLst>
                                    <p:cond delay="0"/>
                                  </p:stCondLst>
                                  <p:childTnLst>
                                    <p:set>
                                      <p:cBhvr>
                                        <p:cTn id="4646" dur="1" fill="hold">
                                          <p:stCondLst>
                                            <p:cond delay="0"/>
                                          </p:stCondLst>
                                        </p:cTn>
                                        <p:tgtEl>
                                          <p:spTgt spid="822"/>
                                        </p:tgtEl>
                                        <p:attrNameLst>
                                          <p:attrName>style.visibility</p:attrName>
                                        </p:attrNameLst>
                                      </p:cBhvr>
                                      <p:to>
                                        <p:strVal val="visible"/>
                                      </p:to>
                                    </p:set>
                                    <p:anim calcmode="lin" valueType="num">
                                      <p:cBhvr additive="base">
                                        <p:cTn id="4647" dur="250" fill="hold"/>
                                        <p:tgtEl>
                                          <p:spTgt spid="822"/>
                                        </p:tgtEl>
                                        <p:attrNameLst>
                                          <p:attrName>ppt_x</p:attrName>
                                        </p:attrNameLst>
                                      </p:cBhvr>
                                      <p:tavLst>
                                        <p:tav tm="0">
                                          <p:val>
                                            <p:strVal val="1+#ppt_w/2"/>
                                          </p:val>
                                        </p:tav>
                                        <p:tav tm="100000">
                                          <p:val>
                                            <p:strVal val="#ppt_x"/>
                                          </p:val>
                                        </p:tav>
                                      </p:tavLst>
                                    </p:anim>
                                    <p:anim calcmode="lin" valueType="num">
                                      <p:cBhvr additive="base">
                                        <p:cTn id="4648" dur="250" fill="hold"/>
                                        <p:tgtEl>
                                          <p:spTgt spid="822"/>
                                        </p:tgtEl>
                                        <p:attrNameLst>
                                          <p:attrName>ppt_y</p:attrName>
                                        </p:attrNameLst>
                                      </p:cBhvr>
                                      <p:tavLst>
                                        <p:tav tm="0">
                                          <p:val>
                                            <p:strVal val="0-#ppt_h/2"/>
                                          </p:val>
                                        </p:tav>
                                        <p:tav tm="100000">
                                          <p:val>
                                            <p:strVal val="#ppt_y"/>
                                          </p:val>
                                        </p:tav>
                                      </p:tavLst>
                                    </p:anim>
                                  </p:childTnLst>
                                </p:cTn>
                              </p:par>
                              <p:par>
                                <p:cTn id="4649" presetID="1" presetClass="entr" presetSubtype="0" fill="hold" nodeType="withEffect">
                                  <p:stCondLst>
                                    <p:cond delay="0"/>
                                  </p:stCondLst>
                                  <p:childTnLst>
                                    <p:set>
                                      <p:cBhvr>
                                        <p:cTn id="4650" dur="1" fill="hold">
                                          <p:stCondLst>
                                            <p:cond delay="0"/>
                                          </p:stCondLst>
                                        </p:cTn>
                                        <p:tgtEl>
                                          <p:spTgt spid="1002"/>
                                        </p:tgtEl>
                                        <p:attrNameLst>
                                          <p:attrName>style.visibility</p:attrName>
                                        </p:attrNameLst>
                                      </p:cBhvr>
                                      <p:to>
                                        <p:strVal val="visible"/>
                                      </p:to>
                                    </p:set>
                                  </p:childTnLst>
                                </p:cTn>
                              </p:par>
                            </p:childTnLst>
                          </p:cTn>
                        </p:par>
                      </p:childTnLst>
                    </p:cTn>
                  </p:par>
                </p:childTnLst>
              </p:cTn>
              <p:nextCondLst>
                <p:cond evt="onClick" delay="0">
                  <p:tgtEl>
                    <p:spTgt spid="821"/>
                  </p:tgtEl>
                </p:cond>
              </p:nextCondLst>
            </p:seq>
            <p:seq concurrent="1" nextAc="seek">
              <p:cTn id="4651" restart="whenNotActive" fill="hold" evtFilter="cancelBubble" nodeType="interactiveSeq">
                <p:stCondLst>
                  <p:cond evt="onClick" delay="0">
                    <p:tgtEl>
                      <p:spTgt spid="814"/>
                    </p:tgtEl>
                  </p:cond>
                </p:stCondLst>
                <p:endSync evt="end" delay="0">
                  <p:rtn val="all"/>
                </p:endSync>
                <p:childTnLst>
                  <p:par>
                    <p:cTn id="4652" fill="hold">
                      <p:stCondLst>
                        <p:cond delay="0"/>
                      </p:stCondLst>
                      <p:childTnLst>
                        <p:par>
                          <p:cTn id="4653" fill="hold">
                            <p:stCondLst>
                              <p:cond delay="0"/>
                            </p:stCondLst>
                            <p:childTnLst>
                              <p:par>
                                <p:cTn id="4654" presetID="2" presetClass="entr" presetSubtype="3" fill="hold" nodeType="clickEffect">
                                  <p:stCondLst>
                                    <p:cond delay="0"/>
                                  </p:stCondLst>
                                  <p:childTnLst>
                                    <p:set>
                                      <p:cBhvr>
                                        <p:cTn id="4655" dur="1" fill="hold">
                                          <p:stCondLst>
                                            <p:cond delay="0"/>
                                          </p:stCondLst>
                                        </p:cTn>
                                        <p:tgtEl>
                                          <p:spTgt spid="818"/>
                                        </p:tgtEl>
                                        <p:attrNameLst>
                                          <p:attrName>style.visibility</p:attrName>
                                        </p:attrNameLst>
                                      </p:cBhvr>
                                      <p:to>
                                        <p:strVal val="visible"/>
                                      </p:to>
                                    </p:set>
                                    <p:anim calcmode="lin" valueType="num">
                                      <p:cBhvr additive="base">
                                        <p:cTn id="4656" dur="250" fill="hold"/>
                                        <p:tgtEl>
                                          <p:spTgt spid="818"/>
                                        </p:tgtEl>
                                        <p:attrNameLst>
                                          <p:attrName>ppt_x</p:attrName>
                                        </p:attrNameLst>
                                      </p:cBhvr>
                                      <p:tavLst>
                                        <p:tav tm="0">
                                          <p:val>
                                            <p:strVal val="1+#ppt_w/2"/>
                                          </p:val>
                                        </p:tav>
                                        <p:tav tm="100000">
                                          <p:val>
                                            <p:strVal val="#ppt_x"/>
                                          </p:val>
                                        </p:tav>
                                      </p:tavLst>
                                    </p:anim>
                                    <p:anim calcmode="lin" valueType="num">
                                      <p:cBhvr additive="base">
                                        <p:cTn id="4657" dur="250" fill="hold"/>
                                        <p:tgtEl>
                                          <p:spTgt spid="818"/>
                                        </p:tgtEl>
                                        <p:attrNameLst>
                                          <p:attrName>ppt_y</p:attrName>
                                        </p:attrNameLst>
                                      </p:cBhvr>
                                      <p:tavLst>
                                        <p:tav tm="0">
                                          <p:val>
                                            <p:strVal val="0-#ppt_h/2"/>
                                          </p:val>
                                        </p:tav>
                                        <p:tav tm="100000">
                                          <p:val>
                                            <p:strVal val="#ppt_y"/>
                                          </p:val>
                                        </p:tav>
                                      </p:tavLst>
                                    </p:anim>
                                  </p:childTnLst>
                                </p:cTn>
                              </p:par>
                              <p:par>
                                <p:cTn id="4658" presetID="1" presetClass="entr" presetSubtype="0" fill="hold" nodeType="withEffect">
                                  <p:stCondLst>
                                    <p:cond delay="0"/>
                                  </p:stCondLst>
                                  <p:childTnLst>
                                    <p:set>
                                      <p:cBhvr>
                                        <p:cTn id="4659" dur="1" fill="hold">
                                          <p:stCondLst>
                                            <p:cond delay="0"/>
                                          </p:stCondLst>
                                        </p:cTn>
                                        <p:tgtEl>
                                          <p:spTgt spid="1002"/>
                                        </p:tgtEl>
                                        <p:attrNameLst>
                                          <p:attrName>style.visibility</p:attrName>
                                        </p:attrNameLst>
                                      </p:cBhvr>
                                      <p:to>
                                        <p:strVal val="visible"/>
                                      </p:to>
                                    </p:set>
                                  </p:childTnLst>
                                </p:cTn>
                              </p:par>
                            </p:childTnLst>
                          </p:cTn>
                        </p:par>
                      </p:childTnLst>
                    </p:cTn>
                  </p:par>
                </p:childTnLst>
              </p:cTn>
              <p:nextCondLst>
                <p:cond evt="onClick" delay="0">
                  <p:tgtEl>
                    <p:spTgt spid="814"/>
                  </p:tgtEl>
                </p:cond>
              </p:nextCondLst>
            </p:seq>
            <p:seq concurrent="1" nextAc="seek">
              <p:cTn id="4660" restart="whenNotActive" fill="hold" evtFilter="cancelBubble" nodeType="interactiveSeq">
                <p:stCondLst>
                  <p:cond evt="onClick" delay="0">
                    <p:tgtEl>
                      <p:spTgt spid="827"/>
                    </p:tgtEl>
                  </p:cond>
                </p:stCondLst>
                <p:endSync evt="end" delay="0">
                  <p:rtn val="all"/>
                </p:endSync>
                <p:childTnLst>
                  <p:par>
                    <p:cTn id="4661" fill="hold">
                      <p:stCondLst>
                        <p:cond delay="0"/>
                      </p:stCondLst>
                      <p:childTnLst>
                        <p:par>
                          <p:cTn id="4662" fill="hold">
                            <p:stCondLst>
                              <p:cond delay="0"/>
                            </p:stCondLst>
                            <p:childTnLst>
                              <p:par>
                                <p:cTn id="4663" presetID="2" presetClass="entr" presetSubtype="3" fill="hold" nodeType="clickEffect">
                                  <p:stCondLst>
                                    <p:cond delay="0"/>
                                  </p:stCondLst>
                                  <p:childTnLst>
                                    <p:set>
                                      <p:cBhvr>
                                        <p:cTn id="4664" dur="1" fill="hold">
                                          <p:stCondLst>
                                            <p:cond delay="0"/>
                                          </p:stCondLst>
                                        </p:cTn>
                                        <p:tgtEl>
                                          <p:spTgt spid="800"/>
                                        </p:tgtEl>
                                        <p:attrNameLst>
                                          <p:attrName>style.visibility</p:attrName>
                                        </p:attrNameLst>
                                      </p:cBhvr>
                                      <p:to>
                                        <p:strVal val="visible"/>
                                      </p:to>
                                    </p:set>
                                    <p:anim calcmode="lin" valueType="num">
                                      <p:cBhvr additive="base">
                                        <p:cTn id="4665" dur="250" fill="hold"/>
                                        <p:tgtEl>
                                          <p:spTgt spid="800"/>
                                        </p:tgtEl>
                                        <p:attrNameLst>
                                          <p:attrName>ppt_x</p:attrName>
                                        </p:attrNameLst>
                                      </p:cBhvr>
                                      <p:tavLst>
                                        <p:tav tm="0">
                                          <p:val>
                                            <p:strVal val="1+#ppt_w/2"/>
                                          </p:val>
                                        </p:tav>
                                        <p:tav tm="100000">
                                          <p:val>
                                            <p:strVal val="#ppt_x"/>
                                          </p:val>
                                        </p:tav>
                                      </p:tavLst>
                                    </p:anim>
                                    <p:anim calcmode="lin" valueType="num">
                                      <p:cBhvr additive="base">
                                        <p:cTn id="4666" dur="250" fill="hold"/>
                                        <p:tgtEl>
                                          <p:spTgt spid="800"/>
                                        </p:tgtEl>
                                        <p:attrNameLst>
                                          <p:attrName>ppt_y</p:attrName>
                                        </p:attrNameLst>
                                      </p:cBhvr>
                                      <p:tavLst>
                                        <p:tav tm="0">
                                          <p:val>
                                            <p:strVal val="0-#ppt_h/2"/>
                                          </p:val>
                                        </p:tav>
                                        <p:tav tm="100000">
                                          <p:val>
                                            <p:strVal val="#ppt_y"/>
                                          </p:val>
                                        </p:tav>
                                      </p:tavLst>
                                    </p:anim>
                                  </p:childTnLst>
                                </p:cTn>
                              </p:par>
                              <p:par>
                                <p:cTn id="4667" presetID="1" presetClass="entr" presetSubtype="0" fill="hold" nodeType="withEffect">
                                  <p:stCondLst>
                                    <p:cond delay="0"/>
                                  </p:stCondLst>
                                  <p:childTnLst>
                                    <p:set>
                                      <p:cBhvr>
                                        <p:cTn id="4668" dur="1" fill="hold">
                                          <p:stCondLst>
                                            <p:cond delay="0"/>
                                          </p:stCondLst>
                                        </p:cTn>
                                        <p:tgtEl>
                                          <p:spTgt spid="1003"/>
                                        </p:tgtEl>
                                        <p:attrNameLst>
                                          <p:attrName>style.visibility</p:attrName>
                                        </p:attrNameLst>
                                      </p:cBhvr>
                                      <p:to>
                                        <p:strVal val="visible"/>
                                      </p:to>
                                    </p:set>
                                  </p:childTnLst>
                                </p:cTn>
                              </p:par>
                            </p:childTnLst>
                          </p:cTn>
                        </p:par>
                      </p:childTnLst>
                    </p:cTn>
                  </p:par>
                </p:childTnLst>
              </p:cTn>
              <p:nextCondLst>
                <p:cond evt="onClick" delay="0">
                  <p:tgtEl>
                    <p:spTgt spid="827"/>
                  </p:tgtEl>
                </p:cond>
              </p:nextCondLst>
            </p:seq>
            <p:seq concurrent="1" nextAc="seek">
              <p:cTn id="4669" restart="whenNotActive" fill="hold" evtFilter="cancelBubble" nodeType="interactiveSeq">
                <p:stCondLst>
                  <p:cond evt="onClick" delay="0">
                    <p:tgtEl>
                      <p:spTgt spid="825"/>
                    </p:tgtEl>
                  </p:cond>
                </p:stCondLst>
                <p:endSync evt="end" delay="0">
                  <p:rtn val="all"/>
                </p:endSync>
                <p:childTnLst>
                  <p:par>
                    <p:cTn id="4670" fill="hold">
                      <p:stCondLst>
                        <p:cond delay="0"/>
                      </p:stCondLst>
                      <p:childTnLst>
                        <p:par>
                          <p:cTn id="4671" fill="hold">
                            <p:stCondLst>
                              <p:cond delay="0"/>
                            </p:stCondLst>
                            <p:childTnLst>
                              <p:par>
                                <p:cTn id="4672" presetID="2" presetClass="entr" presetSubtype="3" fill="hold" nodeType="clickEffect">
                                  <p:stCondLst>
                                    <p:cond delay="0"/>
                                  </p:stCondLst>
                                  <p:childTnLst>
                                    <p:set>
                                      <p:cBhvr>
                                        <p:cTn id="4673" dur="1" fill="hold">
                                          <p:stCondLst>
                                            <p:cond delay="0"/>
                                          </p:stCondLst>
                                        </p:cTn>
                                        <p:tgtEl>
                                          <p:spTgt spid="806"/>
                                        </p:tgtEl>
                                        <p:attrNameLst>
                                          <p:attrName>style.visibility</p:attrName>
                                        </p:attrNameLst>
                                      </p:cBhvr>
                                      <p:to>
                                        <p:strVal val="visible"/>
                                      </p:to>
                                    </p:set>
                                    <p:anim calcmode="lin" valueType="num">
                                      <p:cBhvr additive="base">
                                        <p:cTn id="4674" dur="250" fill="hold"/>
                                        <p:tgtEl>
                                          <p:spTgt spid="806"/>
                                        </p:tgtEl>
                                        <p:attrNameLst>
                                          <p:attrName>ppt_x</p:attrName>
                                        </p:attrNameLst>
                                      </p:cBhvr>
                                      <p:tavLst>
                                        <p:tav tm="0">
                                          <p:val>
                                            <p:strVal val="1+#ppt_w/2"/>
                                          </p:val>
                                        </p:tav>
                                        <p:tav tm="100000">
                                          <p:val>
                                            <p:strVal val="#ppt_x"/>
                                          </p:val>
                                        </p:tav>
                                      </p:tavLst>
                                    </p:anim>
                                    <p:anim calcmode="lin" valueType="num">
                                      <p:cBhvr additive="base">
                                        <p:cTn id="4675" dur="250" fill="hold"/>
                                        <p:tgtEl>
                                          <p:spTgt spid="806"/>
                                        </p:tgtEl>
                                        <p:attrNameLst>
                                          <p:attrName>ppt_y</p:attrName>
                                        </p:attrNameLst>
                                      </p:cBhvr>
                                      <p:tavLst>
                                        <p:tav tm="0">
                                          <p:val>
                                            <p:strVal val="0-#ppt_h/2"/>
                                          </p:val>
                                        </p:tav>
                                        <p:tav tm="100000">
                                          <p:val>
                                            <p:strVal val="#ppt_y"/>
                                          </p:val>
                                        </p:tav>
                                      </p:tavLst>
                                    </p:anim>
                                  </p:childTnLst>
                                </p:cTn>
                              </p:par>
                              <p:par>
                                <p:cTn id="4676" presetID="1" presetClass="entr" presetSubtype="0" fill="hold" nodeType="withEffect">
                                  <p:stCondLst>
                                    <p:cond delay="0"/>
                                  </p:stCondLst>
                                  <p:childTnLst>
                                    <p:set>
                                      <p:cBhvr>
                                        <p:cTn id="4677" dur="1" fill="hold">
                                          <p:stCondLst>
                                            <p:cond delay="0"/>
                                          </p:stCondLst>
                                        </p:cTn>
                                        <p:tgtEl>
                                          <p:spTgt spid="1003"/>
                                        </p:tgtEl>
                                        <p:attrNameLst>
                                          <p:attrName>style.visibility</p:attrName>
                                        </p:attrNameLst>
                                      </p:cBhvr>
                                      <p:to>
                                        <p:strVal val="visible"/>
                                      </p:to>
                                    </p:set>
                                  </p:childTnLst>
                                </p:cTn>
                              </p:par>
                            </p:childTnLst>
                          </p:cTn>
                        </p:par>
                      </p:childTnLst>
                    </p:cTn>
                  </p:par>
                </p:childTnLst>
              </p:cTn>
              <p:nextCondLst>
                <p:cond evt="onClick" delay="0">
                  <p:tgtEl>
                    <p:spTgt spid="825"/>
                  </p:tgtEl>
                </p:cond>
              </p:nextCondLst>
            </p:seq>
            <p:seq concurrent="1" nextAc="seek">
              <p:cTn id="4678" restart="whenNotActive" fill="hold" evtFilter="cancelBubble" nodeType="interactiveSeq">
                <p:stCondLst>
                  <p:cond evt="onClick" delay="0">
                    <p:tgtEl>
                      <p:spTgt spid="828"/>
                    </p:tgtEl>
                  </p:cond>
                </p:stCondLst>
                <p:endSync evt="end" delay="0">
                  <p:rtn val="all"/>
                </p:endSync>
                <p:childTnLst>
                  <p:par>
                    <p:cTn id="4679" fill="hold">
                      <p:stCondLst>
                        <p:cond delay="0"/>
                      </p:stCondLst>
                      <p:childTnLst>
                        <p:par>
                          <p:cTn id="4680" fill="hold">
                            <p:stCondLst>
                              <p:cond delay="0"/>
                            </p:stCondLst>
                            <p:childTnLst>
                              <p:par>
                                <p:cTn id="4681" presetID="2" presetClass="entr" presetSubtype="3" fill="hold" nodeType="clickEffect">
                                  <p:stCondLst>
                                    <p:cond delay="0"/>
                                  </p:stCondLst>
                                  <p:childTnLst>
                                    <p:set>
                                      <p:cBhvr>
                                        <p:cTn id="4682" dur="1" fill="hold">
                                          <p:stCondLst>
                                            <p:cond delay="0"/>
                                          </p:stCondLst>
                                        </p:cTn>
                                        <p:tgtEl>
                                          <p:spTgt spid="830"/>
                                        </p:tgtEl>
                                        <p:attrNameLst>
                                          <p:attrName>style.visibility</p:attrName>
                                        </p:attrNameLst>
                                      </p:cBhvr>
                                      <p:to>
                                        <p:strVal val="visible"/>
                                      </p:to>
                                    </p:set>
                                    <p:anim calcmode="lin" valueType="num">
                                      <p:cBhvr additive="base">
                                        <p:cTn id="4683" dur="250" fill="hold"/>
                                        <p:tgtEl>
                                          <p:spTgt spid="830"/>
                                        </p:tgtEl>
                                        <p:attrNameLst>
                                          <p:attrName>ppt_x</p:attrName>
                                        </p:attrNameLst>
                                      </p:cBhvr>
                                      <p:tavLst>
                                        <p:tav tm="0">
                                          <p:val>
                                            <p:strVal val="1+#ppt_w/2"/>
                                          </p:val>
                                        </p:tav>
                                        <p:tav tm="100000">
                                          <p:val>
                                            <p:strVal val="#ppt_x"/>
                                          </p:val>
                                        </p:tav>
                                      </p:tavLst>
                                    </p:anim>
                                    <p:anim calcmode="lin" valueType="num">
                                      <p:cBhvr additive="base">
                                        <p:cTn id="4684" dur="250" fill="hold"/>
                                        <p:tgtEl>
                                          <p:spTgt spid="830"/>
                                        </p:tgtEl>
                                        <p:attrNameLst>
                                          <p:attrName>ppt_y</p:attrName>
                                        </p:attrNameLst>
                                      </p:cBhvr>
                                      <p:tavLst>
                                        <p:tav tm="0">
                                          <p:val>
                                            <p:strVal val="0-#ppt_h/2"/>
                                          </p:val>
                                        </p:tav>
                                        <p:tav tm="100000">
                                          <p:val>
                                            <p:strVal val="#ppt_y"/>
                                          </p:val>
                                        </p:tav>
                                      </p:tavLst>
                                    </p:anim>
                                  </p:childTnLst>
                                </p:cTn>
                              </p:par>
                              <p:par>
                                <p:cTn id="4685" presetID="1" presetClass="entr" presetSubtype="0" fill="hold" nodeType="withEffect">
                                  <p:stCondLst>
                                    <p:cond delay="0"/>
                                  </p:stCondLst>
                                  <p:childTnLst>
                                    <p:set>
                                      <p:cBhvr>
                                        <p:cTn id="4686" dur="1" fill="hold">
                                          <p:stCondLst>
                                            <p:cond delay="0"/>
                                          </p:stCondLst>
                                        </p:cTn>
                                        <p:tgtEl>
                                          <p:spTgt spid="1003"/>
                                        </p:tgtEl>
                                        <p:attrNameLst>
                                          <p:attrName>style.visibility</p:attrName>
                                        </p:attrNameLst>
                                      </p:cBhvr>
                                      <p:to>
                                        <p:strVal val="visible"/>
                                      </p:to>
                                    </p:set>
                                  </p:childTnLst>
                                </p:cTn>
                              </p:par>
                            </p:childTnLst>
                          </p:cTn>
                        </p:par>
                      </p:childTnLst>
                    </p:cTn>
                  </p:par>
                </p:childTnLst>
              </p:cTn>
              <p:nextCondLst>
                <p:cond evt="onClick" delay="0">
                  <p:tgtEl>
                    <p:spTgt spid="828"/>
                  </p:tgtEl>
                </p:cond>
              </p:nextCondLst>
            </p:seq>
            <p:seq concurrent="1" nextAc="seek">
              <p:cTn id="4687" restart="whenNotActive" fill="hold" evtFilter="cancelBubble" nodeType="interactiveSeq">
                <p:stCondLst>
                  <p:cond evt="onClick" delay="0">
                    <p:tgtEl>
                      <p:spTgt spid="829"/>
                    </p:tgtEl>
                  </p:cond>
                </p:stCondLst>
                <p:endSync evt="end" delay="0">
                  <p:rtn val="all"/>
                </p:endSync>
                <p:childTnLst>
                  <p:par>
                    <p:cTn id="4688" fill="hold">
                      <p:stCondLst>
                        <p:cond delay="0"/>
                      </p:stCondLst>
                      <p:childTnLst>
                        <p:par>
                          <p:cTn id="4689" fill="hold">
                            <p:stCondLst>
                              <p:cond delay="0"/>
                            </p:stCondLst>
                            <p:childTnLst>
                              <p:par>
                                <p:cTn id="4690" presetID="2" presetClass="entr" presetSubtype="3" fill="hold" nodeType="clickEffect">
                                  <p:stCondLst>
                                    <p:cond delay="0"/>
                                  </p:stCondLst>
                                  <p:childTnLst>
                                    <p:set>
                                      <p:cBhvr>
                                        <p:cTn id="4691" dur="1" fill="hold">
                                          <p:stCondLst>
                                            <p:cond delay="0"/>
                                          </p:stCondLst>
                                        </p:cTn>
                                        <p:tgtEl>
                                          <p:spTgt spid="826"/>
                                        </p:tgtEl>
                                        <p:attrNameLst>
                                          <p:attrName>style.visibility</p:attrName>
                                        </p:attrNameLst>
                                      </p:cBhvr>
                                      <p:to>
                                        <p:strVal val="visible"/>
                                      </p:to>
                                    </p:set>
                                    <p:anim calcmode="lin" valueType="num">
                                      <p:cBhvr additive="base">
                                        <p:cTn id="4692" dur="250" fill="hold"/>
                                        <p:tgtEl>
                                          <p:spTgt spid="826"/>
                                        </p:tgtEl>
                                        <p:attrNameLst>
                                          <p:attrName>ppt_x</p:attrName>
                                        </p:attrNameLst>
                                      </p:cBhvr>
                                      <p:tavLst>
                                        <p:tav tm="0">
                                          <p:val>
                                            <p:strVal val="1+#ppt_w/2"/>
                                          </p:val>
                                        </p:tav>
                                        <p:tav tm="100000">
                                          <p:val>
                                            <p:strVal val="#ppt_x"/>
                                          </p:val>
                                        </p:tav>
                                      </p:tavLst>
                                    </p:anim>
                                    <p:anim calcmode="lin" valueType="num">
                                      <p:cBhvr additive="base">
                                        <p:cTn id="4693" dur="250" fill="hold"/>
                                        <p:tgtEl>
                                          <p:spTgt spid="826"/>
                                        </p:tgtEl>
                                        <p:attrNameLst>
                                          <p:attrName>ppt_y</p:attrName>
                                        </p:attrNameLst>
                                      </p:cBhvr>
                                      <p:tavLst>
                                        <p:tav tm="0">
                                          <p:val>
                                            <p:strVal val="0-#ppt_h/2"/>
                                          </p:val>
                                        </p:tav>
                                        <p:tav tm="100000">
                                          <p:val>
                                            <p:strVal val="#ppt_y"/>
                                          </p:val>
                                        </p:tav>
                                      </p:tavLst>
                                    </p:anim>
                                  </p:childTnLst>
                                </p:cTn>
                              </p:par>
                              <p:par>
                                <p:cTn id="4694" presetID="1" presetClass="entr" presetSubtype="0" fill="hold" nodeType="withEffect">
                                  <p:stCondLst>
                                    <p:cond delay="0"/>
                                  </p:stCondLst>
                                  <p:childTnLst>
                                    <p:set>
                                      <p:cBhvr>
                                        <p:cTn id="4695" dur="1" fill="hold">
                                          <p:stCondLst>
                                            <p:cond delay="0"/>
                                          </p:stCondLst>
                                        </p:cTn>
                                        <p:tgtEl>
                                          <p:spTgt spid="1003"/>
                                        </p:tgtEl>
                                        <p:attrNameLst>
                                          <p:attrName>style.visibility</p:attrName>
                                        </p:attrNameLst>
                                      </p:cBhvr>
                                      <p:to>
                                        <p:strVal val="visible"/>
                                      </p:to>
                                    </p:set>
                                  </p:childTnLst>
                                </p:cTn>
                              </p:par>
                            </p:childTnLst>
                          </p:cTn>
                        </p:par>
                      </p:childTnLst>
                    </p:cTn>
                  </p:par>
                </p:childTnLst>
              </p:cTn>
              <p:nextCondLst>
                <p:cond evt="onClick" delay="0">
                  <p:tgtEl>
                    <p:spTgt spid="829"/>
                  </p:tgtEl>
                </p:cond>
              </p:nextCondLst>
            </p:seq>
            <p:seq concurrent="1" nextAc="seek">
              <p:cTn id="4696" restart="whenNotActive" fill="hold" evtFilter="cancelBubble" nodeType="interactiveSeq">
                <p:stCondLst>
                  <p:cond evt="onClick" delay="0">
                    <p:tgtEl>
                      <p:spTgt spid="824"/>
                    </p:tgtEl>
                  </p:cond>
                </p:stCondLst>
                <p:endSync evt="end" delay="0">
                  <p:rtn val="all"/>
                </p:endSync>
                <p:childTnLst>
                  <p:par>
                    <p:cTn id="4697" fill="hold">
                      <p:stCondLst>
                        <p:cond delay="0"/>
                      </p:stCondLst>
                      <p:childTnLst>
                        <p:par>
                          <p:cTn id="4698" fill="hold">
                            <p:stCondLst>
                              <p:cond delay="0"/>
                            </p:stCondLst>
                            <p:childTnLst>
                              <p:par>
                                <p:cTn id="4699" presetID="2" presetClass="entr" presetSubtype="3" fill="hold" nodeType="clickEffect">
                                  <p:stCondLst>
                                    <p:cond delay="0"/>
                                  </p:stCondLst>
                                  <p:childTnLst>
                                    <p:set>
                                      <p:cBhvr>
                                        <p:cTn id="4700" dur="1" fill="hold">
                                          <p:stCondLst>
                                            <p:cond delay="0"/>
                                          </p:stCondLst>
                                        </p:cTn>
                                        <p:tgtEl>
                                          <p:spTgt spid="823"/>
                                        </p:tgtEl>
                                        <p:attrNameLst>
                                          <p:attrName>style.visibility</p:attrName>
                                        </p:attrNameLst>
                                      </p:cBhvr>
                                      <p:to>
                                        <p:strVal val="visible"/>
                                      </p:to>
                                    </p:set>
                                    <p:anim calcmode="lin" valueType="num">
                                      <p:cBhvr additive="base">
                                        <p:cTn id="4701" dur="250" fill="hold"/>
                                        <p:tgtEl>
                                          <p:spTgt spid="823"/>
                                        </p:tgtEl>
                                        <p:attrNameLst>
                                          <p:attrName>ppt_x</p:attrName>
                                        </p:attrNameLst>
                                      </p:cBhvr>
                                      <p:tavLst>
                                        <p:tav tm="0">
                                          <p:val>
                                            <p:strVal val="1+#ppt_w/2"/>
                                          </p:val>
                                        </p:tav>
                                        <p:tav tm="100000">
                                          <p:val>
                                            <p:strVal val="#ppt_x"/>
                                          </p:val>
                                        </p:tav>
                                      </p:tavLst>
                                    </p:anim>
                                    <p:anim calcmode="lin" valueType="num">
                                      <p:cBhvr additive="base">
                                        <p:cTn id="4702" dur="250" fill="hold"/>
                                        <p:tgtEl>
                                          <p:spTgt spid="823"/>
                                        </p:tgtEl>
                                        <p:attrNameLst>
                                          <p:attrName>ppt_y</p:attrName>
                                        </p:attrNameLst>
                                      </p:cBhvr>
                                      <p:tavLst>
                                        <p:tav tm="0">
                                          <p:val>
                                            <p:strVal val="0-#ppt_h/2"/>
                                          </p:val>
                                        </p:tav>
                                        <p:tav tm="100000">
                                          <p:val>
                                            <p:strVal val="#ppt_y"/>
                                          </p:val>
                                        </p:tav>
                                      </p:tavLst>
                                    </p:anim>
                                  </p:childTnLst>
                                </p:cTn>
                              </p:par>
                              <p:par>
                                <p:cTn id="4703" presetID="1" presetClass="entr" presetSubtype="0" fill="hold" nodeType="withEffect">
                                  <p:stCondLst>
                                    <p:cond delay="0"/>
                                  </p:stCondLst>
                                  <p:childTnLst>
                                    <p:set>
                                      <p:cBhvr>
                                        <p:cTn id="4704" dur="1" fill="hold">
                                          <p:stCondLst>
                                            <p:cond delay="0"/>
                                          </p:stCondLst>
                                        </p:cTn>
                                        <p:tgtEl>
                                          <p:spTgt spid="1003"/>
                                        </p:tgtEl>
                                        <p:attrNameLst>
                                          <p:attrName>style.visibility</p:attrName>
                                        </p:attrNameLst>
                                      </p:cBhvr>
                                      <p:to>
                                        <p:strVal val="visible"/>
                                      </p:to>
                                    </p:set>
                                  </p:childTnLst>
                                </p:cTn>
                              </p:par>
                            </p:childTnLst>
                          </p:cTn>
                        </p:par>
                      </p:childTnLst>
                    </p:cTn>
                  </p:par>
                </p:childTnLst>
              </p:cTn>
              <p:nextCondLst>
                <p:cond evt="onClick" delay="0">
                  <p:tgtEl>
                    <p:spTgt spid="824"/>
                  </p:tgtEl>
                </p:cond>
              </p:nextCondLst>
            </p:seq>
            <p:seq concurrent="1" nextAc="seek">
              <p:cTn id="4705" restart="whenNotActive" fill="hold" evtFilter="cancelBubble" nodeType="interactiveSeq">
                <p:stCondLst>
                  <p:cond evt="onClick" delay="0">
                    <p:tgtEl>
                      <p:spTgt spid="833"/>
                    </p:tgtEl>
                  </p:cond>
                </p:stCondLst>
                <p:endSync evt="end" delay="0">
                  <p:rtn val="all"/>
                </p:endSync>
                <p:childTnLst>
                  <p:par>
                    <p:cTn id="4706" fill="hold">
                      <p:stCondLst>
                        <p:cond delay="0"/>
                      </p:stCondLst>
                      <p:childTnLst>
                        <p:par>
                          <p:cTn id="4707" fill="hold">
                            <p:stCondLst>
                              <p:cond delay="0"/>
                            </p:stCondLst>
                            <p:childTnLst>
                              <p:par>
                                <p:cTn id="4708" presetID="2" presetClass="entr" presetSubtype="3" fill="hold" nodeType="clickEffect">
                                  <p:stCondLst>
                                    <p:cond delay="0"/>
                                  </p:stCondLst>
                                  <p:childTnLst>
                                    <p:set>
                                      <p:cBhvr>
                                        <p:cTn id="4709" dur="1" fill="hold">
                                          <p:stCondLst>
                                            <p:cond delay="0"/>
                                          </p:stCondLst>
                                        </p:cTn>
                                        <p:tgtEl>
                                          <p:spTgt spid="812"/>
                                        </p:tgtEl>
                                        <p:attrNameLst>
                                          <p:attrName>style.visibility</p:attrName>
                                        </p:attrNameLst>
                                      </p:cBhvr>
                                      <p:to>
                                        <p:strVal val="visible"/>
                                      </p:to>
                                    </p:set>
                                    <p:anim calcmode="lin" valueType="num">
                                      <p:cBhvr additive="base">
                                        <p:cTn id="4710" dur="250" fill="hold"/>
                                        <p:tgtEl>
                                          <p:spTgt spid="812"/>
                                        </p:tgtEl>
                                        <p:attrNameLst>
                                          <p:attrName>ppt_x</p:attrName>
                                        </p:attrNameLst>
                                      </p:cBhvr>
                                      <p:tavLst>
                                        <p:tav tm="0">
                                          <p:val>
                                            <p:strVal val="1+#ppt_w/2"/>
                                          </p:val>
                                        </p:tav>
                                        <p:tav tm="100000">
                                          <p:val>
                                            <p:strVal val="#ppt_x"/>
                                          </p:val>
                                        </p:tav>
                                      </p:tavLst>
                                    </p:anim>
                                    <p:anim calcmode="lin" valueType="num">
                                      <p:cBhvr additive="base">
                                        <p:cTn id="4711" dur="250" fill="hold"/>
                                        <p:tgtEl>
                                          <p:spTgt spid="812"/>
                                        </p:tgtEl>
                                        <p:attrNameLst>
                                          <p:attrName>ppt_y</p:attrName>
                                        </p:attrNameLst>
                                      </p:cBhvr>
                                      <p:tavLst>
                                        <p:tav tm="0">
                                          <p:val>
                                            <p:strVal val="0-#ppt_h/2"/>
                                          </p:val>
                                        </p:tav>
                                        <p:tav tm="100000">
                                          <p:val>
                                            <p:strVal val="#ppt_y"/>
                                          </p:val>
                                        </p:tav>
                                      </p:tavLst>
                                    </p:anim>
                                  </p:childTnLst>
                                </p:cTn>
                              </p:par>
                              <p:par>
                                <p:cTn id="4712" presetID="1" presetClass="entr" presetSubtype="0" fill="hold" nodeType="withEffect">
                                  <p:stCondLst>
                                    <p:cond delay="0"/>
                                  </p:stCondLst>
                                  <p:childTnLst>
                                    <p:set>
                                      <p:cBhvr>
                                        <p:cTn id="4713" dur="1" fill="hold">
                                          <p:stCondLst>
                                            <p:cond delay="0"/>
                                          </p:stCondLst>
                                        </p:cTn>
                                        <p:tgtEl>
                                          <p:spTgt spid="1004"/>
                                        </p:tgtEl>
                                        <p:attrNameLst>
                                          <p:attrName>style.visibility</p:attrName>
                                        </p:attrNameLst>
                                      </p:cBhvr>
                                      <p:to>
                                        <p:strVal val="visible"/>
                                      </p:to>
                                    </p:set>
                                  </p:childTnLst>
                                </p:cTn>
                              </p:par>
                            </p:childTnLst>
                          </p:cTn>
                        </p:par>
                      </p:childTnLst>
                    </p:cTn>
                  </p:par>
                </p:childTnLst>
              </p:cTn>
              <p:nextCondLst>
                <p:cond evt="onClick" delay="0">
                  <p:tgtEl>
                    <p:spTgt spid="833"/>
                  </p:tgtEl>
                </p:cond>
              </p:nextCondLst>
            </p:seq>
            <p:seq concurrent="1" nextAc="seek">
              <p:cTn id="4714" restart="whenNotActive" fill="hold" evtFilter="cancelBubble" nodeType="interactiveSeq">
                <p:stCondLst>
                  <p:cond evt="onClick" delay="0">
                    <p:tgtEl>
                      <p:spTgt spid="836"/>
                    </p:tgtEl>
                  </p:cond>
                </p:stCondLst>
                <p:endSync evt="end" delay="0">
                  <p:rtn val="all"/>
                </p:endSync>
                <p:childTnLst>
                  <p:par>
                    <p:cTn id="4715" fill="hold">
                      <p:stCondLst>
                        <p:cond delay="0"/>
                      </p:stCondLst>
                      <p:childTnLst>
                        <p:par>
                          <p:cTn id="4716" fill="hold">
                            <p:stCondLst>
                              <p:cond delay="0"/>
                            </p:stCondLst>
                            <p:childTnLst>
                              <p:par>
                                <p:cTn id="4717" presetID="2" presetClass="entr" presetSubtype="3" fill="hold" nodeType="clickEffect">
                                  <p:stCondLst>
                                    <p:cond delay="0"/>
                                  </p:stCondLst>
                                  <p:childTnLst>
                                    <p:set>
                                      <p:cBhvr>
                                        <p:cTn id="4718" dur="1" fill="hold">
                                          <p:stCondLst>
                                            <p:cond delay="0"/>
                                          </p:stCondLst>
                                        </p:cTn>
                                        <p:tgtEl>
                                          <p:spTgt spid="808"/>
                                        </p:tgtEl>
                                        <p:attrNameLst>
                                          <p:attrName>style.visibility</p:attrName>
                                        </p:attrNameLst>
                                      </p:cBhvr>
                                      <p:to>
                                        <p:strVal val="visible"/>
                                      </p:to>
                                    </p:set>
                                    <p:anim calcmode="lin" valueType="num">
                                      <p:cBhvr additive="base">
                                        <p:cTn id="4719" dur="250" fill="hold"/>
                                        <p:tgtEl>
                                          <p:spTgt spid="808"/>
                                        </p:tgtEl>
                                        <p:attrNameLst>
                                          <p:attrName>ppt_x</p:attrName>
                                        </p:attrNameLst>
                                      </p:cBhvr>
                                      <p:tavLst>
                                        <p:tav tm="0">
                                          <p:val>
                                            <p:strVal val="1+#ppt_w/2"/>
                                          </p:val>
                                        </p:tav>
                                        <p:tav tm="100000">
                                          <p:val>
                                            <p:strVal val="#ppt_x"/>
                                          </p:val>
                                        </p:tav>
                                      </p:tavLst>
                                    </p:anim>
                                    <p:anim calcmode="lin" valueType="num">
                                      <p:cBhvr additive="base">
                                        <p:cTn id="4720" dur="250" fill="hold"/>
                                        <p:tgtEl>
                                          <p:spTgt spid="808"/>
                                        </p:tgtEl>
                                        <p:attrNameLst>
                                          <p:attrName>ppt_y</p:attrName>
                                        </p:attrNameLst>
                                      </p:cBhvr>
                                      <p:tavLst>
                                        <p:tav tm="0">
                                          <p:val>
                                            <p:strVal val="0-#ppt_h/2"/>
                                          </p:val>
                                        </p:tav>
                                        <p:tav tm="100000">
                                          <p:val>
                                            <p:strVal val="#ppt_y"/>
                                          </p:val>
                                        </p:tav>
                                      </p:tavLst>
                                    </p:anim>
                                  </p:childTnLst>
                                </p:cTn>
                              </p:par>
                              <p:par>
                                <p:cTn id="4721" presetID="1" presetClass="entr" presetSubtype="0" fill="hold" nodeType="withEffect">
                                  <p:stCondLst>
                                    <p:cond delay="0"/>
                                  </p:stCondLst>
                                  <p:childTnLst>
                                    <p:set>
                                      <p:cBhvr>
                                        <p:cTn id="4722" dur="1" fill="hold">
                                          <p:stCondLst>
                                            <p:cond delay="0"/>
                                          </p:stCondLst>
                                        </p:cTn>
                                        <p:tgtEl>
                                          <p:spTgt spid="1004"/>
                                        </p:tgtEl>
                                        <p:attrNameLst>
                                          <p:attrName>style.visibility</p:attrName>
                                        </p:attrNameLst>
                                      </p:cBhvr>
                                      <p:to>
                                        <p:strVal val="visible"/>
                                      </p:to>
                                    </p:set>
                                  </p:childTnLst>
                                </p:cTn>
                              </p:par>
                            </p:childTnLst>
                          </p:cTn>
                        </p:par>
                      </p:childTnLst>
                    </p:cTn>
                  </p:par>
                </p:childTnLst>
              </p:cTn>
              <p:nextCondLst>
                <p:cond evt="onClick" delay="0">
                  <p:tgtEl>
                    <p:spTgt spid="836"/>
                  </p:tgtEl>
                </p:cond>
              </p:nextCondLst>
            </p:seq>
            <p:seq concurrent="1" nextAc="seek">
              <p:cTn id="4723" restart="whenNotActive" fill="hold" evtFilter="cancelBubble" nodeType="interactiveSeq">
                <p:stCondLst>
                  <p:cond evt="onClick" delay="0">
                    <p:tgtEl>
                      <p:spTgt spid="834"/>
                    </p:tgtEl>
                  </p:cond>
                </p:stCondLst>
                <p:endSync evt="end" delay="0">
                  <p:rtn val="all"/>
                </p:endSync>
                <p:childTnLst>
                  <p:par>
                    <p:cTn id="4724" fill="hold">
                      <p:stCondLst>
                        <p:cond delay="0"/>
                      </p:stCondLst>
                      <p:childTnLst>
                        <p:par>
                          <p:cTn id="4725" fill="hold">
                            <p:stCondLst>
                              <p:cond delay="0"/>
                            </p:stCondLst>
                            <p:childTnLst>
                              <p:par>
                                <p:cTn id="4726" presetID="2" presetClass="entr" presetSubtype="3" fill="hold" nodeType="clickEffect">
                                  <p:stCondLst>
                                    <p:cond delay="0"/>
                                  </p:stCondLst>
                                  <p:childTnLst>
                                    <p:set>
                                      <p:cBhvr>
                                        <p:cTn id="4727" dur="1" fill="hold">
                                          <p:stCondLst>
                                            <p:cond delay="0"/>
                                          </p:stCondLst>
                                        </p:cTn>
                                        <p:tgtEl>
                                          <p:spTgt spid="811"/>
                                        </p:tgtEl>
                                        <p:attrNameLst>
                                          <p:attrName>style.visibility</p:attrName>
                                        </p:attrNameLst>
                                      </p:cBhvr>
                                      <p:to>
                                        <p:strVal val="visible"/>
                                      </p:to>
                                    </p:set>
                                    <p:anim calcmode="lin" valueType="num">
                                      <p:cBhvr additive="base">
                                        <p:cTn id="4728" dur="250" fill="hold"/>
                                        <p:tgtEl>
                                          <p:spTgt spid="811"/>
                                        </p:tgtEl>
                                        <p:attrNameLst>
                                          <p:attrName>ppt_x</p:attrName>
                                        </p:attrNameLst>
                                      </p:cBhvr>
                                      <p:tavLst>
                                        <p:tav tm="0">
                                          <p:val>
                                            <p:strVal val="1+#ppt_w/2"/>
                                          </p:val>
                                        </p:tav>
                                        <p:tav tm="100000">
                                          <p:val>
                                            <p:strVal val="#ppt_x"/>
                                          </p:val>
                                        </p:tav>
                                      </p:tavLst>
                                    </p:anim>
                                    <p:anim calcmode="lin" valueType="num">
                                      <p:cBhvr additive="base">
                                        <p:cTn id="4729" dur="250" fill="hold"/>
                                        <p:tgtEl>
                                          <p:spTgt spid="811"/>
                                        </p:tgtEl>
                                        <p:attrNameLst>
                                          <p:attrName>ppt_y</p:attrName>
                                        </p:attrNameLst>
                                      </p:cBhvr>
                                      <p:tavLst>
                                        <p:tav tm="0">
                                          <p:val>
                                            <p:strVal val="0-#ppt_h/2"/>
                                          </p:val>
                                        </p:tav>
                                        <p:tav tm="100000">
                                          <p:val>
                                            <p:strVal val="#ppt_y"/>
                                          </p:val>
                                        </p:tav>
                                      </p:tavLst>
                                    </p:anim>
                                  </p:childTnLst>
                                </p:cTn>
                              </p:par>
                              <p:par>
                                <p:cTn id="4730" presetID="1" presetClass="entr" presetSubtype="0" fill="hold" nodeType="withEffect">
                                  <p:stCondLst>
                                    <p:cond delay="0"/>
                                  </p:stCondLst>
                                  <p:childTnLst>
                                    <p:set>
                                      <p:cBhvr>
                                        <p:cTn id="4731" dur="1" fill="hold">
                                          <p:stCondLst>
                                            <p:cond delay="0"/>
                                          </p:stCondLst>
                                        </p:cTn>
                                        <p:tgtEl>
                                          <p:spTgt spid="1004"/>
                                        </p:tgtEl>
                                        <p:attrNameLst>
                                          <p:attrName>style.visibility</p:attrName>
                                        </p:attrNameLst>
                                      </p:cBhvr>
                                      <p:to>
                                        <p:strVal val="visible"/>
                                      </p:to>
                                    </p:set>
                                  </p:childTnLst>
                                </p:cTn>
                              </p:par>
                            </p:childTnLst>
                          </p:cTn>
                        </p:par>
                      </p:childTnLst>
                    </p:cTn>
                  </p:par>
                </p:childTnLst>
              </p:cTn>
              <p:nextCondLst>
                <p:cond evt="onClick" delay="0">
                  <p:tgtEl>
                    <p:spTgt spid="834"/>
                  </p:tgtEl>
                </p:cond>
              </p:nextCondLst>
            </p:seq>
            <p:seq concurrent="1" nextAc="seek">
              <p:cTn id="4732" restart="whenNotActive" fill="hold" evtFilter="cancelBubble" nodeType="interactiveSeq">
                <p:stCondLst>
                  <p:cond evt="onClick" delay="0">
                    <p:tgtEl>
                      <p:spTgt spid="835"/>
                    </p:tgtEl>
                  </p:cond>
                </p:stCondLst>
                <p:endSync evt="end" delay="0">
                  <p:rtn val="all"/>
                </p:endSync>
                <p:childTnLst>
                  <p:par>
                    <p:cTn id="4733" fill="hold">
                      <p:stCondLst>
                        <p:cond delay="0"/>
                      </p:stCondLst>
                      <p:childTnLst>
                        <p:par>
                          <p:cTn id="4734" fill="hold">
                            <p:stCondLst>
                              <p:cond delay="0"/>
                            </p:stCondLst>
                            <p:childTnLst>
                              <p:par>
                                <p:cTn id="4735" presetID="2" presetClass="entr" presetSubtype="3" fill="hold" nodeType="clickEffect">
                                  <p:stCondLst>
                                    <p:cond delay="0"/>
                                  </p:stCondLst>
                                  <p:childTnLst>
                                    <p:set>
                                      <p:cBhvr>
                                        <p:cTn id="4736" dur="1" fill="hold">
                                          <p:stCondLst>
                                            <p:cond delay="0"/>
                                          </p:stCondLst>
                                        </p:cTn>
                                        <p:tgtEl>
                                          <p:spTgt spid="804"/>
                                        </p:tgtEl>
                                        <p:attrNameLst>
                                          <p:attrName>style.visibility</p:attrName>
                                        </p:attrNameLst>
                                      </p:cBhvr>
                                      <p:to>
                                        <p:strVal val="visible"/>
                                      </p:to>
                                    </p:set>
                                    <p:anim calcmode="lin" valueType="num">
                                      <p:cBhvr additive="base">
                                        <p:cTn id="4737" dur="250" fill="hold"/>
                                        <p:tgtEl>
                                          <p:spTgt spid="804"/>
                                        </p:tgtEl>
                                        <p:attrNameLst>
                                          <p:attrName>ppt_x</p:attrName>
                                        </p:attrNameLst>
                                      </p:cBhvr>
                                      <p:tavLst>
                                        <p:tav tm="0">
                                          <p:val>
                                            <p:strVal val="1+#ppt_w/2"/>
                                          </p:val>
                                        </p:tav>
                                        <p:tav tm="100000">
                                          <p:val>
                                            <p:strVal val="#ppt_x"/>
                                          </p:val>
                                        </p:tav>
                                      </p:tavLst>
                                    </p:anim>
                                    <p:anim calcmode="lin" valueType="num">
                                      <p:cBhvr additive="base">
                                        <p:cTn id="4738" dur="250" fill="hold"/>
                                        <p:tgtEl>
                                          <p:spTgt spid="804"/>
                                        </p:tgtEl>
                                        <p:attrNameLst>
                                          <p:attrName>ppt_y</p:attrName>
                                        </p:attrNameLst>
                                      </p:cBhvr>
                                      <p:tavLst>
                                        <p:tav tm="0">
                                          <p:val>
                                            <p:strVal val="0-#ppt_h/2"/>
                                          </p:val>
                                        </p:tav>
                                        <p:tav tm="100000">
                                          <p:val>
                                            <p:strVal val="#ppt_y"/>
                                          </p:val>
                                        </p:tav>
                                      </p:tavLst>
                                    </p:anim>
                                  </p:childTnLst>
                                </p:cTn>
                              </p:par>
                              <p:par>
                                <p:cTn id="4739" presetID="1" presetClass="entr" presetSubtype="0" fill="hold" nodeType="withEffect">
                                  <p:stCondLst>
                                    <p:cond delay="0"/>
                                  </p:stCondLst>
                                  <p:childTnLst>
                                    <p:set>
                                      <p:cBhvr>
                                        <p:cTn id="4740" dur="1" fill="hold">
                                          <p:stCondLst>
                                            <p:cond delay="0"/>
                                          </p:stCondLst>
                                        </p:cTn>
                                        <p:tgtEl>
                                          <p:spTgt spid="1004"/>
                                        </p:tgtEl>
                                        <p:attrNameLst>
                                          <p:attrName>style.visibility</p:attrName>
                                        </p:attrNameLst>
                                      </p:cBhvr>
                                      <p:to>
                                        <p:strVal val="visible"/>
                                      </p:to>
                                    </p:set>
                                  </p:childTnLst>
                                </p:cTn>
                              </p:par>
                            </p:childTnLst>
                          </p:cTn>
                        </p:par>
                      </p:childTnLst>
                    </p:cTn>
                  </p:par>
                </p:childTnLst>
              </p:cTn>
              <p:nextCondLst>
                <p:cond evt="onClick" delay="0">
                  <p:tgtEl>
                    <p:spTgt spid="835"/>
                  </p:tgtEl>
                </p:cond>
              </p:nextCondLst>
            </p:seq>
            <p:seq concurrent="1" nextAc="seek">
              <p:cTn id="4741" restart="whenNotActive" fill="hold" evtFilter="cancelBubble" nodeType="interactiveSeq">
                <p:stCondLst>
                  <p:cond evt="onClick" delay="0">
                    <p:tgtEl>
                      <p:spTgt spid="832"/>
                    </p:tgtEl>
                  </p:cond>
                </p:stCondLst>
                <p:endSync evt="end" delay="0">
                  <p:rtn val="all"/>
                </p:endSync>
                <p:childTnLst>
                  <p:par>
                    <p:cTn id="4742" fill="hold">
                      <p:stCondLst>
                        <p:cond delay="0"/>
                      </p:stCondLst>
                      <p:childTnLst>
                        <p:par>
                          <p:cTn id="4743" fill="hold">
                            <p:stCondLst>
                              <p:cond delay="0"/>
                            </p:stCondLst>
                            <p:childTnLst>
                              <p:par>
                                <p:cTn id="4744" presetID="2" presetClass="entr" presetSubtype="3" fill="hold" nodeType="clickEffect">
                                  <p:stCondLst>
                                    <p:cond delay="0"/>
                                  </p:stCondLst>
                                  <p:childTnLst>
                                    <p:set>
                                      <p:cBhvr>
                                        <p:cTn id="4745" dur="1" fill="hold">
                                          <p:stCondLst>
                                            <p:cond delay="0"/>
                                          </p:stCondLst>
                                        </p:cTn>
                                        <p:tgtEl>
                                          <p:spTgt spid="831"/>
                                        </p:tgtEl>
                                        <p:attrNameLst>
                                          <p:attrName>style.visibility</p:attrName>
                                        </p:attrNameLst>
                                      </p:cBhvr>
                                      <p:to>
                                        <p:strVal val="visible"/>
                                      </p:to>
                                    </p:set>
                                    <p:anim calcmode="lin" valueType="num">
                                      <p:cBhvr additive="base">
                                        <p:cTn id="4746" dur="250" fill="hold"/>
                                        <p:tgtEl>
                                          <p:spTgt spid="831"/>
                                        </p:tgtEl>
                                        <p:attrNameLst>
                                          <p:attrName>ppt_x</p:attrName>
                                        </p:attrNameLst>
                                      </p:cBhvr>
                                      <p:tavLst>
                                        <p:tav tm="0">
                                          <p:val>
                                            <p:strVal val="1+#ppt_w/2"/>
                                          </p:val>
                                        </p:tav>
                                        <p:tav tm="100000">
                                          <p:val>
                                            <p:strVal val="#ppt_x"/>
                                          </p:val>
                                        </p:tav>
                                      </p:tavLst>
                                    </p:anim>
                                    <p:anim calcmode="lin" valueType="num">
                                      <p:cBhvr additive="base">
                                        <p:cTn id="4747" dur="250" fill="hold"/>
                                        <p:tgtEl>
                                          <p:spTgt spid="831"/>
                                        </p:tgtEl>
                                        <p:attrNameLst>
                                          <p:attrName>ppt_y</p:attrName>
                                        </p:attrNameLst>
                                      </p:cBhvr>
                                      <p:tavLst>
                                        <p:tav tm="0">
                                          <p:val>
                                            <p:strVal val="0-#ppt_h/2"/>
                                          </p:val>
                                        </p:tav>
                                        <p:tav tm="100000">
                                          <p:val>
                                            <p:strVal val="#ppt_y"/>
                                          </p:val>
                                        </p:tav>
                                      </p:tavLst>
                                    </p:anim>
                                  </p:childTnLst>
                                </p:cTn>
                              </p:par>
                              <p:par>
                                <p:cTn id="4748" presetID="1" presetClass="entr" presetSubtype="0" fill="hold" nodeType="withEffect">
                                  <p:stCondLst>
                                    <p:cond delay="0"/>
                                  </p:stCondLst>
                                  <p:childTnLst>
                                    <p:set>
                                      <p:cBhvr>
                                        <p:cTn id="4749" dur="1" fill="hold">
                                          <p:stCondLst>
                                            <p:cond delay="0"/>
                                          </p:stCondLst>
                                        </p:cTn>
                                        <p:tgtEl>
                                          <p:spTgt spid="1004"/>
                                        </p:tgtEl>
                                        <p:attrNameLst>
                                          <p:attrName>style.visibility</p:attrName>
                                        </p:attrNameLst>
                                      </p:cBhvr>
                                      <p:to>
                                        <p:strVal val="visible"/>
                                      </p:to>
                                    </p:set>
                                  </p:childTnLst>
                                </p:cTn>
                              </p:par>
                            </p:childTnLst>
                          </p:cTn>
                        </p:par>
                      </p:childTnLst>
                    </p:cTn>
                  </p:par>
                </p:childTnLst>
              </p:cTn>
              <p:nextCondLst>
                <p:cond evt="onClick" delay="0">
                  <p:tgtEl>
                    <p:spTgt spid="832"/>
                  </p:tgtEl>
                </p:cond>
              </p:nextCondLst>
            </p:seq>
            <p:seq concurrent="1" nextAc="seek">
              <p:cTn id="4750" restart="whenNotActive" fill="hold" evtFilter="cancelBubble" nodeType="interactiveSeq">
                <p:stCondLst>
                  <p:cond evt="onClick" delay="0">
                    <p:tgtEl>
                      <p:spTgt spid="841"/>
                    </p:tgtEl>
                  </p:cond>
                </p:stCondLst>
                <p:endSync evt="end" delay="0">
                  <p:rtn val="all"/>
                </p:endSync>
                <p:childTnLst>
                  <p:par>
                    <p:cTn id="4751" fill="hold">
                      <p:stCondLst>
                        <p:cond delay="0"/>
                      </p:stCondLst>
                      <p:childTnLst>
                        <p:par>
                          <p:cTn id="4752" fill="hold">
                            <p:stCondLst>
                              <p:cond delay="0"/>
                            </p:stCondLst>
                            <p:childTnLst>
                              <p:par>
                                <p:cTn id="4753" presetID="2" presetClass="entr" presetSubtype="3" fill="hold" nodeType="clickEffect">
                                  <p:stCondLst>
                                    <p:cond delay="0"/>
                                  </p:stCondLst>
                                  <p:childTnLst>
                                    <p:set>
                                      <p:cBhvr>
                                        <p:cTn id="4754" dur="1" fill="hold">
                                          <p:stCondLst>
                                            <p:cond delay="0"/>
                                          </p:stCondLst>
                                        </p:cTn>
                                        <p:tgtEl>
                                          <p:spTgt spid="805"/>
                                        </p:tgtEl>
                                        <p:attrNameLst>
                                          <p:attrName>style.visibility</p:attrName>
                                        </p:attrNameLst>
                                      </p:cBhvr>
                                      <p:to>
                                        <p:strVal val="visible"/>
                                      </p:to>
                                    </p:set>
                                    <p:anim calcmode="lin" valueType="num">
                                      <p:cBhvr additive="base">
                                        <p:cTn id="4755" dur="250" fill="hold"/>
                                        <p:tgtEl>
                                          <p:spTgt spid="805"/>
                                        </p:tgtEl>
                                        <p:attrNameLst>
                                          <p:attrName>ppt_x</p:attrName>
                                        </p:attrNameLst>
                                      </p:cBhvr>
                                      <p:tavLst>
                                        <p:tav tm="0">
                                          <p:val>
                                            <p:strVal val="1+#ppt_w/2"/>
                                          </p:val>
                                        </p:tav>
                                        <p:tav tm="100000">
                                          <p:val>
                                            <p:strVal val="#ppt_x"/>
                                          </p:val>
                                        </p:tav>
                                      </p:tavLst>
                                    </p:anim>
                                    <p:anim calcmode="lin" valueType="num">
                                      <p:cBhvr additive="base">
                                        <p:cTn id="4756" dur="250" fill="hold"/>
                                        <p:tgtEl>
                                          <p:spTgt spid="805"/>
                                        </p:tgtEl>
                                        <p:attrNameLst>
                                          <p:attrName>ppt_y</p:attrName>
                                        </p:attrNameLst>
                                      </p:cBhvr>
                                      <p:tavLst>
                                        <p:tav tm="0">
                                          <p:val>
                                            <p:strVal val="0-#ppt_h/2"/>
                                          </p:val>
                                        </p:tav>
                                        <p:tav tm="100000">
                                          <p:val>
                                            <p:strVal val="#ppt_y"/>
                                          </p:val>
                                        </p:tav>
                                      </p:tavLst>
                                    </p:anim>
                                  </p:childTnLst>
                                </p:cTn>
                              </p:par>
                              <p:par>
                                <p:cTn id="4757" presetID="1" presetClass="entr" presetSubtype="0" fill="hold" nodeType="withEffect">
                                  <p:stCondLst>
                                    <p:cond delay="0"/>
                                  </p:stCondLst>
                                  <p:childTnLst>
                                    <p:set>
                                      <p:cBhvr>
                                        <p:cTn id="4758" dur="1" fill="hold">
                                          <p:stCondLst>
                                            <p:cond delay="0"/>
                                          </p:stCondLst>
                                        </p:cTn>
                                        <p:tgtEl>
                                          <p:spTgt spid="1005"/>
                                        </p:tgtEl>
                                        <p:attrNameLst>
                                          <p:attrName>style.visibility</p:attrName>
                                        </p:attrNameLst>
                                      </p:cBhvr>
                                      <p:to>
                                        <p:strVal val="visible"/>
                                      </p:to>
                                    </p:set>
                                  </p:childTnLst>
                                </p:cTn>
                              </p:par>
                            </p:childTnLst>
                          </p:cTn>
                        </p:par>
                      </p:childTnLst>
                    </p:cTn>
                  </p:par>
                </p:childTnLst>
              </p:cTn>
              <p:nextCondLst>
                <p:cond evt="onClick" delay="0">
                  <p:tgtEl>
                    <p:spTgt spid="841"/>
                  </p:tgtEl>
                </p:cond>
              </p:nextCondLst>
            </p:seq>
            <p:seq concurrent="1" nextAc="seek">
              <p:cTn id="4759" restart="whenNotActive" fill="hold" evtFilter="cancelBubble" nodeType="interactiveSeq">
                <p:stCondLst>
                  <p:cond evt="onClick" delay="0">
                    <p:tgtEl>
                      <p:spTgt spid="839"/>
                    </p:tgtEl>
                  </p:cond>
                </p:stCondLst>
                <p:endSync evt="end" delay="0">
                  <p:rtn val="all"/>
                </p:endSync>
                <p:childTnLst>
                  <p:par>
                    <p:cTn id="4760" fill="hold">
                      <p:stCondLst>
                        <p:cond delay="0"/>
                      </p:stCondLst>
                      <p:childTnLst>
                        <p:par>
                          <p:cTn id="4761" fill="hold">
                            <p:stCondLst>
                              <p:cond delay="0"/>
                            </p:stCondLst>
                            <p:childTnLst>
                              <p:par>
                                <p:cTn id="4762" presetID="2" presetClass="entr" presetSubtype="3" fill="hold" nodeType="clickEffect">
                                  <p:stCondLst>
                                    <p:cond delay="0"/>
                                  </p:stCondLst>
                                  <p:childTnLst>
                                    <p:set>
                                      <p:cBhvr>
                                        <p:cTn id="4763" dur="1" fill="hold">
                                          <p:stCondLst>
                                            <p:cond delay="0"/>
                                          </p:stCondLst>
                                        </p:cTn>
                                        <p:tgtEl>
                                          <p:spTgt spid="807"/>
                                        </p:tgtEl>
                                        <p:attrNameLst>
                                          <p:attrName>style.visibility</p:attrName>
                                        </p:attrNameLst>
                                      </p:cBhvr>
                                      <p:to>
                                        <p:strVal val="visible"/>
                                      </p:to>
                                    </p:set>
                                    <p:anim calcmode="lin" valueType="num">
                                      <p:cBhvr additive="base">
                                        <p:cTn id="4764" dur="250" fill="hold"/>
                                        <p:tgtEl>
                                          <p:spTgt spid="807"/>
                                        </p:tgtEl>
                                        <p:attrNameLst>
                                          <p:attrName>ppt_x</p:attrName>
                                        </p:attrNameLst>
                                      </p:cBhvr>
                                      <p:tavLst>
                                        <p:tav tm="0">
                                          <p:val>
                                            <p:strVal val="1+#ppt_w/2"/>
                                          </p:val>
                                        </p:tav>
                                        <p:tav tm="100000">
                                          <p:val>
                                            <p:strVal val="#ppt_x"/>
                                          </p:val>
                                        </p:tav>
                                      </p:tavLst>
                                    </p:anim>
                                    <p:anim calcmode="lin" valueType="num">
                                      <p:cBhvr additive="base">
                                        <p:cTn id="4765" dur="250" fill="hold"/>
                                        <p:tgtEl>
                                          <p:spTgt spid="807"/>
                                        </p:tgtEl>
                                        <p:attrNameLst>
                                          <p:attrName>ppt_y</p:attrName>
                                        </p:attrNameLst>
                                      </p:cBhvr>
                                      <p:tavLst>
                                        <p:tav tm="0">
                                          <p:val>
                                            <p:strVal val="0-#ppt_h/2"/>
                                          </p:val>
                                        </p:tav>
                                        <p:tav tm="100000">
                                          <p:val>
                                            <p:strVal val="#ppt_y"/>
                                          </p:val>
                                        </p:tav>
                                      </p:tavLst>
                                    </p:anim>
                                  </p:childTnLst>
                                </p:cTn>
                              </p:par>
                              <p:par>
                                <p:cTn id="4766" presetID="1" presetClass="entr" presetSubtype="0" fill="hold" nodeType="withEffect">
                                  <p:stCondLst>
                                    <p:cond delay="0"/>
                                  </p:stCondLst>
                                  <p:childTnLst>
                                    <p:set>
                                      <p:cBhvr>
                                        <p:cTn id="4767" dur="1" fill="hold">
                                          <p:stCondLst>
                                            <p:cond delay="0"/>
                                          </p:stCondLst>
                                        </p:cTn>
                                        <p:tgtEl>
                                          <p:spTgt spid="1005"/>
                                        </p:tgtEl>
                                        <p:attrNameLst>
                                          <p:attrName>style.visibility</p:attrName>
                                        </p:attrNameLst>
                                      </p:cBhvr>
                                      <p:to>
                                        <p:strVal val="visible"/>
                                      </p:to>
                                    </p:set>
                                  </p:childTnLst>
                                </p:cTn>
                              </p:par>
                            </p:childTnLst>
                          </p:cTn>
                        </p:par>
                      </p:childTnLst>
                    </p:cTn>
                  </p:par>
                </p:childTnLst>
              </p:cTn>
              <p:nextCondLst>
                <p:cond evt="onClick" delay="0">
                  <p:tgtEl>
                    <p:spTgt spid="839"/>
                  </p:tgtEl>
                </p:cond>
              </p:nextCondLst>
            </p:seq>
            <p:seq concurrent="1" nextAc="seek">
              <p:cTn id="4768" restart="whenNotActive" fill="hold" evtFilter="cancelBubble" nodeType="interactiveSeq">
                <p:stCondLst>
                  <p:cond evt="onClick" delay="0">
                    <p:tgtEl>
                      <p:spTgt spid="842"/>
                    </p:tgtEl>
                  </p:cond>
                </p:stCondLst>
                <p:endSync evt="end" delay="0">
                  <p:rtn val="all"/>
                </p:endSync>
                <p:childTnLst>
                  <p:par>
                    <p:cTn id="4769" fill="hold">
                      <p:stCondLst>
                        <p:cond delay="0"/>
                      </p:stCondLst>
                      <p:childTnLst>
                        <p:par>
                          <p:cTn id="4770" fill="hold">
                            <p:stCondLst>
                              <p:cond delay="0"/>
                            </p:stCondLst>
                            <p:childTnLst>
                              <p:par>
                                <p:cTn id="4771" presetID="2" presetClass="entr" presetSubtype="3" fill="hold" nodeType="clickEffect">
                                  <p:stCondLst>
                                    <p:cond delay="0"/>
                                  </p:stCondLst>
                                  <p:childTnLst>
                                    <p:set>
                                      <p:cBhvr>
                                        <p:cTn id="4772" dur="1" fill="hold">
                                          <p:stCondLst>
                                            <p:cond delay="0"/>
                                          </p:stCondLst>
                                        </p:cTn>
                                        <p:tgtEl>
                                          <p:spTgt spid="1023"/>
                                        </p:tgtEl>
                                        <p:attrNameLst>
                                          <p:attrName>style.visibility</p:attrName>
                                        </p:attrNameLst>
                                      </p:cBhvr>
                                      <p:to>
                                        <p:strVal val="visible"/>
                                      </p:to>
                                    </p:set>
                                    <p:anim calcmode="lin" valueType="num">
                                      <p:cBhvr additive="base">
                                        <p:cTn id="4773" dur="250" fill="hold"/>
                                        <p:tgtEl>
                                          <p:spTgt spid="1023"/>
                                        </p:tgtEl>
                                        <p:attrNameLst>
                                          <p:attrName>ppt_x</p:attrName>
                                        </p:attrNameLst>
                                      </p:cBhvr>
                                      <p:tavLst>
                                        <p:tav tm="0">
                                          <p:val>
                                            <p:strVal val="1+#ppt_w/2"/>
                                          </p:val>
                                        </p:tav>
                                        <p:tav tm="100000">
                                          <p:val>
                                            <p:strVal val="#ppt_x"/>
                                          </p:val>
                                        </p:tav>
                                      </p:tavLst>
                                    </p:anim>
                                    <p:anim calcmode="lin" valueType="num">
                                      <p:cBhvr additive="base">
                                        <p:cTn id="4774" dur="250" fill="hold"/>
                                        <p:tgtEl>
                                          <p:spTgt spid="1023"/>
                                        </p:tgtEl>
                                        <p:attrNameLst>
                                          <p:attrName>ppt_y</p:attrName>
                                        </p:attrNameLst>
                                      </p:cBhvr>
                                      <p:tavLst>
                                        <p:tav tm="0">
                                          <p:val>
                                            <p:strVal val="0-#ppt_h/2"/>
                                          </p:val>
                                        </p:tav>
                                        <p:tav tm="100000">
                                          <p:val>
                                            <p:strVal val="#ppt_y"/>
                                          </p:val>
                                        </p:tav>
                                      </p:tavLst>
                                    </p:anim>
                                  </p:childTnLst>
                                </p:cTn>
                              </p:par>
                              <p:par>
                                <p:cTn id="4775" presetID="1" presetClass="entr" presetSubtype="0" fill="hold" nodeType="withEffect">
                                  <p:stCondLst>
                                    <p:cond delay="0"/>
                                  </p:stCondLst>
                                  <p:childTnLst>
                                    <p:set>
                                      <p:cBhvr>
                                        <p:cTn id="4776" dur="1" fill="hold">
                                          <p:stCondLst>
                                            <p:cond delay="0"/>
                                          </p:stCondLst>
                                        </p:cTn>
                                        <p:tgtEl>
                                          <p:spTgt spid="1005"/>
                                        </p:tgtEl>
                                        <p:attrNameLst>
                                          <p:attrName>style.visibility</p:attrName>
                                        </p:attrNameLst>
                                      </p:cBhvr>
                                      <p:to>
                                        <p:strVal val="visible"/>
                                      </p:to>
                                    </p:set>
                                  </p:childTnLst>
                                </p:cTn>
                              </p:par>
                            </p:childTnLst>
                          </p:cTn>
                        </p:par>
                      </p:childTnLst>
                    </p:cTn>
                  </p:par>
                </p:childTnLst>
              </p:cTn>
              <p:nextCondLst>
                <p:cond evt="onClick" delay="0">
                  <p:tgtEl>
                    <p:spTgt spid="842"/>
                  </p:tgtEl>
                </p:cond>
              </p:nextCondLst>
            </p:seq>
            <p:seq concurrent="1" nextAc="seek">
              <p:cTn id="4777" restart="whenNotActive" fill="hold" evtFilter="cancelBubble" nodeType="interactiveSeq">
                <p:stCondLst>
                  <p:cond evt="onClick" delay="0">
                    <p:tgtEl>
                      <p:spTgt spid="843"/>
                    </p:tgtEl>
                  </p:cond>
                </p:stCondLst>
                <p:endSync evt="end" delay="0">
                  <p:rtn val="all"/>
                </p:endSync>
                <p:childTnLst>
                  <p:par>
                    <p:cTn id="4778" fill="hold">
                      <p:stCondLst>
                        <p:cond delay="0"/>
                      </p:stCondLst>
                      <p:childTnLst>
                        <p:par>
                          <p:cTn id="4779" fill="hold">
                            <p:stCondLst>
                              <p:cond delay="0"/>
                            </p:stCondLst>
                            <p:childTnLst>
                              <p:par>
                                <p:cTn id="4780" presetID="2" presetClass="entr" presetSubtype="3" fill="hold" nodeType="clickEffect">
                                  <p:stCondLst>
                                    <p:cond delay="0"/>
                                  </p:stCondLst>
                                  <p:childTnLst>
                                    <p:set>
                                      <p:cBhvr>
                                        <p:cTn id="4781" dur="1" fill="hold">
                                          <p:stCondLst>
                                            <p:cond delay="0"/>
                                          </p:stCondLst>
                                        </p:cTn>
                                        <p:tgtEl>
                                          <p:spTgt spid="840"/>
                                        </p:tgtEl>
                                        <p:attrNameLst>
                                          <p:attrName>style.visibility</p:attrName>
                                        </p:attrNameLst>
                                      </p:cBhvr>
                                      <p:to>
                                        <p:strVal val="visible"/>
                                      </p:to>
                                    </p:set>
                                    <p:anim calcmode="lin" valueType="num">
                                      <p:cBhvr additive="base">
                                        <p:cTn id="4782" dur="250" fill="hold"/>
                                        <p:tgtEl>
                                          <p:spTgt spid="840"/>
                                        </p:tgtEl>
                                        <p:attrNameLst>
                                          <p:attrName>ppt_x</p:attrName>
                                        </p:attrNameLst>
                                      </p:cBhvr>
                                      <p:tavLst>
                                        <p:tav tm="0">
                                          <p:val>
                                            <p:strVal val="1+#ppt_w/2"/>
                                          </p:val>
                                        </p:tav>
                                        <p:tav tm="100000">
                                          <p:val>
                                            <p:strVal val="#ppt_x"/>
                                          </p:val>
                                        </p:tav>
                                      </p:tavLst>
                                    </p:anim>
                                    <p:anim calcmode="lin" valueType="num">
                                      <p:cBhvr additive="base">
                                        <p:cTn id="4783" dur="250" fill="hold"/>
                                        <p:tgtEl>
                                          <p:spTgt spid="840"/>
                                        </p:tgtEl>
                                        <p:attrNameLst>
                                          <p:attrName>ppt_y</p:attrName>
                                        </p:attrNameLst>
                                      </p:cBhvr>
                                      <p:tavLst>
                                        <p:tav tm="0">
                                          <p:val>
                                            <p:strVal val="0-#ppt_h/2"/>
                                          </p:val>
                                        </p:tav>
                                        <p:tav tm="100000">
                                          <p:val>
                                            <p:strVal val="#ppt_y"/>
                                          </p:val>
                                        </p:tav>
                                      </p:tavLst>
                                    </p:anim>
                                  </p:childTnLst>
                                </p:cTn>
                              </p:par>
                              <p:par>
                                <p:cTn id="4784" presetID="1" presetClass="entr" presetSubtype="0" fill="hold" nodeType="withEffect">
                                  <p:stCondLst>
                                    <p:cond delay="0"/>
                                  </p:stCondLst>
                                  <p:childTnLst>
                                    <p:set>
                                      <p:cBhvr>
                                        <p:cTn id="4785" dur="1" fill="hold">
                                          <p:stCondLst>
                                            <p:cond delay="0"/>
                                          </p:stCondLst>
                                        </p:cTn>
                                        <p:tgtEl>
                                          <p:spTgt spid="1005"/>
                                        </p:tgtEl>
                                        <p:attrNameLst>
                                          <p:attrName>style.visibility</p:attrName>
                                        </p:attrNameLst>
                                      </p:cBhvr>
                                      <p:to>
                                        <p:strVal val="visible"/>
                                      </p:to>
                                    </p:set>
                                  </p:childTnLst>
                                </p:cTn>
                              </p:par>
                            </p:childTnLst>
                          </p:cTn>
                        </p:par>
                      </p:childTnLst>
                    </p:cTn>
                  </p:par>
                </p:childTnLst>
              </p:cTn>
              <p:nextCondLst>
                <p:cond evt="onClick" delay="0">
                  <p:tgtEl>
                    <p:spTgt spid="843"/>
                  </p:tgtEl>
                </p:cond>
              </p:nextCondLst>
            </p:seq>
            <p:seq concurrent="1" nextAc="seek">
              <p:cTn id="4786" restart="whenNotActive" fill="hold" evtFilter="cancelBubble" nodeType="interactiveSeq">
                <p:stCondLst>
                  <p:cond evt="onClick" delay="0">
                    <p:tgtEl>
                      <p:spTgt spid="838"/>
                    </p:tgtEl>
                  </p:cond>
                </p:stCondLst>
                <p:endSync evt="end" delay="0">
                  <p:rtn val="all"/>
                </p:endSync>
                <p:childTnLst>
                  <p:par>
                    <p:cTn id="4787" fill="hold">
                      <p:stCondLst>
                        <p:cond delay="0"/>
                      </p:stCondLst>
                      <p:childTnLst>
                        <p:par>
                          <p:cTn id="4788" fill="hold">
                            <p:stCondLst>
                              <p:cond delay="0"/>
                            </p:stCondLst>
                            <p:childTnLst>
                              <p:par>
                                <p:cTn id="4789" presetID="2" presetClass="entr" presetSubtype="3" fill="hold" nodeType="clickEffect">
                                  <p:stCondLst>
                                    <p:cond delay="0"/>
                                  </p:stCondLst>
                                  <p:childTnLst>
                                    <p:set>
                                      <p:cBhvr>
                                        <p:cTn id="4790" dur="1" fill="hold">
                                          <p:stCondLst>
                                            <p:cond delay="0"/>
                                          </p:stCondLst>
                                        </p:cTn>
                                        <p:tgtEl>
                                          <p:spTgt spid="837"/>
                                        </p:tgtEl>
                                        <p:attrNameLst>
                                          <p:attrName>style.visibility</p:attrName>
                                        </p:attrNameLst>
                                      </p:cBhvr>
                                      <p:to>
                                        <p:strVal val="visible"/>
                                      </p:to>
                                    </p:set>
                                    <p:anim calcmode="lin" valueType="num">
                                      <p:cBhvr additive="base">
                                        <p:cTn id="4791" dur="250" fill="hold"/>
                                        <p:tgtEl>
                                          <p:spTgt spid="837"/>
                                        </p:tgtEl>
                                        <p:attrNameLst>
                                          <p:attrName>ppt_x</p:attrName>
                                        </p:attrNameLst>
                                      </p:cBhvr>
                                      <p:tavLst>
                                        <p:tav tm="0">
                                          <p:val>
                                            <p:strVal val="1+#ppt_w/2"/>
                                          </p:val>
                                        </p:tav>
                                        <p:tav tm="100000">
                                          <p:val>
                                            <p:strVal val="#ppt_x"/>
                                          </p:val>
                                        </p:tav>
                                      </p:tavLst>
                                    </p:anim>
                                    <p:anim calcmode="lin" valueType="num">
                                      <p:cBhvr additive="base">
                                        <p:cTn id="4792" dur="250" fill="hold"/>
                                        <p:tgtEl>
                                          <p:spTgt spid="837"/>
                                        </p:tgtEl>
                                        <p:attrNameLst>
                                          <p:attrName>ppt_y</p:attrName>
                                        </p:attrNameLst>
                                      </p:cBhvr>
                                      <p:tavLst>
                                        <p:tav tm="0">
                                          <p:val>
                                            <p:strVal val="0-#ppt_h/2"/>
                                          </p:val>
                                        </p:tav>
                                        <p:tav tm="100000">
                                          <p:val>
                                            <p:strVal val="#ppt_y"/>
                                          </p:val>
                                        </p:tav>
                                      </p:tavLst>
                                    </p:anim>
                                  </p:childTnLst>
                                </p:cTn>
                              </p:par>
                              <p:par>
                                <p:cTn id="4793" presetID="1" presetClass="entr" presetSubtype="0" fill="hold" nodeType="withEffect">
                                  <p:stCondLst>
                                    <p:cond delay="0"/>
                                  </p:stCondLst>
                                  <p:childTnLst>
                                    <p:set>
                                      <p:cBhvr>
                                        <p:cTn id="4794" dur="1" fill="hold">
                                          <p:stCondLst>
                                            <p:cond delay="0"/>
                                          </p:stCondLst>
                                        </p:cTn>
                                        <p:tgtEl>
                                          <p:spTgt spid="1005"/>
                                        </p:tgtEl>
                                        <p:attrNameLst>
                                          <p:attrName>style.visibility</p:attrName>
                                        </p:attrNameLst>
                                      </p:cBhvr>
                                      <p:to>
                                        <p:strVal val="visible"/>
                                      </p:to>
                                    </p:set>
                                  </p:childTnLst>
                                </p:cTn>
                              </p:par>
                            </p:childTnLst>
                          </p:cTn>
                        </p:par>
                      </p:childTnLst>
                    </p:cTn>
                  </p:par>
                </p:childTnLst>
              </p:cTn>
              <p:nextCondLst>
                <p:cond evt="onClick" delay="0">
                  <p:tgtEl>
                    <p:spTgt spid="838"/>
                  </p:tgtEl>
                </p:cond>
              </p:nextCondLst>
            </p:seq>
            <p:seq concurrent="1" nextAc="seek">
              <p:cTn id="4795" restart="whenNotActive" fill="hold" evtFilter="cancelBubble" nodeType="interactiveSeq">
                <p:stCondLst>
                  <p:cond evt="onClick" delay="0">
                    <p:tgtEl>
                      <p:spTgt spid="849"/>
                    </p:tgtEl>
                  </p:cond>
                </p:stCondLst>
                <p:endSync evt="end" delay="0">
                  <p:rtn val="all"/>
                </p:endSync>
                <p:childTnLst>
                  <p:par>
                    <p:cTn id="4796" fill="hold">
                      <p:stCondLst>
                        <p:cond delay="0"/>
                      </p:stCondLst>
                      <p:childTnLst>
                        <p:par>
                          <p:cTn id="4797" fill="hold">
                            <p:stCondLst>
                              <p:cond delay="0"/>
                            </p:stCondLst>
                            <p:childTnLst>
                              <p:par>
                                <p:cTn id="4798" presetID="2" presetClass="entr" presetSubtype="3" fill="hold" nodeType="clickEffect">
                                  <p:stCondLst>
                                    <p:cond delay="0"/>
                                  </p:stCondLst>
                                  <p:childTnLst>
                                    <p:set>
                                      <p:cBhvr>
                                        <p:cTn id="4799" dur="1" fill="hold">
                                          <p:stCondLst>
                                            <p:cond delay="0"/>
                                          </p:stCondLst>
                                        </p:cTn>
                                        <p:tgtEl>
                                          <p:spTgt spid="844"/>
                                        </p:tgtEl>
                                        <p:attrNameLst>
                                          <p:attrName>style.visibility</p:attrName>
                                        </p:attrNameLst>
                                      </p:cBhvr>
                                      <p:to>
                                        <p:strVal val="visible"/>
                                      </p:to>
                                    </p:set>
                                    <p:anim calcmode="lin" valueType="num">
                                      <p:cBhvr additive="base">
                                        <p:cTn id="4800" dur="250" fill="hold"/>
                                        <p:tgtEl>
                                          <p:spTgt spid="844"/>
                                        </p:tgtEl>
                                        <p:attrNameLst>
                                          <p:attrName>ppt_x</p:attrName>
                                        </p:attrNameLst>
                                      </p:cBhvr>
                                      <p:tavLst>
                                        <p:tav tm="0">
                                          <p:val>
                                            <p:strVal val="1+#ppt_w/2"/>
                                          </p:val>
                                        </p:tav>
                                        <p:tav tm="100000">
                                          <p:val>
                                            <p:strVal val="#ppt_x"/>
                                          </p:val>
                                        </p:tav>
                                      </p:tavLst>
                                    </p:anim>
                                    <p:anim calcmode="lin" valueType="num">
                                      <p:cBhvr additive="base">
                                        <p:cTn id="4801" dur="250" fill="hold"/>
                                        <p:tgtEl>
                                          <p:spTgt spid="844"/>
                                        </p:tgtEl>
                                        <p:attrNameLst>
                                          <p:attrName>ppt_y</p:attrName>
                                        </p:attrNameLst>
                                      </p:cBhvr>
                                      <p:tavLst>
                                        <p:tav tm="0">
                                          <p:val>
                                            <p:strVal val="0-#ppt_h/2"/>
                                          </p:val>
                                        </p:tav>
                                        <p:tav tm="100000">
                                          <p:val>
                                            <p:strVal val="#ppt_y"/>
                                          </p:val>
                                        </p:tav>
                                      </p:tavLst>
                                    </p:anim>
                                  </p:childTnLst>
                                </p:cTn>
                              </p:par>
                              <p:par>
                                <p:cTn id="4802" presetID="1" presetClass="entr" presetSubtype="0" fill="hold" nodeType="withEffect">
                                  <p:stCondLst>
                                    <p:cond delay="0"/>
                                  </p:stCondLst>
                                  <p:childTnLst>
                                    <p:set>
                                      <p:cBhvr>
                                        <p:cTn id="4803" dur="1" fill="hold">
                                          <p:stCondLst>
                                            <p:cond delay="0"/>
                                          </p:stCondLst>
                                        </p:cTn>
                                        <p:tgtEl>
                                          <p:spTgt spid="1006"/>
                                        </p:tgtEl>
                                        <p:attrNameLst>
                                          <p:attrName>style.visibility</p:attrName>
                                        </p:attrNameLst>
                                      </p:cBhvr>
                                      <p:to>
                                        <p:strVal val="visible"/>
                                      </p:to>
                                    </p:set>
                                  </p:childTnLst>
                                </p:cTn>
                              </p:par>
                            </p:childTnLst>
                          </p:cTn>
                        </p:par>
                      </p:childTnLst>
                    </p:cTn>
                  </p:par>
                </p:childTnLst>
              </p:cTn>
              <p:nextCondLst>
                <p:cond evt="onClick" delay="0">
                  <p:tgtEl>
                    <p:spTgt spid="849"/>
                  </p:tgtEl>
                </p:cond>
              </p:nextCondLst>
            </p:seq>
            <p:seq concurrent="1" nextAc="seek">
              <p:cTn id="4804" restart="whenNotActive" fill="hold" evtFilter="cancelBubble" nodeType="interactiveSeq">
                <p:stCondLst>
                  <p:cond evt="onClick" delay="0">
                    <p:tgtEl>
                      <p:spTgt spid="852"/>
                    </p:tgtEl>
                  </p:cond>
                </p:stCondLst>
                <p:endSync evt="end" delay="0">
                  <p:rtn val="all"/>
                </p:endSync>
                <p:childTnLst>
                  <p:par>
                    <p:cTn id="4805" fill="hold">
                      <p:stCondLst>
                        <p:cond delay="0"/>
                      </p:stCondLst>
                      <p:childTnLst>
                        <p:par>
                          <p:cTn id="4806" fill="hold">
                            <p:stCondLst>
                              <p:cond delay="0"/>
                            </p:stCondLst>
                            <p:childTnLst>
                              <p:par>
                                <p:cTn id="4807" presetID="2" presetClass="entr" presetSubtype="3" fill="hold" nodeType="clickEffect">
                                  <p:stCondLst>
                                    <p:cond delay="0"/>
                                  </p:stCondLst>
                                  <p:childTnLst>
                                    <p:set>
                                      <p:cBhvr>
                                        <p:cTn id="4808" dur="1" fill="hold">
                                          <p:stCondLst>
                                            <p:cond delay="0"/>
                                          </p:stCondLst>
                                        </p:cTn>
                                        <p:tgtEl>
                                          <p:spTgt spid="847"/>
                                        </p:tgtEl>
                                        <p:attrNameLst>
                                          <p:attrName>style.visibility</p:attrName>
                                        </p:attrNameLst>
                                      </p:cBhvr>
                                      <p:to>
                                        <p:strVal val="visible"/>
                                      </p:to>
                                    </p:set>
                                    <p:anim calcmode="lin" valueType="num">
                                      <p:cBhvr additive="base">
                                        <p:cTn id="4809" dur="250" fill="hold"/>
                                        <p:tgtEl>
                                          <p:spTgt spid="847"/>
                                        </p:tgtEl>
                                        <p:attrNameLst>
                                          <p:attrName>ppt_x</p:attrName>
                                        </p:attrNameLst>
                                      </p:cBhvr>
                                      <p:tavLst>
                                        <p:tav tm="0">
                                          <p:val>
                                            <p:strVal val="1+#ppt_w/2"/>
                                          </p:val>
                                        </p:tav>
                                        <p:tav tm="100000">
                                          <p:val>
                                            <p:strVal val="#ppt_x"/>
                                          </p:val>
                                        </p:tav>
                                      </p:tavLst>
                                    </p:anim>
                                    <p:anim calcmode="lin" valueType="num">
                                      <p:cBhvr additive="base">
                                        <p:cTn id="4810" dur="250" fill="hold"/>
                                        <p:tgtEl>
                                          <p:spTgt spid="847"/>
                                        </p:tgtEl>
                                        <p:attrNameLst>
                                          <p:attrName>ppt_y</p:attrName>
                                        </p:attrNameLst>
                                      </p:cBhvr>
                                      <p:tavLst>
                                        <p:tav tm="0">
                                          <p:val>
                                            <p:strVal val="0-#ppt_h/2"/>
                                          </p:val>
                                        </p:tav>
                                        <p:tav tm="100000">
                                          <p:val>
                                            <p:strVal val="#ppt_y"/>
                                          </p:val>
                                        </p:tav>
                                      </p:tavLst>
                                    </p:anim>
                                  </p:childTnLst>
                                </p:cTn>
                              </p:par>
                              <p:par>
                                <p:cTn id="4811" presetID="1" presetClass="entr" presetSubtype="0" fill="hold" nodeType="withEffect">
                                  <p:stCondLst>
                                    <p:cond delay="0"/>
                                  </p:stCondLst>
                                  <p:childTnLst>
                                    <p:set>
                                      <p:cBhvr>
                                        <p:cTn id="4812" dur="1" fill="hold">
                                          <p:stCondLst>
                                            <p:cond delay="0"/>
                                          </p:stCondLst>
                                        </p:cTn>
                                        <p:tgtEl>
                                          <p:spTgt spid="1006"/>
                                        </p:tgtEl>
                                        <p:attrNameLst>
                                          <p:attrName>style.visibility</p:attrName>
                                        </p:attrNameLst>
                                      </p:cBhvr>
                                      <p:to>
                                        <p:strVal val="visible"/>
                                      </p:to>
                                    </p:set>
                                  </p:childTnLst>
                                </p:cTn>
                              </p:par>
                            </p:childTnLst>
                          </p:cTn>
                        </p:par>
                      </p:childTnLst>
                    </p:cTn>
                  </p:par>
                </p:childTnLst>
              </p:cTn>
              <p:nextCondLst>
                <p:cond evt="onClick" delay="0">
                  <p:tgtEl>
                    <p:spTgt spid="852"/>
                  </p:tgtEl>
                </p:cond>
              </p:nextCondLst>
            </p:seq>
            <p:seq concurrent="1" nextAc="seek">
              <p:cTn id="4813" restart="whenNotActive" fill="hold" evtFilter="cancelBubble" nodeType="interactiveSeq">
                <p:stCondLst>
                  <p:cond evt="onClick" delay="0">
                    <p:tgtEl>
                      <p:spTgt spid="850"/>
                    </p:tgtEl>
                  </p:cond>
                </p:stCondLst>
                <p:endSync evt="end" delay="0">
                  <p:rtn val="all"/>
                </p:endSync>
                <p:childTnLst>
                  <p:par>
                    <p:cTn id="4814" fill="hold">
                      <p:stCondLst>
                        <p:cond delay="0"/>
                      </p:stCondLst>
                      <p:childTnLst>
                        <p:par>
                          <p:cTn id="4815" fill="hold">
                            <p:stCondLst>
                              <p:cond delay="0"/>
                            </p:stCondLst>
                            <p:childTnLst>
                              <p:par>
                                <p:cTn id="4816" presetID="2" presetClass="entr" presetSubtype="3" fill="hold" nodeType="clickEffect">
                                  <p:stCondLst>
                                    <p:cond delay="0"/>
                                  </p:stCondLst>
                                  <p:childTnLst>
                                    <p:set>
                                      <p:cBhvr>
                                        <p:cTn id="4817" dur="1" fill="hold">
                                          <p:stCondLst>
                                            <p:cond delay="0"/>
                                          </p:stCondLst>
                                        </p:cTn>
                                        <p:tgtEl>
                                          <p:spTgt spid="853"/>
                                        </p:tgtEl>
                                        <p:attrNameLst>
                                          <p:attrName>style.visibility</p:attrName>
                                        </p:attrNameLst>
                                      </p:cBhvr>
                                      <p:to>
                                        <p:strVal val="visible"/>
                                      </p:to>
                                    </p:set>
                                    <p:anim calcmode="lin" valueType="num">
                                      <p:cBhvr additive="base">
                                        <p:cTn id="4818" dur="250" fill="hold"/>
                                        <p:tgtEl>
                                          <p:spTgt spid="853"/>
                                        </p:tgtEl>
                                        <p:attrNameLst>
                                          <p:attrName>ppt_x</p:attrName>
                                        </p:attrNameLst>
                                      </p:cBhvr>
                                      <p:tavLst>
                                        <p:tav tm="0">
                                          <p:val>
                                            <p:strVal val="1+#ppt_w/2"/>
                                          </p:val>
                                        </p:tav>
                                        <p:tav tm="100000">
                                          <p:val>
                                            <p:strVal val="#ppt_x"/>
                                          </p:val>
                                        </p:tav>
                                      </p:tavLst>
                                    </p:anim>
                                    <p:anim calcmode="lin" valueType="num">
                                      <p:cBhvr additive="base">
                                        <p:cTn id="4819" dur="250" fill="hold"/>
                                        <p:tgtEl>
                                          <p:spTgt spid="853"/>
                                        </p:tgtEl>
                                        <p:attrNameLst>
                                          <p:attrName>ppt_y</p:attrName>
                                        </p:attrNameLst>
                                      </p:cBhvr>
                                      <p:tavLst>
                                        <p:tav tm="0">
                                          <p:val>
                                            <p:strVal val="0-#ppt_h/2"/>
                                          </p:val>
                                        </p:tav>
                                        <p:tav tm="100000">
                                          <p:val>
                                            <p:strVal val="#ppt_y"/>
                                          </p:val>
                                        </p:tav>
                                      </p:tavLst>
                                    </p:anim>
                                  </p:childTnLst>
                                </p:cTn>
                              </p:par>
                              <p:par>
                                <p:cTn id="4820" presetID="1" presetClass="entr" presetSubtype="0" fill="hold" nodeType="withEffect">
                                  <p:stCondLst>
                                    <p:cond delay="0"/>
                                  </p:stCondLst>
                                  <p:childTnLst>
                                    <p:set>
                                      <p:cBhvr>
                                        <p:cTn id="4821" dur="1" fill="hold">
                                          <p:stCondLst>
                                            <p:cond delay="0"/>
                                          </p:stCondLst>
                                        </p:cTn>
                                        <p:tgtEl>
                                          <p:spTgt spid="1006"/>
                                        </p:tgtEl>
                                        <p:attrNameLst>
                                          <p:attrName>style.visibility</p:attrName>
                                        </p:attrNameLst>
                                      </p:cBhvr>
                                      <p:to>
                                        <p:strVal val="visible"/>
                                      </p:to>
                                    </p:set>
                                  </p:childTnLst>
                                </p:cTn>
                              </p:par>
                            </p:childTnLst>
                          </p:cTn>
                        </p:par>
                      </p:childTnLst>
                    </p:cTn>
                  </p:par>
                </p:childTnLst>
              </p:cTn>
              <p:nextCondLst>
                <p:cond evt="onClick" delay="0">
                  <p:tgtEl>
                    <p:spTgt spid="850"/>
                  </p:tgtEl>
                </p:cond>
              </p:nextCondLst>
            </p:seq>
            <p:seq concurrent="1" nextAc="seek">
              <p:cTn id="4822" restart="whenNotActive" fill="hold" evtFilter="cancelBubble" nodeType="interactiveSeq">
                <p:stCondLst>
                  <p:cond evt="onClick" delay="0">
                    <p:tgtEl>
                      <p:spTgt spid="851"/>
                    </p:tgtEl>
                  </p:cond>
                </p:stCondLst>
                <p:endSync evt="end" delay="0">
                  <p:rtn val="all"/>
                </p:endSync>
                <p:childTnLst>
                  <p:par>
                    <p:cTn id="4823" fill="hold">
                      <p:stCondLst>
                        <p:cond delay="0"/>
                      </p:stCondLst>
                      <p:childTnLst>
                        <p:par>
                          <p:cTn id="4824" fill="hold">
                            <p:stCondLst>
                              <p:cond delay="0"/>
                            </p:stCondLst>
                            <p:childTnLst>
                              <p:par>
                                <p:cTn id="4825" presetID="2" presetClass="entr" presetSubtype="3" fill="hold" nodeType="clickEffect">
                                  <p:stCondLst>
                                    <p:cond delay="0"/>
                                  </p:stCondLst>
                                  <p:childTnLst>
                                    <p:set>
                                      <p:cBhvr>
                                        <p:cTn id="4826" dur="1" fill="hold">
                                          <p:stCondLst>
                                            <p:cond delay="0"/>
                                          </p:stCondLst>
                                        </p:cTn>
                                        <p:tgtEl>
                                          <p:spTgt spid="848"/>
                                        </p:tgtEl>
                                        <p:attrNameLst>
                                          <p:attrName>style.visibility</p:attrName>
                                        </p:attrNameLst>
                                      </p:cBhvr>
                                      <p:to>
                                        <p:strVal val="visible"/>
                                      </p:to>
                                    </p:set>
                                    <p:anim calcmode="lin" valueType="num">
                                      <p:cBhvr additive="base">
                                        <p:cTn id="4827" dur="250" fill="hold"/>
                                        <p:tgtEl>
                                          <p:spTgt spid="848"/>
                                        </p:tgtEl>
                                        <p:attrNameLst>
                                          <p:attrName>ppt_x</p:attrName>
                                        </p:attrNameLst>
                                      </p:cBhvr>
                                      <p:tavLst>
                                        <p:tav tm="0">
                                          <p:val>
                                            <p:strVal val="1+#ppt_w/2"/>
                                          </p:val>
                                        </p:tav>
                                        <p:tav tm="100000">
                                          <p:val>
                                            <p:strVal val="#ppt_x"/>
                                          </p:val>
                                        </p:tav>
                                      </p:tavLst>
                                    </p:anim>
                                    <p:anim calcmode="lin" valueType="num">
                                      <p:cBhvr additive="base">
                                        <p:cTn id="4828" dur="250" fill="hold"/>
                                        <p:tgtEl>
                                          <p:spTgt spid="848"/>
                                        </p:tgtEl>
                                        <p:attrNameLst>
                                          <p:attrName>ppt_y</p:attrName>
                                        </p:attrNameLst>
                                      </p:cBhvr>
                                      <p:tavLst>
                                        <p:tav tm="0">
                                          <p:val>
                                            <p:strVal val="0-#ppt_h/2"/>
                                          </p:val>
                                        </p:tav>
                                        <p:tav tm="100000">
                                          <p:val>
                                            <p:strVal val="#ppt_y"/>
                                          </p:val>
                                        </p:tav>
                                      </p:tavLst>
                                    </p:anim>
                                  </p:childTnLst>
                                </p:cTn>
                              </p:par>
                              <p:par>
                                <p:cTn id="4829" presetID="1" presetClass="entr" presetSubtype="0" fill="hold" nodeType="withEffect">
                                  <p:stCondLst>
                                    <p:cond delay="0"/>
                                  </p:stCondLst>
                                  <p:childTnLst>
                                    <p:set>
                                      <p:cBhvr>
                                        <p:cTn id="4830" dur="1" fill="hold">
                                          <p:stCondLst>
                                            <p:cond delay="0"/>
                                          </p:stCondLst>
                                        </p:cTn>
                                        <p:tgtEl>
                                          <p:spTgt spid="1006"/>
                                        </p:tgtEl>
                                        <p:attrNameLst>
                                          <p:attrName>style.visibility</p:attrName>
                                        </p:attrNameLst>
                                      </p:cBhvr>
                                      <p:to>
                                        <p:strVal val="visible"/>
                                      </p:to>
                                    </p:set>
                                  </p:childTnLst>
                                </p:cTn>
                              </p:par>
                            </p:childTnLst>
                          </p:cTn>
                        </p:par>
                      </p:childTnLst>
                    </p:cTn>
                  </p:par>
                </p:childTnLst>
              </p:cTn>
              <p:nextCondLst>
                <p:cond evt="onClick" delay="0">
                  <p:tgtEl>
                    <p:spTgt spid="851"/>
                  </p:tgtEl>
                </p:cond>
              </p:nextCondLst>
            </p:seq>
            <p:seq concurrent="1" nextAc="seek">
              <p:cTn id="4831" restart="whenNotActive" fill="hold" evtFilter="cancelBubble" nodeType="interactiveSeq">
                <p:stCondLst>
                  <p:cond evt="onClick" delay="0">
                    <p:tgtEl>
                      <p:spTgt spid="846"/>
                    </p:tgtEl>
                  </p:cond>
                </p:stCondLst>
                <p:endSync evt="end" delay="0">
                  <p:rtn val="all"/>
                </p:endSync>
                <p:childTnLst>
                  <p:par>
                    <p:cTn id="4832" fill="hold">
                      <p:stCondLst>
                        <p:cond delay="0"/>
                      </p:stCondLst>
                      <p:childTnLst>
                        <p:par>
                          <p:cTn id="4833" fill="hold">
                            <p:stCondLst>
                              <p:cond delay="0"/>
                            </p:stCondLst>
                            <p:childTnLst>
                              <p:par>
                                <p:cTn id="4834" presetID="2" presetClass="entr" presetSubtype="3" fill="hold" nodeType="clickEffect">
                                  <p:stCondLst>
                                    <p:cond delay="0"/>
                                  </p:stCondLst>
                                  <p:childTnLst>
                                    <p:set>
                                      <p:cBhvr>
                                        <p:cTn id="4835" dur="1" fill="hold">
                                          <p:stCondLst>
                                            <p:cond delay="0"/>
                                          </p:stCondLst>
                                        </p:cTn>
                                        <p:tgtEl>
                                          <p:spTgt spid="845"/>
                                        </p:tgtEl>
                                        <p:attrNameLst>
                                          <p:attrName>style.visibility</p:attrName>
                                        </p:attrNameLst>
                                      </p:cBhvr>
                                      <p:to>
                                        <p:strVal val="visible"/>
                                      </p:to>
                                    </p:set>
                                    <p:anim calcmode="lin" valueType="num">
                                      <p:cBhvr additive="base">
                                        <p:cTn id="4836" dur="250" fill="hold"/>
                                        <p:tgtEl>
                                          <p:spTgt spid="845"/>
                                        </p:tgtEl>
                                        <p:attrNameLst>
                                          <p:attrName>ppt_x</p:attrName>
                                        </p:attrNameLst>
                                      </p:cBhvr>
                                      <p:tavLst>
                                        <p:tav tm="0">
                                          <p:val>
                                            <p:strVal val="1+#ppt_w/2"/>
                                          </p:val>
                                        </p:tav>
                                        <p:tav tm="100000">
                                          <p:val>
                                            <p:strVal val="#ppt_x"/>
                                          </p:val>
                                        </p:tav>
                                      </p:tavLst>
                                    </p:anim>
                                    <p:anim calcmode="lin" valueType="num">
                                      <p:cBhvr additive="base">
                                        <p:cTn id="4837" dur="250" fill="hold"/>
                                        <p:tgtEl>
                                          <p:spTgt spid="845"/>
                                        </p:tgtEl>
                                        <p:attrNameLst>
                                          <p:attrName>ppt_y</p:attrName>
                                        </p:attrNameLst>
                                      </p:cBhvr>
                                      <p:tavLst>
                                        <p:tav tm="0">
                                          <p:val>
                                            <p:strVal val="0-#ppt_h/2"/>
                                          </p:val>
                                        </p:tav>
                                        <p:tav tm="100000">
                                          <p:val>
                                            <p:strVal val="#ppt_y"/>
                                          </p:val>
                                        </p:tav>
                                      </p:tavLst>
                                    </p:anim>
                                  </p:childTnLst>
                                </p:cTn>
                              </p:par>
                              <p:par>
                                <p:cTn id="4838" presetID="1" presetClass="entr" presetSubtype="0" fill="hold" nodeType="withEffect">
                                  <p:stCondLst>
                                    <p:cond delay="0"/>
                                  </p:stCondLst>
                                  <p:childTnLst>
                                    <p:set>
                                      <p:cBhvr>
                                        <p:cTn id="4839" dur="1" fill="hold">
                                          <p:stCondLst>
                                            <p:cond delay="0"/>
                                          </p:stCondLst>
                                        </p:cTn>
                                        <p:tgtEl>
                                          <p:spTgt spid="1006"/>
                                        </p:tgtEl>
                                        <p:attrNameLst>
                                          <p:attrName>style.visibility</p:attrName>
                                        </p:attrNameLst>
                                      </p:cBhvr>
                                      <p:to>
                                        <p:strVal val="visible"/>
                                      </p:to>
                                    </p:set>
                                  </p:childTnLst>
                                </p:cTn>
                              </p:par>
                            </p:childTnLst>
                          </p:cTn>
                        </p:par>
                      </p:childTnLst>
                    </p:cTn>
                  </p:par>
                </p:childTnLst>
              </p:cTn>
              <p:nextCondLst>
                <p:cond evt="onClick" delay="0">
                  <p:tgtEl>
                    <p:spTgt spid="846"/>
                  </p:tgtEl>
                </p:cond>
              </p:nextCondLst>
            </p:seq>
            <p:seq concurrent="1" nextAc="seek">
              <p:cTn id="4840" restart="whenNotActive" fill="hold" evtFilter="cancelBubble" nodeType="interactiveSeq">
                <p:stCondLst>
                  <p:cond evt="onClick" delay="0">
                    <p:tgtEl>
                      <p:spTgt spid="857"/>
                    </p:tgtEl>
                  </p:cond>
                </p:stCondLst>
                <p:endSync evt="end" delay="0">
                  <p:rtn val="all"/>
                </p:endSync>
                <p:childTnLst>
                  <p:par>
                    <p:cTn id="4841" fill="hold">
                      <p:stCondLst>
                        <p:cond delay="0"/>
                      </p:stCondLst>
                      <p:childTnLst>
                        <p:par>
                          <p:cTn id="4842" fill="hold">
                            <p:stCondLst>
                              <p:cond delay="0"/>
                            </p:stCondLst>
                            <p:childTnLst>
                              <p:par>
                                <p:cTn id="4843" presetID="2" presetClass="entr" presetSubtype="3" fill="hold" nodeType="clickEffect">
                                  <p:stCondLst>
                                    <p:cond delay="0"/>
                                  </p:stCondLst>
                                  <p:childTnLst>
                                    <p:set>
                                      <p:cBhvr>
                                        <p:cTn id="4844" dur="1" fill="hold">
                                          <p:stCondLst>
                                            <p:cond delay="0"/>
                                          </p:stCondLst>
                                        </p:cTn>
                                        <p:tgtEl>
                                          <p:spTgt spid="860"/>
                                        </p:tgtEl>
                                        <p:attrNameLst>
                                          <p:attrName>style.visibility</p:attrName>
                                        </p:attrNameLst>
                                      </p:cBhvr>
                                      <p:to>
                                        <p:strVal val="visible"/>
                                      </p:to>
                                    </p:set>
                                    <p:anim calcmode="lin" valueType="num">
                                      <p:cBhvr additive="base">
                                        <p:cTn id="4845" dur="250" fill="hold"/>
                                        <p:tgtEl>
                                          <p:spTgt spid="860"/>
                                        </p:tgtEl>
                                        <p:attrNameLst>
                                          <p:attrName>ppt_x</p:attrName>
                                        </p:attrNameLst>
                                      </p:cBhvr>
                                      <p:tavLst>
                                        <p:tav tm="0">
                                          <p:val>
                                            <p:strVal val="1+#ppt_w/2"/>
                                          </p:val>
                                        </p:tav>
                                        <p:tav tm="100000">
                                          <p:val>
                                            <p:strVal val="#ppt_x"/>
                                          </p:val>
                                        </p:tav>
                                      </p:tavLst>
                                    </p:anim>
                                    <p:anim calcmode="lin" valueType="num">
                                      <p:cBhvr additive="base">
                                        <p:cTn id="4846" dur="250" fill="hold"/>
                                        <p:tgtEl>
                                          <p:spTgt spid="860"/>
                                        </p:tgtEl>
                                        <p:attrNameLst>
                                          <p:attrName>ppt_y</p:attrName>
                                        </p:attrNameLst>
                                      </p:cBhvr>
                                      <p:tavLst>
                                        <p:tav tm="0">
                                          <p:val>
                                            <p:strVal val="0-#ppt_h/2"/>
                                          </p:val>
                                        </p:tav>
                                        <p:tav tm="100000">
                                          <p:val>
                                            <p:strVal val="#ppt_y"/>
                                          </p:val>
                                        </p:tav>
                                      </p:tavLst>
                                    </p:anim>
                                  </p:childTnLst>
                                </p:cTn>
                              </p:par>
                              <p:par>
                                <p:cTn id="4847" presetID="1" presetClass="entr" presetSubtype="0" fill="hold" nodeType="withEffect">
                                  <p:stCondLst>
                                    <p:cond delay="0"/>
                                  </p:stCondLst>
                                  <p:childTnLst>
                                    <p:set>
                                      <p:cBhvr>
                                        <p:cTn id="4848" dur="1" fill="hold">
                                          <p:stCondLst>
                                            <p:cond delay="0"/>
                                          </p:stCondLst>
                                        </p:cTn>
                                        <p:tgtEl>
                                          <p:spTgt spid="1007"/>
                                        </p:tgtEl>
                                        <p:attrNameLst>
                                          <p:attrName>style.visibility</p:attrName>
                                        </p:attrNameLst>
                                      </p:cBhvr>
                                      <p:to>
                                        <p:strVal val="visible"/>
                                      </p:to>
                                    </p:set>
                                  </p:childTnLst>
                                </p:cTn>
                              </p:par>
                            </p:childTnLst>
                          </p:cTn>
                        </p:par>
                      </p:childTnLst>
                    </p:cTn>
                  </p:par>
                </p:childTnLst>
              </p:cTn>
              <p:nextCondLst>
                <p:cond evt="onClick" delay="0">
                  <p:tgtEl>
                    <p:spTgt spid="857"/>
                  </p:tgtEl>
                </p:cond>
              </p:nextCondLst>
            </p:seq>
            <p:seq concurrent="1" nextAc="seek">
              <p:cTn id="4849" restart="whenNotActive" fill="hold" evtFilter="cancelBubble" nodeType="interactiveSeq">
                <p:stCondLst>
                  <p:cond evt="onClick" delay="0">
                    <p:tgtEl>
                      <p:spTgt spid="863"/>
                    </p:tgtEl>
                  </p:cond>
                </p:stCondLst>
                <p:endSync evt="end" delay="0">
                  <p:rtn val="all"/>
                </p:endSync>
                <p:childTnLst>
                  <p:par>
                    <p:cTn id="4850" fill="hold">
                      <p:stCondLst>
                        <p:cond delay="0"/>
                      </p:stCondLst>
                      <p:childTnLst>
                        <p:par>
                          <p:cTn id="4851" fill="hold">
                            <p:stCondLst>
                              <p:cond delay="0"/>
                            </p:stCondLst>
                            <p:childTnLst>
                              <p:par>
                                <p:cTn id="4852" presetID="2" presetClass="entr" presetSubtype="3" fill="hold" nodeType="clickEffect">
                                  <p:stCondLst>
                                    <p:cond delay="0"/>
                                  </p:stCondLst>
                                  <p:childTnLst>
                                    <p:set>
                                      <p:cBhvr>
                                        <p:cTn id="4853" dur="1" fill="hold">
                                          <p:stCondLst>
                                            <p:cond delay="0"/>
                                          </p:stCondLst>
                                        </p:cTn>
                                        <p:tgtEl>
                                          <p:spTgt spid="861"/>
                                        </p:tgtEl>
                                        <p:attrNameLst>
                                          <p:attrName>style.visibility</p:attrName>
                                        </p:attrNameLst>
                                      </p:cBhvr>
                                      <p:to>
                                        <p:strVal val="visible"/>
                                      </p:to>
                                    </p:set>
                                    <p:anim calcmode="lin" valueType="num">
                                      <p:cBhvr additive="base">
                                        <p:cTn id="4854" dur="250" fill="hold"/>
                                        <p:tgtEl>
                                          <p:spTgt spid="861"/>
                                        </p:tgtEl>
                                        <p:attrNameLst>
                                          <p:attrName>ppt_x</p:attrName>
                                        </p:attrNameLst>
                                      </p:cBhvr>
                                      <p:tavLst>
                                        <p:tav tm="0">
                                          <p:val>
                                            <p:strVal val="1+#ppt_w/2"/>
                                          </p:val>
                                        </p:tav>
                                        <p:tav tm="100000">
                                          <p:val>
                                            <p:strVal val="#ppt_x"/>
                                          </p:val>
                                        </p:tav>
                                      </p:tavLst>
                                    </p:anim>
                                    <p:anim calcmode="lin" valueType="num">
                                      <p:cBhvr additive="base">
                                        <p:cTn id="4855" dur="250" fill="hold"/>
                                        <p:tgtEl>
                                          <p:spTgt spid="861"/>
                                        </p:tgtEl>
                                        <p:attrNameLst>
                                          <p:attrName>ppt_y</p:attrName>
                                        </p:attrNameLst>
                                      </p:cBhvr>
                                      <p:tavLst>
                                        <p:tav tm="0">
                                          <p:val>
                                            <p:strVal val="0-#ppt_h/2"/>
                                          </p:val>
                                        </p:tav>
                                        <p:tav tm="100000">
                                          <p:val>
                                            <p:strVal val="#ppt_y"/>
                                          </p:val>
                                        </p:tav>
                                      </p:tavLst>
                                    </p:anim>
                                  </p:childTnLst>
                                </p:cTn>
                              </p:par>
                              <p:par>
                                <p:cTn id="4856" presetID="1" presetClass="entr" presetSubtype="0" fill="hold" nodeType="withEffect">
                                  <p:stCondLst>
                                    <p:cond delay="0"/>
                                  </p:stCondLst>
                                  <p:childTnLst>
                                    <p:set>
                                      <p:cBhvr>
                                        <p:cTn id="4857" dur="1" fill="hold">
                                          <p:stCondLst>
                                            <p:cond delay="0"/>
                                          </p:stCondLst>
                                        </p:cTn>
                                        <p:tgtEl>
                                          <p:spTgt spid="1007"/>
                                        </p:tgtEl>
                                        <p:attrNameLst>
                                          <p:attrName>style.visibility</p:attrName>
                                        </p:attrNameLst>
                                      </p:cBhvr>
                                      <p:to>
                                        <p:strVal val="visible"/>
                                      </p:to>
                                    </p:set>
                                  </p:childTnLst>
                                </p:cTn>
                              </p:par>
                            </p:childTnLst>
                          </p:cTn>
                        </p:par>
                      </p:childTnLst>
                    </p:cTn>
                  </p:par>
                </p:childTnLst>
              </p:cTn>
              <p:nextCondLst>
                <p:cond evt="onClick" delay="0">
                  <p:tgtEl>
                    <p:spTgt spid="863"/>
                  </p:tgtEl>
                </p:cond>
              </p:nextCondLst>
            </p:seq>
            <p:seq concurrent="1" nextAc="seek">
              <p:cTn id="4858" restart="whenNotActive" fill="hold" evtFilter="cancelBubble" nodeType="interactiveSeq">
                <p:stCondLst>
                  <p:cond evt="onClick" delay="0">
                    <p:tgtEl>
                      <p:spTgt spid="858"/>
                    </p:tgtEl>
                  </p:cond>
                </p:stCondLst>
                <p:endSync evt="end" delay="0">
                  <p:rtn val="all"/>
                </p:endSync>
                <p:childTnLst>
                  <p:par>
                    <p:cTn id="4859" fill="hold">
                      <p:stCondLst>
                        <p:cond delay="0"/>
                      </p:stCondLst>
                      <p:childTnLst>
                        <p:par>
                          <p:cTn id="4860" fill="hold">
                            <p:stCondLst>
                              <p:cond delay="0"/>
                            </p:stCondLst>
                            <p:childTnLst>
                              <p:par>
                                <p:cTn id="4861" presetID="2" presetClass="entr" presetSubtype="3" fill="hold" nodeType="clickEffect">
                                  <p:stCondLst>
                                    <p:cond delay="0"/>
                                  </p:stCondLst>
                                  <p:childTnLst>
                                    <p:set>
                                      <p:cBhvr>
                                        <p:cTn id="4862" dur="1" fill="hold">
                                          <p:stCondLst>
                                            <p:cond delay="0"/>
                                          </p:stCondLst>
                                        </p:cTn>
                                        <p:tgtEl>
                                          <p:spTgt spid="862"/>
                                        </p:tgtEl>
                                        <p:attrNameLst>
                                          <p:attrName>style.visibility</p:attrName>
                                        </p:attrNameLst>
                                      </p:cBhvr>
                                      <p:to>
                                        <p:strVal val="visible"/>
                                      </p:to>
                                    </p:set>
                                    <p:anim calcmode="lin" valueType="num">
                                      <p:cBhvr additive="base">
                                        <p:cTn id="4863" dur="250" fill="hold"/>
                                        <p:tgtEl>
                                          <p:spTgt spid="862"/>
                                        </p:tgtEl>
                                        <p:attrNameLst>
                                          <p:attrName>ppt_x</p:attrName>
                                        </p:attrNameLst>
                                      </p:cBhvr>
                                      <p:tavLst>
                                        <p:tav tm="0">
                                          <p:val>
                                            <p:strVal val="1+#ppt_w/2"/>
                                          </p:val>
                                        </p:tav>
                                        <p:tav tm="100000">
                                          <p:val>
                                            <p:strVal val="#ppt_x"/>
                                          </p:val>
                                        </p:tav>
                                      </p:tavLst>
                                    </p:anim>
                                    <p:anim calcmode="lin" valueType="num">
                                      <p:cBhvr additive="base">
                                        <p:cTn id="4864" dur="250" fill="hold"/>
                                        <p:tgtEl>
                                          <p:spTgt spid="862"/>
                                        </p:tgtEl>
                                        <p:attrNameLst>
                                          <p:attrName>ppt_y</p:attrName>
                                        </p:attrNameLst>
                                      </p:cBhvr>
                                      <p:tavLst>
                                        <p:tav tm="0">
                                          <p:val>
                                            <p:strVal val="0-#ppt_h/2"/>
                                          </p:val>
                                        </p:tav>
                                        <p:tav tm="100000">
                                          <p:val>
                                            <p:strVal val="#ppt_y"/>
                                          </p:val>
                                        </p:tav>
                                      </p:tavLst>
                                    </p:anim>
                                  </p:childTnLst>
                                </p:cTn>
                              </p:par>
                              <p:par>
                                <p:cTn id="4865" presetID="1" presetClass="entr" presetSubtype="0" fill="hold" nodeType="withEffect">
                                  <p:stCondLst>
                                    <p:cond delay="0"/>
                                  </p:stCondLst>
                                  <p:childTnLst>
                                    <p:set>
                                      <p:cBhvr>
                                        <p:cTn id="4866" dur="1" fill="hold">
                                          <p:stCondLst>
                                            <p:cond delay="0"/>
                                          </p:stCondLst>
                                        </p:cTn>
                                        <p:tgtEl>
                                          <p:spTgt spid="1007"/>
                                        </p:tgtEl>
                                        <p:attrNameLst>
                                          <p:attrName>style.visibility</p:attrName>
                                        </p:attrNameLst>
                                      </p:cBhvr>
                                      <p:to>
                                        <p:strVal val="visible"/>
                                      </p:to>
                                    </p:set>
                                  </p:childTnLst>
                                </p:cTn>
                              </p:par>
                            </p:childTnLst>
                          </p:cTn>
                        </p:par>
                      </p:childTnLst>
                    </p:cTn>
                  </p:par>
                </p:childTnLst>
              </p:cTn>
              <p:nextCondLst>
                <p:cond evt="onClick" delay="0">
                  <p:tgtEl>
                    <p:spTgt spid="858"/>
                  </p:tgtEl>
                </p:cond>
              </p:nextCondLst>
            </p:seq>
            <p:seq concurrent="1" nextAc="seek">
              <p:cTn id="4867" restart="whenNotActive" fill="hold" evtFilter="cancelBubble" nodeType="interactiveSeq">
                <p:stCondLst>
                  <p:cond evt="onClick" delay="0">
                    <p:tgtEl>
                      <p:spTgt spid="859"/>
                    </p:tgtEl>
                  </p:cond>
                </p:stCondLst>
                <p:endSync evt="end" delay="0">
                  <p:rtn val="all"/>
                </p:endSync>
                <p:childTnLst>
                  <p:par>
                    <p:cTn id="4868" fill="hold">
                      <p:stCondLst>
                        <p:cond delay="0"/>
                      </p:stCondLst>
                      <p:childTnLst>
                        <p:par>
                          <p:cTn id="4869" fill="hold">
                            <p:stCondLst>
                              <p:cond delay="0"/>
                            </p:stCondLst>
                            <p:childTnLst>
                              <p:par>
                                <p:cTn id="4870" presetID="2" presetClass="entr" presetSubtype="3" fill="hold" nodeType="clickEffect">
                                  <p:stCondLst>
                                    <p:cond delay="0"/>
                                  </p:stCondLst>
                                  <p:childTnLst>
                                    <p:set>
                                      <p:cBhvr>
                                        <p:cTn id="4871" dur="1" fill="hold">
                                          <p:stCondLst>
                                            <p:cond delay="0"/>
                                          </p:stCondLst>
                                        </p:cTn>
                                        <p:tgtEl>
                                          <p:spTgt spid="856"/>
                                        </p:tgtEl>
                                        <p:attrNameLst>
                                          <p:attrName>style.visibility</p:attrName>
                                        </p:attrNameLst>
                                      </p:cBhvr>
                                      <p:to>
                                        <p:strVal val="visible"/>
                                      </p:to>
                                    </p:set>
                                    <p:anim calcmode="lin" valueType="num">
                                      <p:cBhvr additive="base">
                                        <p:cTn id="4872" dur="250" fill="hold"/>
                                        <p:tgtEl>
                                          <p:spTgt spid="856"/>
                                        </p:tgtEl>
                                        <p:attrNameLst>
                                          <p:attrName>ppt_x</p:attrName>
                                        </p:attrNameLst>
                                      </p:cBhvr>
                                      <p:tavLst>
                                        <p:tav tm="0">
                                          <p:val>
                                            <p:strVal val="1+#ppt_w/2"/>
                                          </p:val>
                                        </p:tav>
                                        <p:tav tm="100000">
                                          <p:val>
                                            <p:strVal val="#ppt_x"/>
                                          </p:val>
                                        </p:tav>
                                      </p:tavLst>
                                    </p:anim>
                                    <p:anim calcmode="lin" valueType="num">
                                      <p:cBhvr additive="base">
                                        <p:cTn id="4873" dur="250" fill="hold"/>
                                        <p:tgtEl>
                                          <p:spTgt spid="856"/>
                                        </p:tgtEl>
                                        <p:attrNameLst>
                                          <p:attrName>ppt_y</p:attrName>
                                        </p:attrNameLst>
                                      </p:cBhvr>
                                      <p:tavLst>
                                        <p:tav tm="0">
                                          <p:val>
                                            <p:strVal val="0-#ppt_h/2"/>
                                          </p:val>
                                        </p:tav>
                                        <p:tav tm="100000">
                                          <p:val>
                                            <p:strVal val="#ppt_y"/>
                                          </p:val>
                                        </p:tav>
                                      </p:tavLst>
                                    </p:anim>
                                  </p:childTnLst>
                                </p:cTn>
                              </p:par>
                              <p:par>
                                <p:cTn id="4874" presetID="1" presetClass="entr" presetSubtype="0" fill="hold" nodeType="withEffect">
                                  <p:stCondLst>
                                    <p:cond delay="0"/>
                                  </p:stCondLst>
                                  <p:childTnLst>
                                    <p:set>
                                      <p:cBhvr>
                                        <p:cTn id="4875" dur="1" fill="hold">
                                          <p:stCondLst>
                                            <p:cond delay="0"/>
                                          </p:stCondLst>
                                        </p:cTn>
                                        <p:tgtEl>
                                          <p:spTgt spid="1007"/>
                                        </p:tgtEl>
                                        <p:attrNameLst>
                                          <p:attrName>style.visibility</p:attrName>
                                        </p:attrNameLst>
                                      </p:cBhvr>
                                      <p:to>
                                        <p:strVal val="visible"/>
                                      </p:to>
                                    </p:set>
                                  </p:childTnLst>
                                </p:cTn>
                              </p:par>
                            </p:childTnLst>
                          </p:cTn>
                        </p:par>
                      </p:childTnLst>
                    </p:cTn>
                  </p:par>
                </p:childTnLst>
              </p:cTn>
              <p:nextCondLst>
                <p:cond evt="onClick" delay="0">
                  <p:tgtEl>
                    <p:spTgt spid="859"/>
                  </p:tgtEl>
                </p:cond>
              </p:nextCondLst>
            </p:seq>
            <p:seq concurrent="1" nextAc="seek">
              <p:cTn id="4876" restart="whenNotActive" fill="hold" evtFilter="cancelBubble" nodeType="interactiveSeq">
                <p:stCondLst>
                  <p:cond evt="onClick" delay="0">
                    <p:tgtEl>
                      <p:spTgt spid="855"/>
                    </p:tgtEl>
                  </p:cond>
                </p:stCondLst>
                <p:endSync evt="end" delay="0">
                  <p:rtn val="all"/>
                </p:endSync>
                <p:childTnLst>
                  <p:par>
                    <p:cTn id="4877" fill="hold">
                      <p:stCondLst>
                        <p:cond delay="0"/>
                      </p:stCondLst>
                      <p:childTnLst>
                        <p:par>
                          <p:cTn id="4878" fill="hold">
                            <p:stCondLst>
                              <p:cond delay="0"/>
                            </p:stCondLst>
                            <p:childTnLst>
                              <p:par>
                                <p:cTn id="4879" presetID="2" presetClass="entr" presetSubtype="3" fill="hold" nodeType="clickEffect">
                                  <p:stCondLst>
                                    <p:cond delay="0"/>
                                  </p:stCondLst>
                                  <p:childTnLst>
                                    <p:set>
                                      <p:cBhvr>
                                        <p:cTn id="4880" dur="1" fill="hold">
                                          <p:stCondLst>
                                            <p:cond delay="0"/>
                                          </p:stCondLst>
                                        </p:cTn>
                                        <p:tgtEl>
                                          <p:spTgt spid="854"/>
                                        </p:tgtEl>
                                        <p:attrNameLst>
                                          <p:attrName>style.visibility</p:attrName>
                                        </p:attrNameLst>
                                      </p:cBhvr>
                                      <p:to>
                                        <p:strVal val="visible"/>
                                      </p:to>
                                    </p:set>
                                    <p:anim calcmode="lin" valueType="num">
                                      <p:cBhvr additive="base">
                                        <p:cTn id="4881" dur="250" fill="hold"/>
                                        <p:tgtEl>
                                          <p:spTgt spid="854"/>
                                        </p:tgtEl>
                                        <p:attrNameLst>
                                          <p:attrName>ppt_x</p:attrName>
                                        </p:attrNameLst>
                                      </p:cBhvr>
                                      <p:tavLst>
                                        <p:tav tm="0">
                                          <p:val>
                                            <p:strVal val="1+#ppt_w/2"/>
                                          </p:val>
                                        </p:tav>
                                        <p:tav tm="100000">
                                          <p:val>
                                            <p:strVal val="#ppt_x"/>
                                          </p:val>
                                        </p:tav>
                                      </p:tavLst>
                                    </p:anim>
                                    <p:anim calcmode="lin" valueType="num">
                                      <p:cBhvr additive="base">
                                        <p:cTn id="4882" dur="250" fill="hold"/>
                                        <p:tgtEl>
                                          <p:spTgt spid="854"/>
                                        </p:tgtEl>
                                        <p:attrNameLst>
                                          <p:attrName>ppt_y</p:attrName>
                                        </p:attrNameLst>
                                      </p:cBhvr>
                                      <p:tavLst>
                                        <p:tav tm="0">
                                          <p:val>
                                            <p:strVal val="0-#ppt_h/2"/>
                                          </p:val>
                                        </p:tav>
                                        <p:tav tm="100000">
                                          <p:val>
                                            <p:strVal val="#ppt_y"/>
                                          </p:val>
                                        </p:tav>
                                      </p:tavLst>
                                    </p:anim>
                                  </p:childTnLst>
                                </p:cTn>
                              </p:par>
                              <p:par>
                                <p:cTn id="4883" presetID="1" presetClass="entr" presetSubtype="0" fill="hold" nodeType="withEffect">
                                  <p:stCondLst>
                                    <p:cond delay="0"/>
                                  </p:stCondLst>
                                  <p:childTnLst>
                                    <p:set>
                                      <p:cBhvr>
                                        <p:cTn id="4884" dur="1" fill="hold">
                                          <p:stCondLst>
                                            <p:cond delay="0"/>
                                          </p:stCondLst>
                                        </p:cTn>
                                        <p:tgtEl>
                                          <p:spTgt spid="1007"/>
                                        </p:tgtEl>
                                        <p:attrNameLst>
                                          <p:attrName>style.visibility</p:attrName>
                                        </p:attrNameLst>
                                      </p:cBhvr>
                                      <p:to>
                                        <p:strVal val="visible"/>
                                      </p:to>
                                    </p:set>
                                  </p:childTnLst>
                                </p:cTn>
                              </p:par>
                            </p:childTnLst>
                          </p:cTn>
                        </p:par>
                      </p:childTnLst>
                    </p:cTn>
                  </p:par>
                </p:childTnLst>
              </p:cTn>
              <p:nextCondLst>
                <p:cond evt="onClick" delay="0">
                  <p:tgtEl>
                    <p:spTgt spid="855"/>
                  </p:tgtEl>
                </p:cond>
              </p:nextCondLst>
            </p:seq>
            <p:seq concurrent="1" nextAc="seek">
              <p:cTn id="4885" restart="whenNotActive" fill="hold" evtFilter="cancelBubble" nodeType="interactiveSeq">
                <p:stCondLst>
                  <p:cond evt="onClick" delay="0">
                    <p:tgtEl>
                      <p:spTgt spid="870"/>
                    </p:tgtEl>
                  </p:cond>
                </p:stCondLst>
                <p:endSync evt="end" delay="0">
                  <p:rtn val="all"/>
                </p:endSync>
                <p:childTnLst>
                  <p:par>
                    <p:cTn id="4886" fill="hold">
                      <p:stCondLst>
                        <p:cond delay="0"/>
                      </p:stCondLst>
                      <p:childTnLst>
                        <p:par>
                          <p:cTn id="4887" fill="hold">
                            <p:stCondLst>
                              <p:cond delay="0"/>
                            </p:stCondLst>
                            <p:childTnLst>
                              <p:par>
                                <p:cTn id="4888" presetID="2" presetClass="entr" presetSubtype="3" fill="hold" nodeType="clickEffect">
                                  <p:stCondLst>
                                    <p:cond delay="0"/>
                                  </p:stCondLst>
                                  <p:childTnLst>
                                    <p:set>
                                      <p:cBhvr>
                                        <p:cTn id="4889" dur="1" fill="hold">
                                          <p:stCondLst>
                                            <p:cond delay="0"/>
                                          </p:stCondLst>
                                        </p:cTn>
                                        <p:tgtEl>
                                          <p:spTgt spid="864"/>
                                        </p:tgtEl>
                                        <p:attrNameLst>
                                          <p:attrName>style.visibility</p:attrName>
                                        </p:attrNameLst>
                                      </p:cBhvr>
                                      <p:to>
                                        <p:strVal val="visible"/>
                                      </p:to>
                                    </p:set>
                                    <p:anim calcmode="lin" valueType="num">
                                      <p:cBhvr additive="base">
                                        <p:cTn id="4890" dur="250" fill="hold"/>
                                        <p:tgtEl>
                                          <p:spTgt spid="864"/>
                                        </p:tgtEl>
                                        <p:attrNameLst>
                                          <p:attrName>ppt_x</p:attrName>
                                        </p:attrNameLst>
                                      </p:cBhvr>
                                      <p:tavLst>
                                        <p:tav tm="0">
                                          <p:val>
                                            <p:strVal val="1+#ppt_w/2"/>
                                          </p:val>
                                        </p:tav>
                                        <p:tav tm="100000">
                                          <p:val>
                                            <p:strVal val="#ppt_x"/>
                                          </p:val>
                                        </p:tav>
                                      </p:tavLst>
                                    </p:anim>
                                    <p:anim calcmode="lin" valueType="num">
                                      <p:cBhvr additive="base">
                                        <p:cTn id="4891" dur="250" fill="hold"/>
                                        <p:tgtEl>
                                          <p:spTgt spid="864"/>
                                        </p:tgtEl>
                                        <p:attrNameLst>
                                          <p:attrName>ppt_y</p:attrName>
                                        </p:attrNameLst>
                                      </p:cBhvr>
                                      <p:tavLst>
                                        <p:tav tm="0">
                                          <p:val>
                                            <p:strVal val="0-#ppt_h/2"/>
                                          </p:val>
                                        </p:tav>
                                        <p:tav tm="100000">
                                          <p:val>
                                            <p:strVal val="#ppt_y"/>
                                          </p:val>
                                        </p:tav>
                                      </p:tavLst>
                                    </p:anim>
                                  </p:childTnLst>
                                </p:cTn>
                              </p:par>
                              <p:par>
                                <p:cTn id="4892" presetID="1" presetClass="entr" presetSubtype="0" fill="hold" nodeType="withEffect">
                                  <p:stCondLst>
                                    <p:cond delay="0"/>
                                  </p:stCondLst>
                                  <p:childTnLst>
                                    <p:set>
                                      <p:cBhvr>
                                        <p:cTn id="4893" dur="1" fill="hold">
                                          <p:stCondLst>
                                            <p:cond delay="0"/>
                                          </p:stCondLst>
                                        </p:cTn>
                                        <p:tgtEl>
                                          <p:spTgt spid="1008"/>
                                        </p:tgtEl>
                                        <p:attrNameLst>
                                          <p:attrName>style.visibility</p:attrName>
                                        </p:attrNameLst>
                                      </p:cBhvr>
                                      <p:to>
                                        <p:strVal val="visible"/>
                                      </p:to>
                                    </p:set>
                                  </p:childTnLst>
                                </p:cTn>
                              </p:par>
                            </p:childTnLst>
                          </p:cTn>
                        </p:par>
                      </p:childTnLst>
                    </p:cTn>
                  </p:par>
                </p:childTnLst>
              </p:cTn>
              <p:nextCondLst>
                <p:cond evt="onClick" delay="0">
                  <p:tgtEl>
                    <p:spTgt spid="870"/>
                  </p:tgtEl>
                </p:cond>
              </p:nextCondLst>
            </p:seq>
            <p:seq concurrent="1" nextAc="seek">
              <p:cTn id="4894" restart="whenNotActive" fill="hold" evtFilter="cancelBubble" nodeType="interactiveSeq">
                <p:stCondLst>
                  <p:cond evt="onClick" delay="0">
                    <p:tgtEl>
                      <p:spTgt spid="868"/>
                    </p:tgtEl>
                  </p:cond>
                </p:stCondLst>
                <p:endSync evt="end" delay="0">
                  <p:rtn val="all"/>
                </p:endSync>
                <p:childTnLst>
                  <p:par>
                    <p:cTn id="4895" fill="hold">
                      <p:stCondLst>
                        <p:cond delay="0"/>
                      </p:stCondLst>
                      <p:childTnLst>
                        <p:par>
                          <p:cTn id="4896" fill="hold">
                            <p:stCondLst>
                              <p:cond delay="0"/>
                            </p:stCondLst>
                            <p:childTnLst>
                              <p:par>
                                <p:cTn id="4897" presetID="2" presetClass="entr" presetSubtype="3" fill="hold" nodeType="clickEffect">
                                  <p:stCondLst>
                                    <p:cond delay="0"/>
                                  </p:stCondLst>
                                  <p:childTnLst>
                                    <p:set>
                                      <p:cBhvr>
                                        <p:cTn id="4898" dur="1" fill="hold">
                                          <p:stCondLst>
                                            <p:cond delay="0"/>
                                          </p:stCondLst>
                                        </p:cTn>
                                        <p:tgtEl>
                                          <p:spTgt spid="867"/>
                                        </p:tgtEl>
                                        <p:attrNameLst>
                                          <p:attrName>style.visibility</p:attrName>
                                        </p:attrNameLst>
                                      </p:cBhvr>
                                      <p:to>
                                        <p:strVal val="visible"/>
                                      </p:to>
                                    </p:set>
                                    <p:anim calcmode="lin" valueType="num">
                                      <p:cBhvr additive="base">
                                        <p:cTn id="4899" dur="250" fill="hold"/>
                                        <p:tgtEl>
                                          <p:spTgt spid="867"/>
                                        </p:tgtEl>
                                        <p:attrNameLst>
                                          <p:attrName>ppt_x</p:attrName>
                                        </p:attrNameLst>
                                      </p:cBhvr>
                                      <p:tavLst>
                                        <p:tav tm="0">
                                          <p:val>
                                            <p:strVal val="1+#ppt_w/2"/>
                                          </p:val>
                                        </p:tav>
                                        <p:tav tm="100000">
                                          <p:val>
                                            <p:strVal val="#ppt_x"/>
                                          </p:val>
                                        </p:tav>
                                      </p:tavLst>
                                    </p:anim>
                                    <p:anim calcmode="lin" valueType="num">
                                      <p:cBhvr additive="base">
                                        <p:cTn id="4900" dur="250" fill="hold"/>
                                        <p:tgtEl>
                                          <p:spTgt spid="867"/>
                                        </p:tgtEl>
                                        <p:attrNameLst>
                                          <p:attrName>ppt_y</p:attrName>
                                        </p:attrNameLst>
                                      </p:cBhvr>
                                      <p:tavLst>
                                        <p:tav tm="0">
                                          <p:val>
                                            <p:strVal val="0-#ppt_h/2"/>
                                          </p:val>
                                        </p:tav>
                                        <p:tav tm="100000">
                                          <p:val>
                                            <p:strVal val="#ppt_y"/>
                                          </p:val>
                                        </p:tav>
                                      </p:tavLst>
                                    </p:anim>
                                  </p:childTnLst>
                                </p:cTn>
                              </p:par>
                              <p:par>
                                <p:cTn id="4901" presetID="1" presetClass="entr" presetSubtype="0" fill="hold" nodeType="withEffect">
                                  <p:stCondLst>
                                    <p:cond delay="0"/>
                                  </p:stCondLst>
                                  <p:childTnLst>
                                    <p:set>
                                      <p:cBhvr>
                                        <p:cTn id="4902" dur="1" fill="hold">
                                          <p:stCondLst>
                                            <p:cond delay="0"/>
                                          </p:stCondLst>
                                        </p:cTn>
                                        <p:tgtEl>
                                          <p:spTgt spid="1008"/>
                                        </p:tgtEl>
                                        <p:attrNameLst>
                                          <p:attrName>style.visibility</p:attrName>
                                        </p:attrNameLst>
                                      </p:cBhvr>
                                      <p:to>
                                        <p:strVal val="visible"/>
                                      </p:to>
                                    </p:set>
                                  </p:childTnLst>
                                </p:cTn>
                              </p:par>
                            </p:childTnLst>
                          </p:cTn>
                        </p:par>
                      </p:childTnLst>
                    </p:cTn>
                  </p:par>
                </p:childTnLst>
              </p:cTn>
              <p:nextCondLst>
                <p:cond evt="onClick" delay="0">
                  <p:tgtEl>
                    <p:spTgt spid="868"/>
                  </p:tgtEl>
                </p:cond>
              </p:nextCondLst>
            </p:seq>
            <p:seq concurrent="1" nextAc="seek">
              <p:cTn id="4903" restart="whenNotActive" fill="hold" evtFilter="cancelBubble" nodeType="interactiveSeq">
                <p:stCondLst>
                  <p:cond evt="onClick" delay="0">
                    <p:tgtEl>
                      <p:spTgt spid="871"/>
                    </p:tgtEl>
                  </p:cond>
                </p:stCondLst>
                <p:endSync evt="end" delay="0">
                  <p:rtn val="all"/>
                </p:endSync>
                <p:childTnLst>
                  <p:par>
                    <p:cTn id="4904" fill="hold">
                      <p:stCondLst>
                        <p:cond delay="0"/>
                      </p:stCondLst>
                      <p:childTnLst>
                        <p:par>
                          <p:cTn id="4905" fill="hold">
                            <p:stCondLst>
                              <p:cond delay="0"/>
                            </p:stCondLst>
                            <p:childTnLst>
                              <p:par>
                                <p:cTn id="4906" presetID="2" presetClass="entr" presetSubtype="3" fill="hold" nodeType="clickEffect">
                                  <p:stCondLst>
                                    <p:cond delay="0"/>
                                  </p:stCondLst>
                                  <p:childTnLst>
                                    <p:set>
                                      <p:cBhvr>
                                        <p:cTn id="4907" dur="1" fill="hold">
                                          <p:stCondLst>
                                            <p:cond delay="0"/>
                                          </p:stCondLst>
                                        </p:cTn>
                                        <p:tgtEl>
                                          <p:spTgt spid="873"/>
                                        </p:tgtEl>
                                        <p:attrNameLst>
                                          <p:attrName>style.visibility</p:attrName>
                                        </p:attrNameLst>
                                      </p:cBhvr>
                                      <p:to>
                                        <p:strVal val="visible"/>
                                      </p:to>
                                    </p:set>
                                    <p:anim calcmode="lin" valueType="num">
                                      <p:cBhvr additive="base">
                                        <p:cTn id="4908" dur="250" fill="hold"/>
                                        <p:tgtEl>
                                          <p:spTgt spid="873"/>
                                        </p:tgtEl>
                                        <p:attrNameLst>
                                          <p:attrName>ppt_x</p:attrName>
                                        </p:attrNameLst>
                                      </p:cBhvr>
                                      <p:tavLst>
                                        <p:tav tm="0">
                                          <p:val>
                                            <p:strVal val="1+#ppt_w/2"/>
                                          </p:val>
                                        </p:tav>
                                        <p:tav tm="100000">
                                          <p:val>
                                            <p:strVal val="#ppt_x"/>
                                          </p:val>
                                        </p:tav>
                                      </p:tavLst>
                                    </p:anim>
                                    <p:anim calcmode="lin" valueType="num">
                                      <p:cBhvr additive="base">
                                        <p:cTn id="4909" dur="250" fill="hold"/>
                                        <p:tgtEl>
                                          <p:spTgt spid="873"/>
                                        </p:tgtEl>
                                        <p:attrNameLst>
                                          <p:attrName>ppt_y</p:attrName>
                                        </p:attrNameLst>
                                      </p:cBhvr>
                                      <p:tavLst>
                                        <p:tav tm="0">
                                          <p:val>
                                            <p:strVal val="0-#ppt_h/2"/>
                                          </p:val>
                                        </p:tav>
                                        <p:tav tm="100000">
                                          <p:val>
                                            <p:strVal val="#ppt_y"/>
                                          </p:val>
                                        </p:tav>
                                      </p:tavLst>
                                    </p:anim>
                                  </p:childTnLst>
                                </p:cTn>
                              </p:par>
                              <p:par>
                                <p:cTn id="4910" presetID="1" presetClass="entr" presetSubtype="0" fill="hold" nodeType="withEffect">
                                  <p:stCondLst>
                                    <p:cond delay="0"/>
                                  </p:stCondLst>
                                  <p:childTnLst>
                                    <p:set>
                                      <p:cBhvr>
                                        <p:cTn id="4911" dur="1" fill="hold">
                                          <p:stCondLst>
                                            <p:cond delay="0"/>
                                          </p:stCondLst>
                                        </p:cTn>
                                        <p:tgtEl>
                                          <p:spTgt spid="1008"/>
                                        </p:tgtEl>
                                        <p:attrNameLst>
                                          <p:attrName>style.visibility</p:attrName>
                                        </p:attrNameLst>
                                      </p:cBhvr>
                                      <p:to>
                                        <p:strVal val="visible"/>
                                      </p:to>
                                    </p:set>
                                  </p:childTnLst>
                                </p:cTn>
                              </p:par>
                            </p:childTnLst>
                          </p:cTn>
                        </p:par>
                      </p:childTnLst>
                    </p:cTn>
                  </p:par>
                </p:childTnLst>
              </p:cTn>
              <p:nextCondLst>
                <p:cond evt="onClick" delay="0">
                  <p:tgtEl>
                    <p:spTgt spid="871"/>
                  </p:tgtEl>
                </p:cond>
              </p:nextCondLst>
            </p:seq>
            <p:seq concurrent="1" nextAc="seek">
              <p:cTn id="4912" restart="whenNotActive" fill="hold" evtFilter="cancelBubble" nodeType="interactiveSeq">
                <p:stCondLst>
                  <p:cond evt="onClick" delay="0">
                    <p:tgtEl>
                      <p:spTgt spid="872"/>
                    </p:tgtEl>
                  </p:cond>
                </p:stCondLst>
                <p:endSync evt="end" delay="0">
                  <p:rtn val="all"/>
                </p:endSync>
                <p:childTnLst>
                  <p:par>
                    <p:cTn id="4913" fill="hold">
                      <p:stCondLst>
                        <p:cond delay="0"/>
                      </p:stCondLst>
                      <p:childTnLst>
                        <p:par>
                          <p:cTn id="4914" fill="hold">
                            <p:stCondLst>
                              <p:cond delay="0"/>
                            </p:stCondLst>
                            <p:childTnLst>
                              <p:par>
                                <p:cTn id="4915" presetID="2" presetClass="entr" presetSubtype="3" fill="hold" nodeType="clickEffect">
                                  <p:stCondLst>
                                    <p:cond delay="0"/>
                                  </p:stCondLst>
                                  <p:childTnLst>
                                    <p:set>
                                      <p:cBhvr>
                                        <p:cTn id="4916" dur="1" fill="hold">
                                          <p:stCondLst>
                                            <p:cond delay="0"/>
                                          </p:stCondLst>
                                        </p:cTn>
                                        <p:tgtEl>
                                          <p:spTgt spid="869"/>
                                        </p:tgtEl>
                                        <p:attrNameLst>
                                          <p:attrName>style.visibility</p:attrName>
                                        </p:attrNameLst>
                                      </p:cBhvr>
                                      <p:to>
                                        <p:strVal val="visible"/>
                                      </p:to>
                                    </p:set>
                                    <p:anim calcmode="lin" valueType="num">
                                      <p:cBhvr additive="base">
                                        <p:cTn id="4917" dur="250" fill="hold"/>
                                        <p:tgtEl>
                                          <p:spTgt spid="869"/>
                                        </p:tgtEl>
                                        <p:attrNameLst>
                                          <p:attrName>ppt_x</p:attrName>
                                        </p:attrNameLst>
                                      </p:cBhvr>
                                      <p:tavLst>
                                        <p:tav tm="0">
                                          <p:val>
                                            <p:strVal val="1+#ppt_w/2"/>
                                          </p:val>
                                        </p:tav>
                                        <p:tav tm="100000">
                                          <p:val>
                                            <p:strVal val="#ppt_x"/>
                                          </p:val>
                                        </p:tav>
                                      </p:tavLst>
                                    </p:anim>
                                    <p:anim calcmode="lin" valueType="num">
                                      <p:cBhvr additive="base">
                                        <p:cTn id="4918" dur="250" fill="hold"/>
                                        <p:tgtEl>
                                          <p:spTgt spid="869"/>
                                        </p:tgtEl>
                                        <p:attrNameLst>
                                          <p:attrName>ppt_y</p:attrName>
                                        </p:attrNameLst>
                                      </p:cBhvr>
                                      <p:tavLst>
                                        <p:tav tm="0">
                                          <p:val>
                                            <p:strVal val="0-#ppt_h/2"/>
                                          </p:val>
                                        </p:tav>
                                        <p:tav tm="100000">
                                          <p:val>
                                            <p:strVal val="#ppt_y"/>
                                          </p:val>
                                        </p:tav>
                                      </p:tavLst>
                                    </p:anim>
                                  </p:childTnLst>
                                </p:cTn>
                              </p:par>
                              <p:par>
                                <p:cTn id="4919" presetID="1" presetClass="entr" presetSubtype="0" fill="hold" nodeType="withEffect">
                                  <p:stCondLst>
                                    <p:cond delay="0"/>
                                  </p:stCondLst>
                                  <p:childTnLst>
                                    <p:set>
                                      <p:cBhvr>
                                        <p:cTn id="4920" dur="1" fill="hold">
                                          <p:stCondLst>
                                            <p:cond delay="0"/>
                                          </p:stCondLst>
                                        </p:cTn>
                                        <p:tgtEl>
                                          <p:spTgt spid="1008"/>
                                        </p:tgtEl>
                                        <p:attrNameLst>
                                          <p:attrName>style.visibility</p:attrName>
                                        </p:attrNameLst>
                                      </p:cBhvr>
                                      <p:to>
                                        <p:strVal val="visible"/>
                                      </p:to>
                                    </p:set>
                                  </p:childTnLst>
                                </p:cTn>
                              </p:par>
                            </p:childTnLst>
                          </p:cTn>
                        </p:par>
                      </p:childTnLst>
                    </p:cTn>
                  </p:par>
                </p:childTnLst>
              </p:cTn>
              <p:nextCondLst>
                <p:cond evt="onClick" delay="0">
                  <p:tgtEl>
                    <p:spTgt spid="872"/>
                  </p:tgtEl>
                </p:cond>
              </p:nextCondLst>
            </p:seq>
            <p:seq concurrent="1" nextAc="seek">
              <p:cTn id="4921" restart="whenNotActive" fill="hold" evtFilter="cancelBubble" nodeType="interactiveSeq">
                <p:stCondLst>
                  <p:cond evt="onClick" delay="0">
                    <p:tgtEl>
                      <p:spTgt spid="866"/>
                    </p:tgtEl>
                  </p:cond>
                </p:stCondLst>
                <p:endSync evt="end" delay="0">
                  <p:rtn val="all"/>
                </p:endSync>
                <p:childTnLst>
                  <p:par>
                    <p:cTn id="4922" fill="hold">
                      <p:stCondLst>
                        <p:cond delay="0"/>
                      </p:stCondLst>
                      <p:childTnLst>
                        <p:par>
                          <p:cTn id="4923" fill="hold">
                            <p:stCondLst>
                              <p:cond delay="0"/>
                            </p:stCondLst>
                            <p:childTnLst>
                              <p:par>
                                <p:cTn id="4924" presetID="2" presetClass="entr" presetSubtype="3" fill="hold" nodeType="clickEffect">
                                  <p:stCondLst>
                                    <p:cond delay="0"/>
                                  </p:stCondLst>
                                  <p:childTnLst>
                                    <p:set>
                                      <p:cBhvr>
                                        <p:cTn id="4925" dur="1" fill="hold">
                                          <p:stCondLst>
                                            <p:cond delay="0"/>
                                          </p:stCondLst>
                                        </p:cTn>
                                        <p:tgtEl>
                                          <p:spTgt spid="865"/>
                                        </p:tgtEl>
                                        <p:attrNameLst>
                                          <p:attrName>style.visibility</p:attrName>
                                        </p:attrNameLst>
                                      </p:cBhvr>
                                      <p:to>
                                        <p:strVal val="visible"/>
                                      </p:to>
                                    </p:set>
                                    <p:anim calcmode="lin" valueType="num">
                                      <p:cBhvr additive="base">
                                        <p:cTn id="4926" dur="250" fill="hold"/>
                                        <p:tgtEl>
                                          <p:spTgt spid="865"/>
                                        </p:tgtEl>
                                        <p:attrNameLst>
                                          <p:attrName>ppt_x</p:attrName>
                                        </p:attrNameLst>
                                      </p:cBhvr>
                                      <p:tavLst>
                                        <p:tav tm="0">
                                          <p:val>
                                            <p:strVal val="1+#ppt_w/2"/>
                                          </p:val>
                                        </p:tav>
                                        <p:tav tm="100000">
                                          <p:val>
                                            <p:strVal val="#ppt_x"/>
                                          </p:val>
                                        </p:tav>
                                      </p:tavLst>
                                    </p:anim>
                                    <p:anim calcmode="lin" valueType="num">
                                      <p:cBhvr additive="base">
                                        <p:cTn id="4927" dur="250" fill="hold"/>
                                        <p:tgtEl>
                                          <p:spTgt spid="865"/>
                                        </p:tgtEl>
                                        <p:attrNameLst>
                                          <p:attrName>ppt_y</p:attrName>
                                        </p:attrNameLst>
                                      </p:cBhvr>
                                      <p:tavLst>
                                        <p:tav tm="0">
                                          <p:val>
                                            <p:strVal val="0-#ppt_h/2"/>
                                          </p:val>
                                        </p:tav>
                                        <p:tav tm="100000">
                                          <p:val>
                                            <p:strVal val="#ppt_y"/>
                                          </p:val>
                                        </p:tav>
                                      </p:tavLst>
                                    </p:anim>
                                  </p:childTnLst>
                                </p:cTn>
                              </p:par>
                              <p:par>
                                <p:cTn id="4928" presetID="1" presetClass="entr" presetSubtype="0" fill="hold" nodeType="withEffect">
                                  <p:stCondLst>
                                    <p:cond delay="0"/>
                                  </p:stCondLst>
                                  <p:childTnLst>
                                    <p:set>
                                      <p:cBhvr>
                                        <p:cTn id="4929" dur="1" fill="hold">
                                          <p:stCondLst>
                                            <p:cond delay="0"/>
                                          </p:stCondLst>
                                        </p:cTn>
                                        <p:tgtEl>
                                          <p:spTgt spid="1008"/>
                                        </p:tgtEl>
                                        <p:attrNameLst>
                                          <p:attrName>style.visibility</p:attrName>
                                        </p:attrNameLst>
                                      </p:cBhvr>
                                      <p:to>
                                        <p:strVal val="visible"/>
                                      </p:to>
                                    </p:set>
                                  </p:childTnLst>
                                </p:cTn>
                              </p:par>
                            </p:childTnLst>
                          </p:cTn>
                        </p:par>
                      </p:childTnLst>
                    </p:cTn>
                  </p:par>
                </p:childTnLst>
              </p:cTn>
              <p:nextCondLst>
                <p:cond evt="onClick" delay="0">
                  <p:tgtEl>
                    <p:spTgt spid="866"/>
                  </p:tgtEl>
                </p:cond>
              </p:nextCondLst>
            </p:seq>
            <p:seq concurrent="1" nextAc="seek">
              <p:cTn id="4930" restart="whenNotActive" fill="hold" evtFilter="cancelBubble" nodeType="interactiveSeq">
                <p:stCondLst>
                  <p:cond evt="onClick" delay="0">
                    <p:tgtEl>
                      <p:spTgt spid="881"/>
                    </p:tgtEl>
                  </p:cond>
                </p:stCondLst>
                <p:endSync evt="end" delay="0">
                  <p:rtn val="all"/>
                </p:endSync>
                <p:childTnLst>
                  <p:par>
                    <p:cTn id="4931" fill="hold">
                      <p:stCondLst>
                        <p:cond delay="0"/>
                      </p:stCondLst>
                      <p:childTnLst>
                        <p:par>
                          <p:cTn id="4932" fill="hold">
                            <p:stCondLst>
                              <p:cond delay="0"/>
                            </p:stCondLst>
                            <p:childTnLst>
                              <p:par>
                                <p:cTn id="4933" presetID="2" presetClass="entr" presetSubtype="3" fill="hold" nodeType="clickEffect">
                                  <p:stCondLst>
                                    <p:cond delay="0"/>
                                  </p:stCondLst>
                                  <p:childTnLst>
                                    <p:set>
                                      <p:cBhvr>
                                        <p:cTn id="4934" dur="1" fill="hold">
                                          <p:stCondLst>
                                            <p:cond delay="0"/>
                                          </p:stCondLst>
                                        </p:cTn>
                                        <p:tgtEl>
                                          <p:spTgt spid="875"/>
                                        </p:tgtEl>
                                        <p:attrNameLst>
                                          <p:attrName>style.visibility</p:attrName>
                                        </p:attrNameLst>
                                      </p:cBhvr>
                                      <p:to>
                                        <p:strVal val="visible"/>
                                      </p:to>
                                    </p:set>
                                    <p:anim calcmode="lin" valueType="num">
                                      <p:cBhvr additive="base">
                                        <p:cTn id="4935" dur="250" fill="hold"/>
                                        <p:tgtEl>
                                          <p:spTgt spid="875"/>
                                        </p:tgtEl>
                                        <p:attrNameLst>
                                          <p:attrName>ppt_x</p:attrName>
                                        </p:attrNameLst>
                                      </p:cBhvr>
                                      <p:tavLst>
                                        <p:tav tm="0">
                                          <p:val>
                                            <p:strVal val="1+#ppt_w/2"/>
                                          </p:val>
                                        </p:tav>
                                        <p:tav tm="100000">
                                          <p:val>
                                            <p:strVal val="#ppt_x"/>
                                          </p:val>
                                        </p:tav>
                                      </p:tavLst>
                                    </p:anim>
                                    <p:anim calcmode="lin" valueType="num">
                                      <p:cBhvr additive="base">
                                        <p:cTn id="4936" dur="250" fill="hold"/>
                                        <p:tgtEl>
                                          <p:spTgt spid="875"/>
                                        </p:tgtEl>
                                        <p:attrNameLst>
                                          <p:attrName>ppt_y</p:attrName>
                                        </p:attrNameLst>
                                      </p:cBhvr>
                                      <p:tavLst>
                                        <p:tav tm="0">
                                          <p:val>
                                            <p:strVal val="0-#ppt_h/2"/>
                                          </p:val>
                                        </p:tav>
                                        <p:tav tm="100000">
                                          <p:val>
                                            <p:strVal val="#ppt_y"/>
                                          </p:val>
                                        </p:tav>
                                      </p:tavLst>
                                    </p:anim>
                                  </p:childTnLst>
                                </p:cTn>
                              </p:par>
                              <p:par>
                                <p:cTn id="4937" presetID="1" presetClass="entr" presetSubtype="0" fill="hold" nodeType="withEffect">
                                  <p:stCondLst>
                                    <p:cond delay="0"/>
                                  </p:stCondLst>
                                  <p:childTnLst>
                                    <p:set>
                                      <p:cBhvr>
                                        <p:cTn id="4938" dur="1" fill="hold">
                                          <p:stCondLst>
                                            <p:cond delay="0"/>
                                          </p:stCondLst>
                                        </p:cTn>
                                        <p:tgtEl>
                                          <p:spTgt spid="1009"/>
                                        </p:tgtEl>
                                        <p:attrNameLst>
                                          <p:attrName>style.visibility</p:attrName>
                                        </p:attrNameLst>
                                      </p:cBhvr>
                                      <p:to>
                                        <p:strVal val="visible"/>
                                      </p:to>
                                    </p:set>
                                  </p:childTnLst>
                                </p:cTn>
                              </p:par>
                            </p:childTnLst>
                          </p:cTn>
                        </p:par>
                      </p:childTnLst>
                    </p:cTn>
                  </p:par>
                </p:childTnLst>
              </p:cTn>
              <p:nextCondLst>
                <p:cond evt="onClick" delay="0">
                  <p:tgtEl>
                    <p:spTgt spid="881"/>
                  </p:tgtEl>
                </p:cond>
              </p:nextCondLst>
            </p:seq>
            <p:seq concurrent="1" nextAc="seek">
              <p:cTn id="4939" restart="whenNotActive" fill="hold" evtFilter="cancelBubble" nodeType="interactiveSeq">
                <p:stCondLst>
                  <p:cond evt="onClick" delay="0">
                    <p:tgtEl>
                      <p:spTgt spid="879"/>
                    </p:tgtEl>
                  </p:cond>
                </p:stCondLst>
                <p:endSync evt="end" delay="0">
                  <p:rtn val="all"/>
                </p:endSync>
                <p:childTnLst>
                  <p:par>
                    <p:cTn id="4940" fill="hold">
                      <p:stCondLst>
                        <p:cond delay="0"/>
                      </p:stCondLst>
                      <p:childTnLst>
                        <p:par>
                          <p:cTn id="4941" fill="hold">
                            <p:stCondLst>
                              <p:cond delay="0"/>
                            </p:stCondLst>
                            <p:childTnLst>
                              <p:par>
                                <p:cTn id="4942" presetID="2" presetClass="entr" presetSubtype="3" fill="hold" nodeType="clickEffect">
                                  <p:stCondLst>
                                    <p:cond delay="0"/>
                                  </p:stCondLst>
                                  <p:childTnLst>
                                    <p:set>
                                      <p:cBhvr>
                                        <p:cTn id="4943" dur="1" fill="hold">
                                          <p:stCondLst>
                                            <p:cond delay="0"/>
                                          </p:stCondLst>
                                        </p:cTn>
                                        <p:tgtEl>
                                          <p:spTgt spid="874"/>
                                        </p:tgtEl>
                                        <p:attrNameLst>
                                          <p:attrName>style.visibility</p:attrName>
                                        </p:attrNameLst>
                                      </p:cBhvr>
                                      <p:to>
                                        <p:strVal val="visible"/>
                                      </p:to>
                                    </p:set>
                                    <p:anim calcmode="lin" valueType="num">
                                      <p:cBhvr additive="base">
                                        <p:cTn id="4944" dur="250" fill="hold"/>
                                        <p:tgtEl>
                                          <p:spTgt spid="874"/>
                                        </p:tgtEl>
                                        <p:attrNameLst>
                                          <p:attrName>ppt_x</p:attrName>
                                        </p:attrNameLst>
                                      </p:cBhvr>
                                      <p:tavLst>
                                        <p:tav tm="0">
                                          <p:val>
                                            <p:strVal val="1+#ppt_w/2"/>
                                          </p:val>
                                        </p:tav>
                                        <p:tav tm="100000">
                                          <p:val>
                                            <p:strVal val="#ppt_x"/>
                                          </p:val>
                                        </p:tav>
                                      </p:tavLst>
                                    </p:anim>
                                    <p:anim calcmode="lin" valueType="num">
                                      <p:cBhvr additive="base">
                                        <p:cTn id="4945" dur="250" fill="hold"/>
                                        <p:tgtEl>
                                          <p:spTgt spid="874"/>
                                        </p:tgtEl>
                                        <p:attrNameLst>
                                          <p:attrName>ppt_y</p:attrName>
                                        </p:attrNameLst>
                                      </p:cBhvr>
                                      <p:tavLst>
                                        <p:tav tm="0">
                                          <p:val>
                                            <p:strVal val="0-#ppt_h/2"/>
                                          </p:val>
                                        </p:tav>
                                        <p:tav tm="100000">
                                          <p:val>
                                            <p:strVal val="#ppt_y"/>
                                          </p:val>
                                        </p:tav>
                                      </p:tavLst>
                                    </p:anim>
                                  </p:childTnLst>
                                </p:cTn>
                              </p:par>
                              <p:par>
                                <p:cTn id="4946" presetID="1" presetClass="entr" presetSubtype="0" fill="hold" nodeType="withEffect">
                                  <p:stCondLst>
                                    <p:cond delay="0"/>
                                  </p:stCondLst>
                                  <p:childTnLst>
                                    <p:set>
                                      <p:cBhvr>
                                        <p:cTn id="4947" dur="1" fill="hold">
                                          <p:stCondLst>
                                            <p:cond delay="0"/>
                                          </p:stCondLst>
                                        </p:cTn>
                                        <p:tgtEl>
                                          <p:spTgt spid="1009"/>
                                        </p:tgtEl>
                                        <p:attrNameLst>
                                          <p:attrName>style.visibility</p:attrName>
                                        </p:attrNameLst>
                                      </p:cBhvr>
                                      <p:to>
                                        <p:strVal val="visible"/>
                                      </p:to>
                                    </p:set>
                                  </p:childTnLst>
                                </p:cTn>
                              </p:par>
                            </p:childTnLst>
                          </p:cTn>
                        </p:par>
                      </p:childTnLst>
                    </p:cTn>
                  </p:par>
                </p:childTnLst>
              </p:cTn>
              <p:nextCondLst>
                <p:cond evt="onClick" delay="0">
                  <p:tgtEl>
                    <p:spTgt spid="879"/>
                  </p:tgtEl>
                </p:cond>
              </p:nextCondLst>
            </p:seq>
            <p:seq concurrent="1" nextAc="seek">
              <p:cTn id="4948" restart="whenNotActive" fill="hold" evtFilter="cancelBubble" nodeType="interactiveSeq">
                <p:stCondLst>
                  <p:cond evt="onClick" delay="0">
                    <p:tgtEl>
                      <p:spTgt spid="882"/>
                    </p:tgtEl>
                  </p:cond>
                </p:stCondLst>
                <p:endSync evt="end" delay="0">
                  <p:rtn val="all"/>
                </p:endSync>
                <p:childTnLst>
                  <p:par>
                    <p:cTn id="4949" fill="hold">
                      <p:stCondLst>
                        <p:cond delay="0"/>
                      </p:stCondLst>
                      <p:childTnLst>
                        <p:par>
                          <p:cTn id="4950" fill="hold">
                            <p:stCondLst>
                              <p:cond delay="0"/>
                            </p:stCondLst>
                            <p:childTnLst>
                              <p:par>
                                <p:cTn id="4951" presetID="2" presetClass="entr" presetSubtype="3" fill="hold" nodeType="clickEffect">
                                  <p:stCondLst>
                                    <p:cond delay="0"/>
                                  </p:stCondLst>
                                  <p:childTnLst>
                                    <p:set>
                                      <p:cBhvr>
                                        <p:cTn id="4952" dur="1" fill="hold">
                                          <p:stCondLst>
                                            <p:cond delay="0"/>
                                          </p:stCondLst>
                                        </p:cTn>
                                        <p:tgtEl>
                                          <p:spTgt spid="878"/>
                                        </p:tgtEl>
                                        <p:attrNameLst>
                                          <p:attrName>style.visibility</p:attrName>
                                        </p:attrNameLst>
                                      </p:cBhvr>
                                      <p:to>
                                        <p:strVal val="visible"/>
                                      </p:to>
                                    </p:set>
                                    <p:anim calcmode="lin" valueType="num">
                                      <p:cBhvr additive="base">
                                        <p:cTn id="4953" dur="250" fill="hold"/>
                                        <p:tgtEl>
                                          <p:spTgt spid="878"/>
                                        </p:tgtEl>
                                        <p:attrNameLst>
                                          <p:attrName>ppt_x</p:attrName>
                                        </p:attrNameLst>
                                      </p:cBhvr>
                                      <p:tavLst>
                                        <p:tav tm="0">
                                          <p:val>
                                            <p:strVal val="1+#ppt_w/2"/>
                                          </p:val>
                                        </p:tav>
                                        <p:tav tm="100000">
                                          <p:val>
                                            <p:strVal val="#ppt_x"/>
                                          </p:val>
                                        </p:tav>
                                      </p:tavLst>
                                    </p:anim>
                                    <p:anim calcmode="lin" valueType="num">
                                      <p:cBhvr additive="base">
                                        <p:cTn id="4954" dur="250" fill="hold"/>
                                        <p:tgtEl>
                                          <p:spTgt spid="878"/>
                                        </p:tgtEl>
                                        <p:attrNameLst>
                                          <p:attrName>ppt_y</p:attrName>
                                        </p:attrNameLst>
                                      </p:cBhvr>
                                      <p:tavLst>
                                        <p:tav tm="0">
                                          <p:val>
                                            <p:strVal val="0-#ppt_h/2"/>
                                          </p:val>
                                        </p:tav>
                                        <p:tav tm="100000">
                                          <p:val>
                                            <p:strVal val="#ppt_y"/>
                                          </p:val>
                                        </p:tav>
                                      </p:tavLst>
                                    </p:anim>
                                  </p:childTnLst>
                                </p:cTn>
                              </p:par>
                              <p:par>
                                <p:cTn id="4955" presetID="1" presetClass="entr" presetSubtype="0" fill="hold" nodeType="withEffect">
                                  <p:stCondLst>
                                    <p:cond delay="0"/>
                                  </p:stCondLst>
                                  <p:childTnLst>
                                    <p:set>
                                      <p:cBhvr>
                                        <p:cTn id="4956" dur="1" fill="hold">
                                          <p:stCondLst>
                                            <p:cond delay="0"/>
                                          </p:stCondLst>
                                        </p:cTn>
                                        <p:tgtEl>
                                          <p:spTgt spid="1009"/>
                                        </p:tgtEl>
                                        <p:attrNameLst>
                                          <p:attrName>style.visibility</p:attrName>
                                        </p:attrNameLst>
                                      </p:cBhvr>
                                      <p:to>
                                        <p:strVal val="visible"/>
                                      </p:to>
                                    </p:set>
                                  </p:childTnLst>
                                </p:cTn>
                              </p:par>
                            </p:childTnLst>
                          </p:cTn>
                        </p:par>
                      </p:childTnLst>
                    </p:cTn>
                  </p:par>
                </p:childTnLst>
              </p:cTn>
              <p:nextCondLst>
                <p:cond evt="onClick" delay="0">
                  <p:tgtEl>
                    <p:spTgt spid="882"/>
                  </p:tgtEl>
                </p:cond>
              </p:nextCondLst>
            </p:seq>
            <p:seq concurrent="1" nextAc="seek">
              <p:cTn id="4957" restart="whenNotActive" fill="hold" evtFilter="cancelBubble" nodeType="interactiveSeq">
                <p:stCondLst>
                  <p:cond evt="onClick" delay="0">
                    <p:tgtEl>
                      <p:spTgt spid="883"/>
                    </p:tgtEl>
                  </p:cond>
                </p:stCondLst>
                <p:endSync evt="end" delay="0">
                  <p:rtn val="all"/>
                </p:endSync>
                <p:childTnLst>
                  <p:par>
                    <p:cTn id="4958" fill="hold">
                      <p:stCondLst>
                        <p:cond delay="0"/>
                      </p:stCondLst>
                      <p:childTnLst>
                        <p:par>
                          <p:cTn id="4959" fill="hold">
                            <p:stCondLst>
                              <p:cond delay="0"/>
                            </p:stCondLst>
                            <p:childTnLst>
                              <p:par>
                                <p:cTn id="4960" presetID="2" presetClass="entr" presetSubtype="3" fill="hold" nodeType="clickEffect">
                                  <p:stCondLst>
                                    <p:cond delay="0"/>
                                  </p:stCondLst>
                                  <p:childTnLst>
                                    <p:set>
                                      <p:cBhvr>
                                        <p:cTn id="4961" dur="1" fill="hold">
                                          <p:stCondLst>
                                            <p:cond delay="0"/>
                                          </p:stCondLst>
                                        </p:cTn>
                                        <p:tgtEl>
                                          <p:spTgt spid="880"/>
                                        </p:tgtEl>
                                        <p:attrNameLst>
                                          <p:attrName>style.visibility</p:attrName>
                                        </p:attrNameLst>
                                      </p:cBhvr>
                                      <p:to>
                                        <p:strVal val="visible"/>
                                      </p:to>
                                    </p:set>
                                    <p:anim calcmode="lin" valueType="num">
                                      <p:cBhvr additive="base">
                                        <p:cTn id="4962" dur="250" fill="hold"/>
                                        <p:tgtEl>
                                          <p:spTgt spid="880"/>
                                        </p:tgtEl>
                                        <p:attrNameLst>
                                          <p:attrName>ppt_x</p:attrName>
                                        </p:attrNameLst>
                                      </p:cBhvr>
                                      <p:tavLst>
                                        <p:tav tm="0">
                                          <p:val>
                                            <p:strVal val="1+#ppt_w/2"/>
                                          </p:val>
                                        </p:tav>
                                        <p:tav tm="100000">
                                          <p:val>
                                            <p:strVal val="#ppt_x"/>
                                          </p:val>
                                        </p:tav>
                                      </p:tavLst>
                                    </p:anim>
                                    <p:anim calcmode="lin" valueType="num">
                                      <p:cBhvr additive="base">
                                        <p:cTn id="4963" dur="250" fill="hold"/>
                                        <p:tgtEl>
                                          <p:spTgt spid="880"/>
                                        </p:tgtEl>
                                        <p:attrNameLst>
                                          <p:attrName>ppt_y</p:attrName>
                                        </p:attrNameLst>
                                      </p:cBhvr>
                                      <p:tavLst>
                                        <p:tav tm="0">
                                          <p:val>
                                            <p:strVal val="0-#ppt_h/2"/>
                                          </p:val>
                                        </p:tav>
                                        <p:tav tm="100000">
                                          <p:val>
                                            <p:strVal val="#ppt_y"/>
                                          </p:val>
                                        </p:tav>
                                      </p:tavLst>
                                    </p:anim>
                                  </p:childTnLst>
                                </p:cTn>
                              </p:par>
                              <p:par>
                                <p:cTn id="4964" presetID="1" presetClass="entr" presetSubtype="0" fill="hold" nodeType="withEffect">
                                  <p:stCondLst>
                                    <p:cond delay="0"/>
                                  </p:stCondLst>
                                  <p:childTnLst>
                                    <p:set>
                                      <p:cBhvr>
                                        <p:cTn id="4965" dur="1" fill="hold">
                                          <p:stCondLst>
                                            <p:cond delay="0"/>
                                          </p:stCondLst>
                                        </p:cTn>
                                        <p:tgtEl>
                                          <p:spTgt spid="1009"/>
                                        </p:tgtEl>
                                        <p:attrNameLst>
                                          <p:attrName>style.visibility</p:attrName>
                                        </p:attrNameLst>
                                      </p:cBhvr>
                                      <p:to>
                                        <p:strVal val="visible"/>
                                      </p:to>
                                    </p:set>
                                  </p:childTnLst>
                                </p:cTn>
                              </p:par>
                            </p:childTnLst>
                          </p:cTn>
                        </p:par>
                      </p:childTnLst>
                    </p:cTn>
                  </p:par>
                </p:childTnLst>
              </p:cTn>
              <p:nextCondLst>
                <p:cond evt="onClick" delay="0">
                  <p:tgtEl>
                    <p:spTgt spid="883"/>
                  </p:tgtEl>
                </p:cond>
              </p:nextCondLst>
            </p:seq>
            <p:seq concurrent="1" nextAc="seek">
              <p:cTn id="4966" restart="whenNotActive" fill="hold" evtFilter="cancelBubble" nodeType="interactiveSeq">
                <p:stCondLst>
                  <p:cond evt="onClick" delay="0">
                    <p:tgtEl>
                      <p:spTgt spid="877"/>
                    </p:tgtEl>
                  </p:cond>
                </p:stCondLst>
                <p:endSync evt="end" delay="0">
                  <p:rtn val="all"/>
                </p:endSync>
                <p:childTnLst>
                  <p:par>
                    <p:cTn id="4967" fill="hold">
                      <p:stCondLst>
                        <p:cond delay="0"/>
                      </p:stCondLst>
                      <p:childTnLst>
                        <p:par>
                          <p:cTn id="4968" fill="hold">
                            <p:stCondLst>
                              <p:cond delay="0"/>
                            </p:stCondLst>
                            <p:childTnLst>
                              <p:par>
                                <p:cTn id="4969" presetID="2" presetClass="entr" presetSubtype="3" fill="hold" nodeType="clickEffect">
                                  <p:stCondLst>
                                    <p:cond delay="0"/>
                                  </p:stCondLst>
                                  <p:childTnLst>
                                    <p:set>
                                      <p:cBhvr>
                                        <p:cTn id="4970" dur="1" fill="hold">
                                          <p:stCondLst>
                                            <p:cond delay="0"/>
                                          </p:stCondLst>
                                        </p:cTn>
                                        <p:tgtEl>
                                          <p:spTgt spid="876"/>
                                        </p:tgtEl>
                                        <p:attrNameLst>
                                          <p:attrName>style.visibility</p:attrName>
                                        </p:attrNameLst>
                                      </p:cBhvr>
                                      <p:to>
                                        <p:strVal val="visible"/>
                                      </p:to>
                                    </p:set>
                                    <p:anim calcmode="lin" valueType="num">
                                      <p:cBhvr additive="base">
                                        <p:cTn id="4971" dur="250" fill="hold"/>
                                        <p:tgtEl>
                                          <p:spTgt spid="876"/>
                                        </p:tgtEl>
                                        <p:attrNameLst>
                                          <p:attrName>ppt_x</p:attrName>
                                        </p:attrNameLst>
                                      </p:cBhvr>
                                      <p:tavLst>
                                        <p:tav tm="0">
                                          <p:val>
                                            <p:strVal val="1+#ppt_w/2"/>
                                          </p:val>
                                        </p:tav>
                                        <p:tav tm="100000">
                                          <p:val>
                                            <p:strVal val="#ppt_x"/>
                                          </p:val>
                                        </p:tav>
                                      </p:tavLst>
                                    </p:anim>
                                    <p:anim calcmode="lin" valueType="num">
                                      <p:cBhvr additive="base">
                                        <p:cTn id="4972" dur="250" fill="hold"/>
                                        <p:tgtEl>
                                          <p:spTgt spid="876"/>
                                        </p:tgtEl>
                                        <p:attrNameLst>
                                          <p:attrName>ppt_y</p:attrName>
                                        </p:attrNameLst>
                                      </p:cBhvr>
                                      <p:tavLst>
                                        <p:tav tm="0">
                                          <p:val>
                                            <p:strVal val="0-#ppt_h/2"/>
                                          </p:val>
                                        </p:tav>
                                        <p:tav tm="100000">
                                          <p:val>
                                            <p:strVal val="#ppt_y"/>
                                          </p:val>
                                        </p:tav>
                                      </p:tavLst>
                                    </p:anim>
                                  </p:childTnLst>
                                </p:cTn>
                              </p:par>
                              <p:par>
                                <p:cTn id="4973" presetID="1" presetClass="entr" presetSubtype="0" fill="hold" nodeType="withEffect">
                                  <p:stCondLst>
                                    <p:cond delay="0"/>
                                  </p:stCondLst>
                                  <p:childTnLst>
                                    <p:set>
                                      <p:cBhvr>
                                        <p:cTn id="4974" dur="1" fill="hold">
                                          <p:stCondLst>
                                            <p:cond delay="0"/>
                                          </p:stCondLst>
                                        </p:cTn>
                                        <p:tgtEl>
                                          <p:spTgt spid="1009"/>
                                        </p:tgtEl>
                                        <p:attrNameLst>
                                          <p:attrName>style.visibility</p:attrName>
                                        </p:attrNameLst>
                                      </p:cBhvr>
                                      <p:to>
                                        <p:strVal val="visible"/>
                                      </p:to>
                                    </p:set>
                                  </p:childTnLst>
                                </p:cTn>
                              </p:par>
                            </p:childTnLst>
                          </p:cTn>
                        </p:par>
                      </p:childTnLst>
                    </p:cTn>
                  </p:par>
                </p:childTnLst>
              </p:cTn>
              <p:nextCondLst>
                <p:cond evt="onClick" delay="0">
                  <p:tgtEl>
                    <p:spTgt spid="877"/>
                  </p:tgtEl>
                </p:cond>
              </p:nextCondLst>
            </p:seq>
            <p:seq concurrent="1" nextAc="seek">
              <p:cTn id="4975" restart="whenNotActive" fill="hold" evtFilter="cancelBubble" nodeType="interactiveSeq">
                <p:stCondLst>
                  <p:cond evt="onClick" delay="0">
                    <p:tgtEl>
                      <p:spTgt spid="888"/>
                    </p:tgtEl>
                  </p:cond>
                </p:stCondLst>
                <p:endSync evt="end" delay="0">
                  <p:rtn val="all"/>
                </p:endSync>
                <p:childTnLst>
                  <p:par>
                    <p:cTn id="4976" fill="hold">
                      <p:stCondLst>
                        <p:cond delay="0"/>
                      </p:stCondLst>
                      <p:childTnLst>
                        <p:par>
                          <p:cTn id="4977" fill="hold">
                            <p:stCondLst>
                              <p:cond delay="0"/>
                            </p:stCondLst>
                            <p:childTnLst>
                              <p:par>
                                <p:cTn id="4978" presetID="2" presetClass="entr" presetSubtype="3" fill="hold" nodeType="clickEffect">
                                  <p:stCondLst>
                                    <p:cond delay="0"/>
                                  </p:stCondLst>
                                  <p:childTnLst>
                                    <p:set>
                                      <p:cBhvr>
                                        <p:cTn id="4979" dur="1" fill="hold">
                                          <p:stCondLst>
                                            <p:cond delay="0"/>
                                          </p:stCondLst>
                                        </p:cTn>
                                        <p:tgtEl>
                                          <p:spTgt spid="885"/>
                                        </p:tgtEl>
                                        <p:attrNameLst>
                                          <p:attrName>style.visibility</p:attrName>
                                        </p:attrNameLst>
                                      </p:cBhvr>
                                      <p:to>
                                        <p:strVal val="visible"/>
                                      </p:to>
                                    </p:set>
                                    <p:anim calcmode="lin" valueType="num">
                                      <p:cBhvr additive="base">
                                        <p:cTn id="4980" dur="250" fill="hold"/>
                                        <p:tgtEl>
                                          <p:spTgt spid="885"/>
                                        </p:tgtEl>
                                        <p:attrNameLst>
                                          <p:attrName>ppt_x</p:attrName>
                                        </p:attrNameLst>
                                      </p:cBhvr>
                                      <p:tavLst>
                                        <p:tav tm="0">
                                          <p:val>
                                            <p:strVal val="1+#ppt_w/2"/>
                                          </p:val>
                                        </p:tav>
                                        <p:tav tm="100000">
                                          <p:val>
                                            <p:strVal val="#ppt_x"/>
                                          </p:val>
                                        </p:tav>
                                      </p:tavLst>
                                    </p:anim>
                                    <p:anim calcmode="lin" valueType="num">
                                      <p:cBhvr additive="base">
                                        <p:cTn id="4981" dur="250" fill="hold"/>
                                        <p:tgtEl>
                                          <p:spTgt spid="885"/>
                                        </p:tgtEl>
                                        <p:attrNameLst>
                                          <p:attrName>ppt_y</p:attrName>
                                        </p:attrNameLst>
                                      </p:cBhvr>
                                      <p:tavLst>
                                        <p:tav tm="0">
                                          <p:val>
                                            <p:strVal val="0-#ppt_h/2"/>
                                          </p:val>
                                        </p:tav>
                                        <p:tav tm="100000">
                                          <p:val>
                                            <p:strVal val="#ppt_y"/>
                                          </p:val>
                                        </p:tav>
                                      </p:tavLst>
                                    </p:anim>
                                  </p:childTnLst>
                                </p:cTn>
                              </p:par>
                              <p:par>
                                <p:cTn id="4982" presetID="1" presetClass="entr" presetSubtype="0" fill="hold" nodeType="withEffect">
                                  <p:stCondLst>
                                    <p:cond delay="0"/>
                                  </p:stCondLst>
                                  <p:childTnLst>
                                    <p:set>
                                      <p:cBhvr>
                                        <p:cTn id="4983" dur="1" fill="hold">
                                          <p:stCondLst>
                                            <p:cond delay="0"/>
                                          </p:stCondLst>
                                        </p:cTn>
                                        <p:tgtEl>
                                          <p:spTgt spid="1010"/>
                                        </p:tgtEl>
                                        <p:attrNameLst>
                                          <p:attrName>style.visibility</p:attrName>
                                        </p:attrNameLst>
                                      </p:cBhvr>
                                      <p:to>
                                        <p:strVal val="visible"/>
                                      </p:to>
                                    </p:set>
                                  </p:childTnLst>
                                </p:cTn>
                              </p:par>
                            </p:childTnLst>
                          </p:cTn>
                        </p:par>
                      </p:childTnLst>
                    </p:cTn>
                  </p:par>
                </p:childTnLst>
              </p:cTn>
              <p:nextCondLst>
                <p:cond evt="onClick" delay="0">
                  <p:tgtEl>
                    <p:spTgt spid="888"/>
                  </p:tgtEl>
                </p:cond>
              </p:nextCondLst>
            </p:seq>
            <p:seq concurrent="1" nextAc="seek">
              <p:cTn id="4984" restart="whenNotActive" fill="hold" evtFilter="cancelBubble" nodeType="interactiveSeq">
                <p:stCondLst>
                  <p:cond evt="onClick" delay="0">
                    <p:tgtEl>
                      <p:spTgt spid="891"/>
                    </p:tgtEl>
                  </p:cond>
                </p:stCondLst>
                <p:endSync evt="end" delay="0">
                  <p:rtn val="all"/>
                </p:endSync>
                <p:childTnLst>
                  <p:par>
                    <p:cTn id="4985" fill="hold">
                      <p:stCondLst>
                        <p:cond delay="0"/>
                      </p:stCondLst>
                      <p:childTnLst>
                        <p:par>
                          <p:cTn id="4986" fill="hold">
                            <p:stCondLst>
                              <p:cond delay="0"/>
                            </p:stCondLst>
                            <p:childTnLst>
                              <p:par>
                                <p:cTn id="4987" presetID="2" presetClass="entr" presetSubtype="3" fill="hold" nodeType="clickEffect">
                                  <p:stCondLst>
                                    <p:cond delay="0"/>
                                  </p:stCondLst>
                                  <p:childTnLst>
                                    <p:set>
                                      <p:cBhvr>
                                        <p:cTn id="4988" dur="1" fill="hold">
                                          <p:stCondLst>
                                            <p:cond delay="0"/>
                                          </p:stCondLst>
                                        </p:cTn>
                                        <p:tgtEl>
                                          <p:spTgt spid="884"/>
                                        </p:tgtEl>
                                        <p:attrNameLst>
                                          <p:attrName>style.visibility</p:attrName>
                                        </p:attrNameLst>
                                      </p:cBhvr>
                                      <p:to>
                                        <p:strVal val="visible"/>
                                      </p:to>
                                    </p:set>
                                    <p:anim calcmode="lin" valueType="num">
                                      <p:cBhvr additive="base">
                                        <p:cTn id="4989" dur="250" fill="hold"/>
                                        <p:tgtEl>
                                          <p:spTgt spid="884"/>
                                        </p:tgtEl>
                                        <p:attrNameLst>
                                          <p:attrName>ppt_x</p:attrName>
                                        </p:attrNameLst>
                                      </p:cBhvr>
                                      <p:tavLst>
                                        <p:tav tm="0">
                                          <p:val>
                                            <p:strVal val="1+#ppt_w/2"/>
                                          </p:val>
                                        </p:tav>
                                        <p:tav tm="100000">
                                          <p:val>
                                            <p:strVal val="#ppt_x"/>
                                          </p:val>
                                        </p:tav>
                                      </p:tavLst>
                                    </p:anim>
                                    <p:anim calcmode="lin" valueType="num">
                                      <p:cBhvr additive="base">
                                        <p:cTn id="4990" dur="250" fill="hold"/>
                                        <p:tgtEl>
                                          <p:spTgt spid="884"/>
                                        </p:tgtEl>
                                        <p:attrNameLst>
                                          <p:attrName>ppt_y</p:attrName>
                                        </p:attrNameLst>
                                      </p:cBhvr>
                                      <p:tavLst>
                                        <p:tav tm="0">
                                          <p:val>
                                            <p:strVal val="0-#ppt_h/2"/>
                                          </p:val>
                                        </p:tav>
                                        <p:tav tm="100000">
                                          <p:val>
                                            <p:strVal val="#ppt_y"/>
                                          </p:val>
                                        </p:tav>
                                      </p:tavLst>
                                    </p:anim>
                                  </p:childTnLst>
                                </p:cTn>
                              </p:par>
                              <p:par>
                                <p:cTn id="4991" presetID="1" presetClass="entr" presetSubtype="0" fill="hold" nodeType="withEffect">
                                  <p:stCondLst>
                                    <p:cond delay="0"/>
                                  </p:stCondLst>
                                  <p:childTnLst>
                                    <p:set>
                                      <p:cBhvr>
                                        <p:cTn id="4992" dur="1" fill="hold">
                                          <p:stCondLst>
                                            <p:cond delay="0"/>
                                          </p:stCondLst>
                                        </p:cTn>
                                        <p:tgtEl>
                                          <p:spTgt spid="1010"/>
                                        </p:tgtEl>
                                        <p:attrNameLst>
                                          <p:attrName>style.visibility</p:attrName>
                                        </p:attrNameLst>
                                      </p:cBhvr>
                                      <p:to>
                                        <p:strVal val="visible"/>
                                      </p:to>
                                    </p:set>
                                  </p:childTnLst>
                                </p:cTn>
                              </p:par>
                            </p:childTnLst>
                          </p:cTn>
                        </p:par>
                      </p:childTnLst>
                    </p:cTn>
                  </p:par>
                </p:childTnLst>
              </p:cTn>
              <p:nextCondLst>
                <p:cond evt="onClick" delay="0">
                  <p:tgtEl>
                    <p:spTgt spid="891"/>
                  </p:tgtEl>
                </p:cond>
              </p:nextCondLst>
            </p:seq>
            <p:seq concurrent="1" nextAc="seek">
              <p:cTn id="4993" restart="whenNotActive" fill="hold" evtFilter="cancelBubble" nodeType="interactiveSeq">
                <p:stCondLst>
                  <p:cond evt="onClick" delay="0">
                    <p:tgtEl>
                      <p:spTgt spid="889"/>
                    </p:tgtEl>
                  </p:cond>
                </p:stCondLst>
                <p:endSync evt="end" delay="0">
                  <p:rtn val="all"/>
                </p:endSync>
                <p:childTnLst>
                  <p:par>
                    <p:cTn id="4994" fill="hold">
                      <p:stCondLst>
                        <p:cond delay="0"/>
                      </p:stCondLst>
                      <p:childTnLst>
                        <p:par>
                          <p:cTn id="4995" fill="hold">
                            <p:stCondLst>
                              <p:cond delay="0"/>
                            </p:stCondLst>
                            <p:childTnLst>
                              <p:par>
                                <p:cTn id="4996" presetID="2" presetClass="entr" presetSubtype="3" fill="hold" nodeType="clickEffect">
                                  <p:stCondLst>
                                    <p:cond delay="0"/>
                                  </p:stCondLst>
                                  <p:childTnLst>
                                    <p:set>
                                      <p:cBhvr>
                                        <p:cTn id="4997" dur="1" fill="hold">
                                          <p:stCondLst>
                                            <p:cond delay="0"/>
                                          </p:stCondLst>
                                        </p:cTn>
                                        <p:tgtEl>
                                          <p:spTgt spid="887"/>
                                        </p:tgtEl>
                                        <p:attrNameLst>
                                          <p:attrName>style.visibility</p:attrName>
                                        </p:attrNameLst>
                                      </p:cBhvr>
                                      <p:to>
                                        <p:strVal val="visible"/>
                                      </p:to>
                                    </p:set>
                                    <p:anim calcmode="lin" valueType="num">
                                      <p:cBhvr additive="base">
                                        <p:cTn id="4998" dur="250" fill="hold"/>
                                        <p:tgtEl>
                                          <p:spTgt spid="887"/>
                                        </p:tgtEl>
                                        <p:attrNameLst>
                                          <p:attrName>ppt_x</p:attrName>
                                        </p:attrNameLst>
                                      </p:cBhvr>
                                      <p:tavLst>
                                        <p:tav tm="0">
                                          <p:val>
                                            <p:strVal val="1+#ppt_w/2"/>
                                          </p:val>
                                        </p:tav>
                                        <p:tav tm="100000">
                                          <p:val>
                                            <p:strVal val="#ppt_x"/>
                                          </p:val>
                                        </p:tav>
                                      </p:tavLst>
                                    </p:anim>
                                    <p:anim calcmode="lin" valueType="num">
                                      <p:cBhvr additive="base">
                                        <p:cTn id="4999" dur="250" fill="hold"/>
                                        <p:tgtEl>
                                          <p:spTgt spid="887"/>
                                        </p:tgtEl>
                                        <p:attrNameLst>
                                          <p:attrName>ppt_y</p:attrName>
                                        </p:attrNameLst>
                                      </p:cBhvr>
                                      <p:tavLst>
                                        <p:tav tm="0">
                                          <p:val>
                                            <p:strVal val="0-#ppt_h/2"/>
                                          </p:val>
                                        </p:tav>
                                        <p:tav tm="100000">
                                          <p:val>
                                            <p:strVal val="#ppt_y"/>
                                          </p:val>
                                        </p:tav>
                                      </p:tavLst>
                                    </p:anim>
                                  </p:childTnLst>
                                </p:cTn>
                              </p:par>
                              <p:par>
                                <p:cTn id="5000" presetID="1" presetClass="entr" presetSubtype="0" fill="hold" nodeType="withEffect">
                                  <p:stCondLst>
                                    <p:cond delay="0"/>
                                  </p:stCondLst>
                                  <p:childTnLst>
                                    <p:set>
                                      <p:cBhvr>
                                        <p:cTn id="5001" dur="1" fill="hold">
                                          <p:stCondLst>
                                            <p:cond delay="0"/>
                                          </p:stCondLst>
                                        </p:cTn>
                                        <p:tgtEl>
                                          <p:spTgt spid="1010"/>
                                        </p:tgtEl>
                                        <p:attrNameLst>
                                          <p:attrName>style.visibility</p:attrName>
                                        </p:attrNameLst>
                                      </p:cBhvr>
                                      <p:to>
                                        <p:strVal val="visible"/>
                                      </p:to>
                                    </p:set>
                                  </p:childTnLst>
                                </p:cTn>
                              </p:par>
                            </p:childTnLst>
                          </p:cTn>
                        </p:par>
                      </p:childTnLst>
                    </p:cTn>
                  </p:par>
                </p:childTnLst>
              </p:cTn>
              <p:nextCondLst>
                <p:cond evt="onClick" delay="0">
                  <p:tgtEl>
                    <p:spTgt spid="889"/>
                  </p:tgtEl>
                </p:cond>
              </p:nextCondLst>
            </p:seq>
            <p:seq concurrent="1" nextAc="seek">
              <p:cTn id="5002" restart="whenNotActive" fill="hold" evtFilter="cancelBubble" nodeType="interactiveSeq">
                <p:stCondLst>
                  <p:cond evt="onClick" delay="0">
                    <p:tgtEl>
                      <p:spTgt spid="890"/>
                    </p:tgtEl>
                  </p:cond>
                </p:stCondLst>
                <p:endSync evt="end" delay="0">
                  <p:rtn val="all"/>
                </p:endSync>
                <p:childTnLst>
                  <p:par>
                    <p:cTn id="5003" fill="hold">
                      <p:stCondLst>
                        <p:cond delay="0"/>
                      </p:stCondLst>
                      <p:childTnLst>
                        <p:par>
                          <p:cTn id="5004" fill="hold">
                            <p:stCondLst>
                              <p:cond delay="0"/>
                            </p:stCondLst>
                            <p:childTnLst>
                              <p:par>
                                <p:cTn id="5005" presetID="2" presetClass="entr" presetSubtype="3" fill="hold" nodeType="clickEffect">
                                  <p:stCondLst>
                                    <p:cond delay="0"/>
                                  </p:stCondLst>
                                  <p:childTnLst>
                                    <p:set>
                                      <p:cBhvr>
                                        <p:cTn id="5006" dur="1" fill="hold">
                                          <p:stCondLst>
                                            <p:cond delay="0"/>
                                          </p:stCondLst>
                                        </p:cTn>
                                        <p:tgtEl>
                                          <p:spTgt spid="802"/>
                                        </p:tgtEl>
                                        <p:attrNameLst>
                                          <p:attrName>style.visibility</p:attrName>
                                        </p:attrNameLst>
                                      </p:cBhvr>
                                      <p:to>
                                        <p:strVal val="visible"/>
                                      </p:to>
                                    </p:set>
                                    <p:anim calcmode="lin" valueType="num">
                                      <p:cBhvr additive="base">
                                        <p:cTn id="5007" dur="250" fill="hold"/>
                                        <p:tgtEl>
                                          <p:spTgt spid="802"/>
                                        </p:tgtEl>
                                        <p:attrNameLst>
                                          <p:attrName>ppt_x</p:attrName>
                                        </p:attrNameLst>
                                      </p:cBhvr>
                                      <p:tavLst>
                                        <p:tav tm="0">
                                          <p:val>
                                            <p:strVal val="1+#ppt_w/2"/>
                                          </p:val>
                                        </p:tav>
                                        <p:tav tm="100000">
                                          <p:val>
                                            <p:strVal val="#ppt_x"/>
                                          </p:val>
                                        </p:tav>
                                      </p:tavLst>
                                    </p:anim>
                                    <p:anim calcmode="lin" valueType="num">
                                      <p:cBhvr additive="base">
                                        <p:cTn id="5008" dur="250" fill="hold"/>
                                        <p:tgtEl>
                                          <p:spTgt spid="802"/>
                                        </p:tgtEl>
                                        <p:attrNameLst>
                                          <p:attrName>ppt_y</p:attrName>
                                        </p:attrNameLst>
                                      </p:cBhvr>
                                      <p:tavLst>
                                        <p:tav tm="0">
                                          <p:val>
                                            <p:strVal val="0-#ppt_h/2"/>
                                          </p:val>
                                        </p:tav>
                                        <p:tav tm="100000">
                                          <p:val>
                                            <p:strVal val="#ppt_y"/>
                                          </p:val>
                                        </p:tav>
                                      </p:tavLst>
                                    </p:anim>
                                  </p:childTnLst>
                                </p:cTn>
                              </p:par>
                              <p:par>
                                <p:cTn id="5009" presetID="1" presetClass="entr" presetSubtype="0" fill="hold" nodeType="withEffect">
                                  <p:stCondLst>
                                    <p:cond delay="0"/>
                                  </p:stCondLst>
                                  <p:childTnLst>
                                    <p:set>
                                      <p:cBhvr>
                                        <p:cTn id="5010" dur="1" fill="hold">
                                          <p:stCondLst>
                                            <p:cond delay="0"/>
                                          </p:stCondLst>
                                        </p:cTn>
                                        <p:tgtEl>
                                          <p:spTgt spid="1010"/>
                                        </p:tgtEl>
                                        <p:attrNameLst>
                                          <p:attrName>style.visibility</p:attrName>
                                        </p:attrNameLst>
                                      </p:cBhvr>
                                      <p:to>
                                        <p:strVal val="visible"/>
                                      </p:to>
                                    </p:set>
                                  </p:childTnLst>
                                </p:cTn>
                              </p:par>
                            </p:childTnLst>
                          </p:cTn>
                        </p:par>
                      </p:childTnLst>
                    </p:cTn>
                  </p:par>
                </p:childTnLst>
              </p:cTn>
              <p:nextCondLst>
                <p:cond evt="onClick" delay="0">
                  <p:tgtEl>
                    <p:spTgt spid="890"/>
                  </p:tgtEl>
                </p:cond>
              </p:nextCondLst>
            </p:seq>
            <p:seq concurrent="1" nextAc="seek">
              <p:cTn id="5011" restart="whenNotActive" fill="hold" evtFilter="cancelBubble" nodeType="interactiveSeq">
                <p:stCondLst>
                  <p:cond evt="onClick" delay="0">
                    <p:tgtEl>
                      <p:spTgt spid="886"/>
                    </p:tgtEl>
                  </p:cond>
                </p:stCondLst>
                <p:endSync evt="end" delay="0">
                  <p:rtn val="all"/>
                </p:endSync>
                <p:childTnLst>
                  <p:par>
                    <p:cTn id="5012" fill="hold">
                      <p:stCondLst>
                        <p:cond delay="0"/>
                      </p:stCondLst>
                      <p:childTnLst>
                        <p:par>
                          <p:cTn id="5013" fill="hold">
                            <p:stCondLst>
                              <p:cond delay="0"/>
                            </p:stCondLst>
                            <p:childTnLst>
                              <p:par>
                                <p:cTn id="5014" presetID="2" presetClass="entr" presetSubtype="3" fill="hold" nodeType="clickEffect">
                                  <p:stCondLst>
                                    <p:cond delay="0"/>
                                  </p:stCondLst>
                                  <p:childTnLst>
                                    <p:set>
                                      <p:cBhvr>
                                        <p:cTn id="5015" dur="1" fill="hold">
                                          <p:stCondLst>
                                            <p:cond delay="0"/>
                                          </p:stCondLst>
                                        </p:cTn>
                                        <p:tgtEl>
                                          <p:spTgt spid="801"/>
                                        </p:tgtEl>
                                        <p:attrNameLst>
                                          <p:attrName>style.visibility</p:attrName>
                                        </p:attrNameLst>
                                      </p:cBhvr>
                                      <p:to>
                                        <p:strVal val="visible"/>
                                      </p:to>
                                    </p:set>
                                    <p:anim calcmode="lin" valueType="num">
                                      <p:cBhvr additive="base">
                                        <p:cTn id="5016" dur="250" fill="hold"/>
                                        <p:tgtEl>
                                          <p:spTgt spid="801"/>
                                        </p:tgtEl>
                                        <p:attrNameLst>
                                          <p:attrName>ppt_x</p:attrName>
                                        </p:attrNameLst>
                                      </p:cBhvr>
                                      <p:tavLst>
                                        <p:tav tm="0">
                                          <p:val>
                                            <p:strVal val="1+#ppt_w/2"/>
                                          </p:val>
                                        </p:tav>
                                        <p:tav tm="100000">
                                          <p:val>
                                            <p:strVal val="#ppt_x"/>
                                          </p:val>
                                        </p:tav>
                                      </p:tavLst>
                                    </p:anim>
                                    <p:anim calcmode="lin" valueType="num">
                                      <p:cBhvr additive="base">
                                        <p:cTn id="5017" dur="250" fill="hold"/>
                                        <p:tgtEl>
                                          <p:spTgt spid="801"/>
                                        </p:tgtEl>
                                        <p:attrNameLst>
                                          <p:attrName>ppt_y</p:attrName>
                                        </p:attrNameLst>
                                      </p:cBhvr>
                                      <p:tavLst>
                                        <p:tav tm="0">
                                          <p:val>
                                            <p:strVal val="0-#ppt_h/2"/>
                                          </p:val>
                                        </p:tav>
                                        <p:tav tm="100000">
                                          <p:val>
                                            <p:strVal val="#ppt_y"/>
                                          </p:val>
                                        </p:tav>
                                      </p:tavLst>
                                    </p:anim>
                                  </p:childTnLst>
                                </p:cTn>
                              </p:par>
                              <p:par>
                                <p:cTn id="5018" presetID="1" presetClass="entr" presetSubtype="0" fill="hold" nodeType="withEffect">
                                  <p:stCondLst>
                                    <p:cond delay="0"/>
                                  </p:stCondLst>
                                  <p:childTnLst>
                                    <p:set>
                                      <p:cBhvr>
                                        <p:cTn id="5019" dur="1" fill="hold">
                                          <p:stCondLst>
                                            <p:cond delay="0"/>
                                          </p:stCondLst>
                                        </p:cTn>
                                        <p:tgtEl>
                                          <p:spTgt spid="1010"/>
                                        </p:tgtEl>
                                        <p:attrNameLst>
                                          <p:attrName>style.visibility</p:attrName>
                                        </p:attrNameLst>
                                      </p:cBhvr>
                                      <p:to>
                                        <p:strVal val="visible"/>
                                      </p:to>
                                    </p:set>
                                  </p:childTnLst>
                                </p:cTn>
                              </p:par>
                            </p:childTnLst>
                          </p:cTn>
                        </p:par>
                      </p:childTnLst>
                    </p:cTn>
                  </p:par>
                </p:childTnLst>
              </p:cTn>
              <p:nextCondLst>
                <p:cond evt="onClick" delay="0">
                  <p:tgtEl>
                    <p:spTgt spid="886"/>
                  </p:tgtEl>
                </p:cond>
              </p:nextCondLst>
            </p:seq>
            <p:seq concurrent="1" nextAc="seek">
              <p:cTn id="5020" restart="whenNotActive" fill="hold" evtFilter="cancelBubble" nodeType="interactiveSeq">
                <p:stCondLst>
                  <p:cond evt="onClick" delay="0">
                    <p:tgtEl>
                      <p:spTgt spid="898"/>
                    </p:tgtEl>
                  </p:cond>
                </p:stCondLst>
                <p:endSync evt="end" delay="0">
                  <p:rtn val="all"/>
                </p:endSync>
                <p:childTnLst>
                  <p:par>
                    <p:cTn id="5021" fill="hold">
                      <p:stCondLst>
                        <p:cond delay="0"/>
                      </p:stCondLst>
                      <p:childTnLst>
                        <p:par>
                          <p:cTn id="5022" fill="hold">
                            <p:stCondLst>
                              <p:cond delay="0"/>
                            </p:stCondLst>
                            <p:childTnLst>
                              <p:par>
                                <p:cTn id="5023" presetID="2" presetClass="entr" presetSubtype="3" fill="hold" nodeType="clickEffect">
                                  <p:stCondLst>
                                    <p:cond delay="0"/>
                                  </p:stCondLst>
                                  <p:childTnLst>
                                    <p:set>
                                      <p:cBhvr>
                                        <p:cTn id="5024" dur="1" fill="hold">
                                          <p:stCondLst>
                                            <p:cond delay="0"/>
                                          </p:stCondLst>
                                        </p:cTn>
                                        <p:tgtEl>
                                          <p:spTgt spid="893"/>
                                        </p:tgtEl>
                                        <p:attrNameLst>
                                          <p:attrName>style.visibility</p:attrName>
                                        </p:attrNameLst>
                                      </p:cBhvr>
                                      <p:to>
                                        <p:strVal val="visible"/>
                                      </p:to>
                                    </p:set>
                                    <p:anim calcmode="lin" valueType="num">
                                      <p:cBhvr additive="base">
                                        <p:cTn id="5025" dur="250" fill="hold"/>
                                        <p:tgtEl>
                                          <p:spTgt spid="893"/>
                                        </p:tgtEl>
                                        <p:attrNameLst>
                                          <p:attrName>ppt_x</p:attrName>
                                        </p:attrNameLst>
                                      </p:cBhvr>
                                      <p:tavLst>
                                        <p:tav tm="0">
                                          <p:val>
                                            <p:strVal val="1+#ppt_w/2"/>
                                          </p:val>
                                        </p:tav>
                                        <p:tav tm="100000">
                                          <p:val>
                                            <p:strVal val="#ppt_x"/>
                                          </p:val>
                                        </p:tav>
                                      </p:tavLst>
                                    </p:anim>
                                    <p:anim calcmode="lin" valueType="num">
                                      <p:cBhvr additive="base">
                                        <p:cTn id="5026" dur="250" fill="hold"/>
                                        <p:tgtEl>
                                          <p:spTgt spid="893"/>
                                        </p:tgtEl>
                                        <p:attrNameLst>
                                          <p:attrName>ppt_y</p:attrName>
                                        </p:attrNameLst>
                                      </p:cBhvr>
                                      <p:tavLst>
                                        <p:tav tm="0">
                                          <p:val>
                                            <p:strVal val="0-#ppt_h/2"/>
                                          </p:val>
                                        </p:tav>
                                        <p:tav tm="100000">
                                          <p:val>
                                            <p:strVal val="#ppt_y"/>
                                          </p:val>
                                        </p:tav>
                                      </p:tavLst>
                                    </p:anim>
                                  </p:childTnLst>
                                </p:cTn>
                              </p:par>
                              <p:par>
                                <p:cTn id="5027" presetID="1" presetClass="entr" presetSubtype="0" fill="hold" nodeType="withEffect">
                                  <p:stCondLst>
                                    <p:cond delay="0"/>
                                  </p:stCondLst>
                                  <p:childTnLst>
                                    <p:set>
                                      <p:cBhvr>
                                        <p:cTn id="5028" dur="1" fill="hold">
                                          <p:stCondLst>
                                            <p:cond delay="0"/>
                                          </p:stCondLst>
                                        </p:cTn>
                                        <p:tgtEl>
                                          <p:spTgt spid="1011"/>
                                        </p:tgtEl>
                                        <p:attrNameLst>
                                          <p:attrName>style.visibility</p:attrName>
                                        </p:attrNameLst>
                                      </p:cBhvr>
                                      <p:to>
                                        <p:strVal val="visible"/>
                                      </p:to>
                                    </p:set>
                                  </p:childTnLst>
                                </p:cTn>
                              </p:par>
                            </p:childTnLst>
                          </p:cTn>
                        </p:par>
                      </p:childTnLst>
                    </p:cTn>
                  </p:par>
                </p:childTnLst>
              </p:cTn>
              <p:nextCondLst>
                <p:cond evt="onClick" delay="0">
                  <p:tgtEl>
                    <p:spTgt spid="898"/>
                  </p:tgtEl>
                </p:cond>
              </p:nextCondLst>
            </p:seq>
            <p:seq concurrent="1" nextAc="seek">
              <p:cTn id="5029" restart="whenNotActive" fill="hold" evtFilter="cancelBubble" nodeType="interactiveSeq">
                <p:stCondLst>
                  <p:cond evt="onClick" delay="0">
                    <p:tgtEl>
                      <p:spTgt spid="901"/>
                    </p:tgtEl>
                  </p:cond>
                </p:stCondLst>
                <p:endSync evt="end" delay="0">
                  <p:rtn val="all"/>
                </p:endSync>
                <p:childTnLst>
                  <p:par>
                    <p:cTn id="5030" fill="hold">
                      <p:stCondLst>
                        <p:cond delay="0"/>
                      </p:stCondLst>
                      <p:childTnLst>
                        <p:par>
                          <p:cTn id="5031" fill="hold">
                            <p:stCondLst>
                              <p:cond delay="0"/>
                            </p:stCondLst>
                            <p:childTnLst>
                              <p:par>
                                <p:cTn id="5032" presetID="2" presetClass="entr" presetSubtype="3" fill="hold" nodeType="clickEffect">
                                  <p:stCondLst>
                                    <p:cond delay="0"/>
                                  </p:stCondLst>
                                  <p:childTnLst>
                                    <p:set>
                                      <p:cBhvr>
                                        <p:cTn id="5033" dur="1" fill="hold">
                                          <p:stCondLst>
                                            <p:cond delay="0"/>
                                          </p:stCondLst>
                                        </p:cTn>
                                        <p:tgtEl>
                                          <p:spTgt spid="892"/>
                                        </p:tgtEl>
                                        <p:attrNameLst>
                                          <p:attrName>style.visibility</p:attrName>
                                        </p:attrNameLst>
                                      </p:cBhvr>
                                      <p:to>
                                        <p:strVal val="visible"/>
                                      </p:to>
                                    </p:set>
                                    <p:anim calcmode="lin" valueType="num">
                                      <p:cBhvr additive="base">
                                        <p:cTn id="5034" dur="250" fill="hold"/>
                                        <p:tgtEl>
                                          <p:spTgt spid="892"/>
                                        </p:tgtEl>
                                        <p:attrNameLst>
                                          <p:attrName>ppt_x</p:attrName>
                                        </p:attrNameLst>
                                      </p:cBhvr>
                                      <p:tavLst>
                                        <p:tav tm="0">
                                          <p:val>
                                            <p:strVal val="1+#ppt_w/2"/>
                                          </p:val>
                                        </p:tav>
                                        <p:tav tm="100000">
                                          <p:val>
                                            <p:strVal val="#ppt_x"/>
                                          </p:val>
                                        </p:tav>
                                      </p:tavLst>
                                    </p:anim>
                                    <p:anim calcmode="lin" valueType="num">
                                      <p:cBhvr additive="base">
                                        <p:cTn id="5035" dur="250" fill="hold"/>
                                        <p:tgtEl>
                                          <p:spTgt spid="892"/>
                                        </p:tgtEl>
                                        <p:attrNameLst>
                                          <p:attrName>ppt_y</p:attrName>
                                        </p:attrNameLst>
                                      </p:cBhvr>
                                      <p:tavLst>
                                        <p:tav tm="0">
                                          <p:val>
                                            <p:strVal val="0-#ppt_h/2"/>
                                          </p:val>
                                        </p:tav>
                                        <p:tav tm="100000">
                                          <p:val>
                                            <p:strVal val="#ppt_y"/>
                                          </p:val>
                                        </p:tav>
                                      </p:tavLst>
                                    </p:anim>
                                  </p:childTnLst>
                                </p:cTn>
                              </p:par>
                              <p:par>
                                <p:cTn id="5036" presetID="1" presetClass="entr" presetSubtype="0" fill="hold" nodeType="withEffect">
                                  <p:stCondLst>
                                    <p:cond delay="0"/>
                                  </p:stCondLst>
                                  <p:childTnLst>
                                    <p:set>
                                      <p:cBhvr>
                                        <p:cTn id="5037" dur="1" fill="hold">
                                          <p:stCondLst>
                                            <p:cond delay="0"/>
                                          </p:stCondLst>
                                        </p:cTn>
                                        <p:tgtEl>
                                          <p:spTgt spid="1011"/>
                                        </p:tgtEl>
                                        <p:attrNameLst>
                                          <p:attrName>style.visibility</p:attrName>
                                        </p:attrNameLst>
                                      </p:cBhvr>
                                      <p:to>
                                        <p:strVal val="visible"/>
                                      </p:to>
                                    </p:set>
                                  </p:childTnLst>
                                </p:cTn>
                              </p:par>
                            </p:childTnLst>
                          </p:cTn>
                        </p:par>
                      </p:childTnLst>
                    </p:cTn>
                  </p:par>
                </p:childTnLst>
              </p:cTn>
              <p:nextCondLst>
                <p:cond evt="onClick" delay="0">
                  <p:tgtEl>
                    <p:spTgt spid="901"/>
                  </p:tgtEl>
                </p:cond>
              </p:nextCondLst>
            </p:seq>
            <p:seq concurrent="1" nextAc="seek">
              <p:cTn id="5038" restart="whenNotActive" fill="hold" evtFilter="cancelBubble" nodeType="interactiveSeq">
                <p:stCondLst>
                  <p:cond evt="onClick" delay="0">
                    <p:tgtEl>
                      <p:spTgt spid="899"/>
                    </p:tgtEl>
                  </p:cond>
                </p:stCondLst>
                <p:endSync evt="end" delay="0">
                  <p:rtn val="all"/>
                </p:endSync>
                <p:childTnLst>
                  <p:par>
                    <p:cTn id="5039" fill="hold">
                      <p:stCondLst>
                        <p:cond delay="0"/>
                      </p:stCondLst>
                      <p:childTnLst>
                        <p:par>
                          <p:cTn id="5040" fill="hold">
                            <p:stCondLst>
                              <p:cond delay="0"/>
                            </p:stCondLst>
                            <p:childTnLst>
                              <p:par>
                                <p:cTn id="5041" presetID="2" presetClass="entr" presetSubtype="3" fill="hold" nodeType="clickEffect">
                                  <p:stCondLst>
                                    <p:cond delay="0"/>
                                  </p:stCondLst>
                                  <p:childTnLst>
                                    <p:set>
                                      <p:cBhvr>
                                        <p:cTn id="5042" dur="1" fill="hold">
                                          <p:stCondLst>
                                            <p:cond delay="0"/>
                                          </p:stCondLst>
                                        </p:cTn>
                                        <p:tgtEl>
                                          <p:spTgt spid="896"/>
                                        </p:tgtEl>
                                        <p:attrNameLst>
                                          <p:attrName>style.visibility</p:attrName>
                                        </p:attrNameLst>
                                      </p:cBhvr>
                                      <p:to>
                                        <p:strVal val="visible"/>
                                      </p:to>
                                    </p:set>
                                    <p:anim calcmode="lin" valueType="num">
                                      <p:cBhvr additive="base">
                                        <p:cTn id="5043" dur="250" fill="hold"/>
                                        <p:tgtEl>
                                          <p:spTgt spid="896"/>
                                        </p:tgtEl>
                                        <p:attrNameLst>
                                          <p:attrName>ppt_x</p:attrName>
                                        </p:attrNameLst>
                                      </p:cBhvr>
                                      <p:tavLst>
                                        <p:tav tm="0">
                                          <p:val>
                                            <p:strVal val="1+#ppt_w/2"/>
                                          </p:val>
                                        </p:tav>
                                        <p:tav tm="100000">
                                          <p:val>
                                            <p:strVal val="#ppt_x"/>
                                          </p:val>
                                        </p:tav>
                                      </p:tavLst>
                                    </p:anim>
                                    <p:anim calcmode="lin" valueType="num">
                                      <p:cBhvr additive="base">
                                        <p:cTn id="5044" dur="250" fill="hold"/>
                                        <p:tgtEl>
                                          <p:spTgt spid="896"/>
                                        </p:tgtEl>
                                        <p:attrNameLst>
                                          <p:attrName>ppt_y</p:attrName>
                                        </p:attrNameLst>
                                      </p:cBhvr>
                                      <p:tavLst>
                                        <p:tav tm="0">
                                          <p:val>
                                            <p:strVal val="0-#ppt_h/2"/>
                                          </p:val>
                                        </p:tav>
                                        <p:tav tm="100000">
                                          <p:val>
                                            <p:strVal val="#ppt_y"/>
                                          </p:val>
                                        </p:tav>
                                      </p:tavLst>
                                    </p:anim>
                                  </p:childTnLst>
                                </p:cTn>
                              </p:par>
                              <p:par>
                                <p:cTn id="5045" presetID="1" presetClass="entr" presetSubtype="0" fill="hold" nodeType="withEffect">
                                  <p:stCondLst>
                                    <p:cond delay="0"/>
                                  </p:stCondLst>
                                  <p:childTnLst>
                                    <p:set>
                                      <p:cBhvr>
                                        <p:cTn id="5046" dur="1" fill="hold">
                                          <p:stCondLst>
                                            <p:cond delay="0"/>
                                          </p:stCondLst>
                                        </p:cTn>
                                        <p:tgtEl>
                                          <p:spTgt spid="1011"/>
                                        </p:tgtEl>
                                        <p:attrNameLst>
                                          <p:attrName>style.visibility</p:attrName>
                                        </p:attrNameLst>
                                      </p:cBhvr>
                                      <p:to>
                                        <p:strVal val="visible"/>
                                      </p:to>
                                    </p:set>
                                  </p:childTnLst>
                                </p:cTn>
                              </p:par>
                            </p:childTnLst>
                          </p:cTn>
                        </p:par>
                      </p:childTnLst>
                    </p:cTn>
                  </p:par>
                </p:childTnLst>
              </p:cTn>
              <p:nextCondLst>
                <p:cond evt="onClick" delay="0">
                  <p:tgtEl>
                    <p:spTgt spid="899"/>
                  </p:tgtEl>
                </p:cond>
              </p:nextCondLst>
            </p:seq>
            <p:seq concurrent="1" nextAc="seek">
              <p:cTn id="5047" restart="whenNotActive" fill="hold" evtFilter="cancelBubble" nodeType="interactiveSeq">
                <p:stCondLst>
                  <p:cond evt="onClick" delay="0">
                    <p:tgtEl>
                      <p:spTgt spid="900"/>
                    </p:tgtEl>
                  </p:cond>
                </p:stCondLst>
                <p:endSync evt="end" delay="0">
                  <p:rtn val="all"/>
                </p:endSync>
                <p:childTnLst>
                  <p:par>
                    <p:cTn id="5048" fill="hold">
                      <p:stCondLst>
                        <p:cond delay="0"/>
                      </p:stCondLst>
                      <p:childTnLst>
                        <p:par>
                          <p:cTn id="5049" fill="hold">
                            <p:stCondLst>
                              <p:cond delay="0"/>
                            </p:stCondLst>
                            <p:childTnLst>
                              <p:par>
                                <p:cTn id="5050" presetID="2" presetClass="entr" presetSubtype="3" fill="hold" nodeType="clickEffect">
                                  <p:stCondLst>
                                    <p:cond delay="0"/>
                                  </p:stCondLst>
                                  <p:childTnLst>
                                    <p:set>
                                      <p:cBhvr>
                                        <p:cTn id="5051" dur="1" fill="hold">
                                          <p:stCondLst>
                                            <p:cond delay="0"/>
                                          </p:stCondLst>
                                        </p:cTn>
                                        <p:tgtEl>
                                          <p:spTgt spid="897"/>
                                        </p:tgtEl>
                                        <p:attrNameLst>
                                          <p:attrName>style.visibility</p:attrName>
                                        </p:attrNameLst>
                                      </p:cBhvr>
                                      <p:to>
                                        <p:strVal val="visible"/>
                                      </p:to>
                                    </p:set>
                                    <p:anim calcmode="lin" valueType="num">
                                      <p:cBhvr additive="base">
                                        <p:cTn id="5052" dur="250" fill="hold"/>
                                        <p:tgtEl>
                                          <p:spTgt spid="897"/>
                                        </p:tgtEl>
                                        <p:attrNameLst>
                                          <p:attrName>ppt_x</p:attrName>
                                        </p:attrNameLst>
                                      </p:cBhvr>
                                      <p:tavLst>
                                        <p:tav tm="0">
                                          <p:val>
                                            <p:strVal val="1+#ppt_w/2"/>
                                          </p:val>
                                        </p:tav>
                                        <p:tav tm="100000">
                                          <p:val>
                                            <p:strVal val="#ppt_x"/>
                                          </p:val>
                                        </p:tav>
                                      </p:tavLst>
                                    </p:anim>
                                    <p:anim calcmode="lin" valueType="num">
                                      <p:cBhvr additive="base">
                                        <p:cTn id="5053" dur="250" fill="hold"/>
                                        <p:tgtEl>
                                          <p:spTgt spid="897"/>
                                        </p:tgtEl>
                                        <p:attrNameLst>
                                          <p:attrName>ppt_y</p:attrName>
                                        </p:attrNameLst>
                                      </p:cBhvr>
                                      <p:tavLst>
                                        <p:tav tm="0">
                                          <p:val>
                                            <p:strVal val="0-#ppt_h/2"/>
                                          </p:val>
                                        </p:tav>
                                        <p:tav tm="100000">
                                          <p:val>
                                            <p:strVal val="#ppt_y"/>
                                          </p:val>
                                        </p:tav>
                                      </p:tavLst>
                                    </p:anim>
                                  </p:childTnLst>
                                </p:cTn>
                              </p:par>
                              <p:par>
                                <p:cTn id="5054" presetID="1" presetClass="entr" presetSubtype="0" fill="hold" nodeType="withEffect">
                                  <p:stCondLst>
                                    <p:cond delay="0"/>
                                  </p:stCondLst>
                                  <p:childTnLst>
                                    <p:set>
                                      <p:cBhvr>
                                        <p:cTn id="5055" dur="1" fill="hold">
                                          <p:stCondLst>
                                            <p:cond delay="0"/>
                                          </p:stCondLst>
                                        </p:cTn>
                                        <p:tgtEl>
                                          <p:spTgt spid="1011"/>
                                        </p:tgtEl>
                                        <p:attrNameLst>
                                          <p:attrName>style.visibility</p:attrName>
                                        </p:attrNameLst>
                                      </p:cBhvr>
                                      <p:to>
                                        <p:strVal val="visible"/>
                                      </p:to>
                                    </p:set>
                                  </p:childTnLst>
                                </p:cTn>
                              </p:par>
                            </p:childTnLst>
                          </p:cTn>
                        </p:par>
                      </p:childTnLst>
                    </p:cTn>
                  </p:par>
                </p:childTnLst>
              </p:cTn>
              <p:nextCondLst>
                <p:cond evt="onClick" delay="0">
                  <p:tgtEl>
                    <p:spTgt spid="900"/>
                  </p:tgtEl>
                </p:cond>
              </p:nextCondLst>
            </p:seq>
            <p:seq concurrent="1" nextAc="seek">
              <p:cTn id="5056" restart="whenNotActive" fill="hold" evtFilter="cancelBubble" nodeType="interactiveSeq">
                <p:stCondLst>
                  <p:cond evt="onClick" delay="0">
                    <p:tgtEl>
                      <p:spTgt spid="895"/>
                    </p:tgtEl>
                  </p:cond>
                </p:stCondLst>
                <p:endSync evt="end" delay="0">
                  <p:rtn val="all"/>
                </p:endSync>
                <p:childTnLst>
                  <p:par>
                    <p:cTn id="5057" fill="hold">
                      <p:stCondLst>
                        <p:cond delay="0"/>
                      </p:stCondLst>
                      <p:childTnLst>
                        <p:par>
                          <p:cTn id="5058" fill="hold">
                            <p:stCondLst>
                              <p:cond delay="0"/>
                            </p:stCondLst>
                            <p:childTnLst>
                              <p:par>
                                <p:cTn id="5059" presetID="2" presetClass="entr" presetSubtype="3" fill="hold" nodeType="clickEffect">
                                  <p:stCondLst>
                                    <p:cond delay="0"/>
                                  </p:stCondLst>
                                  <p:childTnLst>
                                    <p:set>
                                      <p:cBhvr>
                                        <p:cTn id="5060" dur="1" fill="hold">
                                          <p:stCondLst>
                                            <p:cond delay="0"/>
                                          </p:stCondLst>
                                        </p:cTn>
                                        <p:tgtEl>
                                          <p:spTgt spid="894"/>
                                        </p:tgtEl>
                                        <p:attrNameLst>
                                          <p:attrName>style.visibility</p:attrName>
                                        </p:attrNameLst>
                                      </p:cBhvr>
                                      <p:to>
                                        <p:strVal val="visible"/>
                                      </p:to>
                                    </p:set>
                                    <p:anim calcmode="lin" valueType="num">
                                      <p:cBhvr additive="base">
                                        <p:cTn id="5061" dur="250" fill="hold"/>
                                        <p:tgtEl>
                                          <p:spTgt spid="894"/>
                                        </p:tgtEl>
                                        <p:attrNameLst>
                                          <p:attrName>ppt_x</p:attrName>
                                        </p:attrNameLst>
                                      </p:cBhvr>
                                      <p:tavLst>
                                        <p:tav tm="0">
                                          <p:val>
                                            <p:strVal val="1+#ppt_w/2"/>
                                          </p:val>
                                        </p:tav>
                                        <p:tav tm="100000">
                                          <p:val>
                                            <p:strVal val="#ppt_x"/>
                                          </p:val>
                                        </p:tav>
                                      </p:tavLst>
                                    </p:anim>
                                    <p:anim calcmode="lin" valueType="num">
                                      <p:cBhvr additive="base">
                                        <p:cTn id="5062" dur="250" fill="hold"/>
                                        <p:tgtEl>
                                          <p:spTgt spid="894"/>
                                        </p:tgtEl>
                                        <p:attrNameLst>
                                          <p:attrName>ppt_y</p:attrName>
                                        </p:attrNameLst>
                                      </p:cBhvr>
                                      <p:tavLst>
                                        <p:tav tm="0">
                                          <p:val>
                                            <p:strVal val="0-#ppt_h/2"/>
                                          </p:val>
                                        </p:tav>
                                        <p:tav tm="100000">
                                          <p:val>
                                            <p:strVal val="#ppt_y"/>
                                          </p:val>
                                        </p:tav>
                                      </p:tavLst>
                                    </p:anim>
                                  </p:childTnLst>
                                </p:cTn>
                              </p:par>
                              <p:par>
                                <p:cTn id="5063" presetID="1" presetClass="entr" presetSubtype="0" fill="hold" nodeType="withEffect">
                                  <p:stCondLst>
                                    <p:cond delay="0"/>
                                  </p:stCondLst>
                                  <p:childTnLst>
                                    <p:set>
                                      <p:cBhvr>
                                        <p:cTn id="5064" dur="1" fill="hold">
                                          <p:stCondLst>
                                            <p:cond delay="0"/>
                                          </p:stCondLst>
                                        </p:cTn>
                                        <p:tgtEl>
                                          <p:spTgt spid="1011"/>
                                        </p:tgtEl>
                                        <p:attrNameLst>
                                          <p:attrName>style.visibility</p:attrName>
                                        </p:attrNameLst>
                                      </p:cBhvr>
                                      <p:to>
                                        <p:strVal val="visible"/>
                                      </p:to>
                                    </p:set>
                                  </p:childTnLst>
                                </p:cTn>
                              </p:par>
                            </p:childTnLst>
                          </p:cTn>
                        </p:par>
                      </p:childTnLst>
                    </p:cTn>
                  </p:par>
                </p:childTnLst>
              </p:cTn>
              <p:nextCondLst>
                <p:cond evt="onClick" delay="0">
                  <p:tgtEl>
                    <p:spTgt spid="895"/>
                  </p:tgtEl>
                </p:cond>
              </p:nextCondLst>
            </p:seq>
            <p:seq concurrent="1" nextAc="seek">
              <p:cTn id="5065" restart="whenNotActive" fill="hold" evtFilter="cancelBubble" nodeType="interactiveSeq">
                <p:stCondLst>
                  <p:cond evt="onClick" delay="0">
                    <p:tgtEl>
                      <p:spTgt spid="908"/>
                    </p:tgtEl>
                  </p:cond>
                </p:stCondLst>
                <p:endSync evt="end" delay="0">
                  <p:rtn val="all"/>
                </p:endSync>
                <p:childTnLst>
                  <p:par>
                    <p:cTn id="5066" fill="hold">
                      <p:stCondLst>
                        <p:cond delay="0"/>
                      </p:stCondLst>
                      <p:childTnLst>
                        <p:par>
                          <p:cTn id="5067" fill="hold">
                            <p:stCondLst>
                              <p:cond delay="0"/>
                            </p:stCondLst>
                            <p:childTnLst>
                              <p:par>
                                <p:cTn id="5068" presetID="2" presetClass="entr" presetSubtype="3" fill="hold" nodeType="clickEffect">
                                  <p:stCondLst>
                                    <p:cond delay="0"/>
                                  </p:stCondLst>
                                  <p:childTnLst>
                                    <p:set>
                                      <p:cBhvr>
                                        <p:cTn id="5069" dur="1" fill="hold">
                                          <p:stCondLst>
                                            <p:cond delay="0"/>
                                          </p:stCondLst>
                                        </p:cTn>
                                        <p:tgtEl>
                                          <p:spTgt spid="903"/>
                                        </p:tgtEl>
                                        <p:attrNameLst>
                                          <p:attrName>style.visibility</p:attrName>
                                        </p:attrNameLst>
                                      </p:cBhvr>
                                      <p:to>
                                        <p:strVal val="visible"/>
                                      </p:to>
                                    </p:set>
                                    <p:anim calcmode="lin" valueType="num">
                                      <p:cBhvr additive="base">
                                        <p:cTn id="5070" dur="250" fill="hold"/>
                                        <p:tgtEl>
                                          <p:spTgt spid="903"/>
                                        </p:tgtEl>
                                        <p:attrNameLst>
                                          <p:attrName>ppt_x</p:attrName>
                                        </p:attrNameLst>
                                      </p:cBhvr>
                                      <p:tavLst>
                                        <p:tav tm="0">
                                          <p:val>
                                            <p:strVal val="1+#ppt_w/2"/>
                                          </p:val>
                                        </p:tav>
                                        <p:tav tm="100000">
                                          <p:val>
                                            <p:strVal val="#ppt_x"/>
                                          </p:val>
                                        </p:tav>
                                      </p:tavLst>
                                    </p:anim>
                                    <p:anim calcmode="lin" valueType="num">
                                      <p:cBhvr additive="base">
                                        <p:cTn id="5071" dur="250" fill="hold"/>
                                        <p:tgtEl>
                                          <p:spTgt spid="903"/>
                                        </p:tgtEl>
                                        <p:attrNameLst>
                                          <p:attrName>ppt_y</p:attrName>
                                        </p:attrNameLst>
                                      </p:cBhvr>
                                      <p:tavLst>
                                        <p:tav tm="0">
                                          <p:val>
                                            <p:strVal val="0-#ppt_h/2"/>
                                          </p:val>
                                        </p:tav>
                                        <p:tav tm="100000">
                                          <p:val>
                                            <p:strVal val="#ppt_y"/>
                                          </p:val>
                                        </p:tav>
                                      </p:tavLst>
                                    </p:anim>
                                  </p:childTnLst>
                                </p:cTn>
                              </p:par>
                              <p:par>
                                <p:cTn id="5072" presetID="1" presetClass="entr" presetSubtype="0" fill="hold" nodeType="withEffect">
                                  <p:stCondLst>
                                    <p:cond delay="0"/>
                                  </p:stCondLst>
                                  <p:childTnLst>
                                    <p:set>
                                      <p:cBhvr>
                                        <p:cTn id="5073" dur="1" fill="hold">
                                          <p:stCondLst>
                                            <p:cond delay="0"/>
                                          </p:stCondLst>
                                        </p:cTn>
                                        <p:tgtEl>
                                          <p:spTgt spid="1012"/>
                                        </p:tgtEl>
                                        <p:attrNameLst>
                                          <p:attrName>style.visibility</p:attrName>
                                        </p:attrNameLst>
                                      </p:cBhvr>
                                      <p:to>
                                        <p:strVal val="visible"/>
                                      </p:to>
                                    </p:set>
                                  </p:childTnLst>
                                </p:cTn>
                              </p:par>
                            </p:childTnLst>
                          </p:cTn>
                        </p:par>
                      </p:childTnLst>
                    </p:cTn>
                  </p:par>
                </p:childTnLst>
              </p:cTn>
              <p:nextCondLst>
                <p:cond evt="onClick" delay="0">
                  <p:tgtEl>
                    <p:spTgt spid="908"/>
                  </p:tgtEl>
                </p:cond>
              </p:nextCondLst>
            </p:seq>
            <p:seq concurrent="1" nextAc="seek">
              <p:cTn id="5074" restart="whenNotActive" fill="hold" evtFilter="cancelBubble" nodeType="interactiveSeq">
                <p:stCondLst>
                  <p:cond evt="onClick" delay="0">
                    <p:tgtEl>
                      <p:spTgt spid="911"/>
                    </p:tgtEl>
                  </p:cond>
                </p:stCondLst>
                <p:endSync evt="end" delay="0">
                  <p:rtn val="all"/>
                </p:endSync>
                <p:childTnLst>
                  <p:par>
                    <p:cTn id="5075" fill="hold">
                      <p:stCondLst>
                        <p:cond delay="0"/>
                      </p:stCondLst>
                      <p:childTnLst>
                        <p:par>
                          <p:cTn id="5076" fill="hold">
                            <p:stCondLst>
                              <p:cond delay="0"/>
                            </p:stCondLst>
                            <p:childTnLst>
                              <p:par>
                                <p:cTn id="5077" presetID="2" presetClass="entr" presetSubtype="3" fill="hold" nodeType="clickEffect">
                                  <p:stCondLst>
                                    <p:cond delay="0"/>
                                  </p:stCondLst>
                                  <p:childTnLst>
                                    <p:set>
                                      <p:cBhvr>
                                        <p:cTn id="5078" dur="1" fill="hold">
                                          <p:stCondLst>
                                            <p:cond delay="0"/>
                                          </p:stCondLst>
                                        </p:cTn>
                                        <p:tgtEl>
                                          <p:spTgt spid="902"/>
                                        </p:tgtEl>
                                        <p:attrNameLst>
                                          <p:attrName>style.visibility</p:attrName>
                                        </p:attrNameLst>
                                      </p:cBhvr>
                                      <p:to>
                                        <p:strVal val="visible"/>
                                      </p:to>
                                    </p:set>
                                    <p:anim calcmode="lin" valueType="num">
                                      <p:cBhvr additive="base">
                                        <p:cTn id="5079" dur="250" fill="hold"/>
                                        <p:tgtEl>
                                          <p:spTgt spid="902"/>
                                        </p:tgtEl>
                                        <p:attrNameLst>
                                          <p:attrName>ppt_x</p:attrName>
                                        </p:attrNameLst>
                                      </p:cBhvr>
                                      <p:tavLst>
                                        <p:tav tm="0">
                                          <p:val>
                                            <p:strVal val="1+#ppt_w/2"/>
                                          </p:val>
                                        </p:tav>
                                        <p:tav tm="100000">
                                          <p:val>
                                            <p:strVal val="#ppt_x"/>
                                          </p:val>
                                        </p:tav>
                                      </p:tavLst>
                                    </p:anim>
                                    <p:anim calcmode="lin" valueType="num">
                                      <p:cBhvr additive="base">
                                        <p:cTn id="5080" dur="250" fill="hold"/>
                                        <p:tgtEl>
                                          <p:spTgt spid="902"/>
                                        </p:tgtEl>
                                        <p:attrNameLst>
                                          <p:attrName>ppt_y</p:attrName>
                                        </p:attrNameLst>
                                      </p:cBhvr>
                                      <p:tavLst>
                                        <p:tav tm="0">
                                          <p:val>
                                            <p:strVal val="0-#ppt_h/2"/>
                                          </p:val>
                                        </p:tav>
                                        <p:tav tm="100000">
                                          <p:val>
                                            <p:strVal val="#ppt_y"/>
                                          </p:val>
                                        </p:tav>
                                      </p:tavLst>
                                    </p:anim>
                                  </p:childTnLst>
                                </p:cTn>
                              </p:par>
                              <p:par>
                                <p:cTn id="5081" presetID="1" presetClass="entr" presetSubtype="0" fill="hold" nodeType="withEffect">
                                  <p:stCondLst>
                                    <p:cond delay="0"/>
                                  </p:stCondLst>
                                  <p:childTnLst>
                                    <p:set>
                                      <p:cBhvr>
                                        <p:cTn id="5082" dur="1" fill="hold">
                                          <p:stCondLst>
                                            <p:cond delay="0"/>
                                          </p:stCondLst>
                                        </p:cTn>
                                        <p:tgtEl>
                                          <p:spTgt spid="1012"/>
                                        </p:tgtEl>
                                        <p:attrNameLst>
                                          <p:attrName>style.visibility</p:attrName>
                                        </p:attrNameLst>
                                      </p:cBhvr>
                                      <p:to>
                                        <p:strVal val="visible"/>
                                      </p:to>
                                    </p:set>
                                  </p:childTnLst>
                                </p:cTn>
                              </p:par>
                            </p:childTnLst>
                          </p:cTn>
                        </p:par>
                      </p:childTnLst>
                    </p:cTn>
                  </p:par>
                </p:childTnLst>
              </p:cTn>
              <p:nextCondLst>
                <p:cond evt="onClick" delay="0">
                  <p:tgtEl>
                    <p:spTgt spid="911"/>
                  </p:tgtEl>
                </p:cond>
              </p:nextCondLst>
            </p:seq>
            <p:seq concurrent="1" nextAc="seek">
              <p:cTn id="5083" restart="whenNotActive" fill="hold" evtFilter="cancelBubble" nodeType="interactiveSeq">
                <p:stCondLst>
                  <p:cond evt="onClick" delay="0">
                    <p:tgtEl>
                      <p:spTgt spid="909"/>
                    </p:tgtEl>
                  </p:cond>
                </p:stCondLst>
                <p:endSync evt="end" delay="0">
                  <p:rtn val="all"/>
                </p:endSync>
                <p:childTnLst>
                  <p:par>
                    <p:cTn id="5084" fill="hold">
                      <p:stCondLst>
                        <p:cond delay="0"/>
                      </p:stCondLst>
                      <p:childTnLst>
                        <p:par>
                          <p:cTn id="5085" fill="hold">
                            <p:stCondLst>
                              <p:cond delay="0"/>
                            </p:stCondLst>
                            <p:childTnLst>
                              <p:par>
                                <p:cTn id="5086" presetID="2" presetClass="entr" presetSubtype="3" fill="hold" nodeType="clickEffect">
                                  <p:stCondLst>
                                    <p:cond delay="0"/>
                                  </p:stCondLst>
                                  <p:childTnLst>
                                    <p:set>
                                      <p:cBhvr>
                                        <p:cTn id="5087" dur="1" fill="hold">
                                          <p:stCondLst>
                                            <p:cond delay="0"/>
                                          </p:stCondLst>
                                        </p:cTn>
                                        <p:tgtEl>
                                          <p:spTgt spid="906"/>
                                        </p:tgtEl>
                                        <p:attrNameLst>
                                          <p:attrName>style.visibility</p:attrName>
                                        </p:attrNameLst>
                                      </p:cBhvr>
                                      <p:to>
                                        <p:strVal val="visible"/>
                                      </p:to>
                                    </p:set>
                                    <p:anim calcmode="lin" valueType="num">
                                      <p:cBhvr additive="base">
                                        <p:cTn id="5088" dur="250" fill="hold"/>
                                        <p:tgtEl>
                                          <p:spTgt spid="906"/>
                                        </p:tgtEl>
                                        <p:attrNameLst>
                                          <p:attrName>ppt_x</p:attrName>
                                        </p:attrNameLst>
                                      </p:cBhvr>
                                      <p:tavLst>
                                        <p:tav tm="0">
                                          <p:val>
                                            <p:strVal val="1+#ppt_w/2"/>
                                          </p:val>
                                        </p:tav>
                                        <p:tav tm="100000">
                                          <p:val>
                                            <p:strVal val="#ppt_x"/>
                                          </p:val>
                                        </p:tav>
                                      </p:tavLst>
                                    </p:anim>
                                    <p:anim calcmode="lin" valueType="num">
                                      <p:cBhvr additive="base">
                                        <p:cTn id="5089" dur="250" fill="hold"/>
                                        <p:tgtEl>
                                          <p:spTgt spid="906"/>
                                        </p:tgtEl>
                                        <p:attrNameLst>
                                          <p:attrName>ppt_y</p:attrName>
                                        </p:attrNameLst>
                                      </p:cBhvr>
                                      <p:tavLst>
                                        <p:tav tm="0">
                                          <p:val>
                                            <p:strVal val="0-#ppt_h/2"/>
                                          </p:val>
                                        </p:tav>
                                        <p:tav tm="100000">
                                          <p:val>
                                            <p:strVal val="#ppt_y"/>
                                          </p:val>
                                        </p:tav>
                                      </p:tavLst>
                                    </p:anim>
                                  </p:childTnLst>
                                </p:cTn>
                              </p:par>
                              <p:par>
                                <p:cTn id="5090" presetID="1" presetClass="entr" presetSubtype="0" fill="hold" nodeType="withEffect">
                                  <p:stCondLst>
                                    <p:cond delay="0"/>
                                  </p:stCondLst>
                                  <p:childTnLst>
                                    <p:set>
                                      <p:cBhvr>
                                        <p:cTn id="5091" dur="1" fill="hold">
                                          <p:stCondLst>
                                            <p:cond delay="0"/>
                                          </p:stCondLst>
                                        </p:cTn>
                                        <p:tgtEl>
                                          <p:spTgt spid="1012"/>
                                        </p:tgtEl>
                                        <p:attrNameLst>
                                          <p:attrName>style.visibility</p:attrName>
                                        </p:attrNameLst>
                                      </p:cBhvr>
                                      <p:to>
                                        <p:strVal val="visible"/>
                                      </p:to>
                                    </p:set>
                                  </p:childTnLst>
                                </p:cTn>
                              </p:par>
                            </p:childTnLst>
                          </p:cTn>
                        </p:par>
                      </p:childTnLst>
                    </p:cTn>
                  </p:par>
                </p:childTnLst>
              </p:cTn>
              <p:nextCondLst>
                <p:cond evt="onClick" delay="0">
                  <p:tgtEl>
                    <p:spTgt spid="909"/>
                  </p:tgtEl>
                </p:cond>
              </p:nextCondLst>
            </p:seq>
            <p:seq concurrent="1" nextAc="seek">
              <p:cTn id="5092" restart="whenNotActive" fill="hold" evtFilter="cancelBubble" nodeType="interactiveSeq">
                <p:stCondLst>
                  <p:cond evt="onClick" delay="0">
                    <p:tgtEl>
                      <p:spTgt spid="910"/>
                    </p:tgtEl>
                  </p:cond>
                </p:stCondLst>
                <p:endSync evt="end" delay="0">
                  <p:rtn val="all"/>
                </p:endSync>
                <p:childTnLst>
                  <p:par>
                    <p:cTn id="5093" fill="hold">
                      <p:stCondLst>
                        <p:cond delay="0"/>
                      </p:stCondLst>
                      <p:childTnLst>
                        <p:par>
                          <p:cTn id="5094" fill="hold">
                            <p:stCondLst>
                              <p:cond delay="0"/>
                            </p:stCondLst>
                            <p:childTnLst>
                              <p:par>
                                <p:cTn id="5095" presetID="2" presetClass="entr" presetSubtype="3" fill="hold" nodeType="clickEffect">
                                  <p:stCondLst>
                                    <p:cond delay="0"/>
                                  </p:stCondLst>
                                  <p:childTnLst>
                                    <p:set>
                                      <p:cBhvr>
                                        <p:cTn id="5096" dur="1" fill="hold">
                                          <p:stCondLst>
                                            <p:cond delay="0"/>
                                          </p:stCondLst>
                                        </p:cTn>
                                        <p:tgtEl>
                                          <p:spTgt spid="907"/>
                                        </p:tgtEl>
                                        <p:attrNameLst>
                                          <p:attrName>style.visibility</p:attrName>
                                        </p:attrNameLst>
                                      </p:cBhvr>
                                      <p:to>
                                        <p:strVal val="visible"/>
                                      </p:to>
                                    </p:set>
                                    <p:anim calcmode="lin" valueType="num">
                                      <p:cBhvr additive="base">
                                        <p:cTn id="5097" dur="250" fill="hold"/>
                                        <p:tgtEl>
                                          <p:spTgt spid="907"/>
                                        </p:tgtEl>
                                        <p:attrNameLst>
                                          <p:attrName>ppt_x</p:attrName>
                                        </p:attrNameLst>
                                      </p:cBhvr>
                                      <p:tavLst>
                                        <p:tav tm="0">
                                          <p:val>
                                            <p:strVal val="1+#ppt_w/2"/>
                                          </p:val>
                                        </p:tav>
                                        <p:tav tm="100000">
                                          <p:val>
                                            <p:strVal val="#ppt_x"/>
                                          </p:val>
                                        </p:tav>
                                      </p:tavLst>
                                    </p:anim>
                                    <p:anim calcmode="lin" valueType="num">
                                      <p:cBhvr additive="base">
                                        <p:cTn id="5098" dur="250" fill="hold"/>
                                        <p:tgtEl>
                                          <p:spTgt spid="907"/>
                                        </p:tgtEl>
                                        <p:attrNameLst>
                                          <p:attrName>ppt_y</p:attrName>
                                        </p:attrNameLst>
                                      </p:cBhvr>
                                      <p:tavLst>
                                        <p:tav tm="0">
                                          <p:val>
                                            <p:strVal val="0-#ppt_h/2"/>
                                          </p:val>
                                        </p:tav>
                                        <p:tav tm="100000">
                                          <p:val>
                                            <p:strVal val="#ppt_y"/>
                                          </p:val>
                                        </p:tav>
                                      </p:tavLst>
                                    </p:anim>
                                  </p:childTnLst>
                                </p:cTn>
                              </p:par>
                              <p:par>
                                <p:cTn id="5099" presetID="1" presetClass="entr" presetSubtype="0" fill="hold" nodeType="withEffect">
                                  <p:stCondLst>
                                    <p:cond delay="0"/>
                                  </p:stCondLst>
                                  <p:childTnLst>
                                    <p:set>
                                      <p:cBhvr>
                                        <p:cTn id="5100" dur="1" fill="hold">
                                          <p:stCondLst>
                                            <p:cond delay="0"/>
                                          </p:stCondLst>
                                        </p:cTn>
                                        <p:tgtEl>
                                          <p:spTgt spid="1012"/>
                                        </p:tgtEl>
                                        <p:attrNameLst>
                                          <p:attrName>style.visibility</p:attrName>
                                        </p:attrNameLst>
                                      </p:cBhvr>
                                      <p:to>
                                        <p:strVal val="visible"/>
                                      </p:to>
                                    </p:set>
                                  </p:childTnLst>
                                </p:cTn>
                              </p:par>
                            </p:childTnLst>
                          </p:cTn>
                        </p:par>
                      </p:childTnLst>
                    </p:cTn>
                  </p:par>
                </p:childTnLst>
              </p:cTn>
              <p:nextCondLst>
                <p:cond evt="onClick" delay="0">
                  <p:tgtEl>
                    <p:spTgt spid="910"/>
                  </p:tgtEl>
                </p:cond>
              </p:nextCondLst>
            </p:seq>
            <p:seq concurrent="1" nextAc="seek">
              <p:cTn id="5101" restart="whenNotActive" fill="hold" evtFilter="cancelBubble" nodeType="interactiveSeq">
                <p:stCondLst>
                  <p:cond evt="onClick" delay="0">
                    <p:tgtEl>
                      <p:spTgt spid="905"/>
                    </p:tgtEl>
                  </p:cond>
                </p:stCondLst>
                <p:endSync evt="end" delay="0">
                  <p:rtn val="all"/>
                </p:endSync>
                <p:childTnLst>
                  <p:par>
                    <p:cTn id="5102" fill="hold">
                      <p:stCondLst>
                        <p:cond delay="0"/>
                      </p:stCondLst>
                      <p:childTnLst>
                        <p:par>
                          <p:cTn id="5103" fill="hold">
                            <p:stCondLst>
                              <p:cond delay="0"/>
                            </p:stCondLst>
                            <p:childTnLst>
                              <p:par>
                                <p:cTn id="5104" presetID="2" presetClass="entr" presetSubtype="3" fill="hold" nodeType="clickEffect">
                                  <p:stCondLst>
                                    <p:cond delay="0"/>
                                  </p:stCondLst>
                                  <p:childTnLst>
                                    <p:set>
                                      <p:cBhvr>
                                        <p:cTn id="5105" dur="1" fill="hold">
                                          <p:stCondLst>
                                            <p:cond delay="0"/>
                                          </p:stCondLst>
                                        </p:cTn>
                                        <p:tgtEl>
                                          <p:spTgt spid="904"/>
                                        </p:tgtEl>
                                        <p:attrNameLst>
                                          <p:attrName>style.visibility</p:attrName>
                                        </p:attrNameLst>
                                      </p:cBhvr>
                                      <p:to>
                                        <p:strVal val="visible"/>
                                      </p:to>
                                    </p:set>
                                    <p:anim calcmode="lin" valueType="num">
                                      <p:cBhvr additive="base">
                                        <p:cTn id="5106" dur="250" fill="hold"/>
                                        <p:tgtEl>
                                          <p:spTgt spid="904"/>
                                        </p:tgtEl>
                                        <p:attrNameLst>
                                          <p:attrName>ppt_x</p:attrName>
                                        </p:attrNameLst>
                                      </p:cBhvr>
                                      <p:tavLst>
                                        <p:tav tm="0">
                                          <p:val>
                                            <p:strVal val="1+#ppt_w/2"/>
                                          </p:val>
                                        </p:tav>
                                        <p:tav tm="100000">
                                          <p:val>
                                            <p:strVal val="#ppt_x"/>
                                          </p:val>
                                        </p:tav>
                                      </p:tavLst>
                                    </p:anim>
                                    <p:anim calcmode="lin" valueType="num">
                                      <p:cBhvr additive="base">
                                        <p:cTn id="5107" dur="250" fill="hold"/>
                                        <p:tgtEl>
                                          <p:spTgt spid="904"/>
                                        </p:tgtEl>
                                        <p:attrNameLst>
                                          <p:attrName>ppt_y</p:attrName>
                                        </p:attrNameLst>
                                      </p:cBhvr>
                                      <p:tavLst>
                                        <p:tav tm="0">
                                          <p:val>
                                            <p:strVal val="0-#ppt_h/2"/>
                                          </p:val>
                                        </p:tav>
                                        <p:tav tm="100000">
                                          <p:val>
                                            <p:strVal val="#ppt_y"/>
                                          </p:val>
                                        </p:tav>
                                      </p:tavLst>
                                    </p:anim>
                                  </p:childTnLst>
                                </p:cTn>
                              </p:par>
                              <p:par>
                                <p:cTn id="5108" presetID="1" presetClass="entr" presetSubtype="0" fill="hold" nodeType="withEffect">
                                  <p:stCondLst>
                                    <p:cond delay="0"/>
                                  </p:stCondLst>
                                  <p:childTnLst>
                                    <p:set>
                                      <p:cBhvr>
                                        <p:cTn id="5109" dur="1" fill="hold">
                                          <p:stCondLst>
                                            <p:cond delay="0"/>
                                          </p:stCondLst>
                                        </p:cTn>
                                        <p:tgtEl>
                                          <p:spTgt spid="1012"/>
                                        </p:tgtEl>
                                        <p:attrNameLst>
                                          <p:attrName>style.visibility</p:attrName>
                                        </p:attrNameLst>
                                      </p:cBhvr>
                                      <p:to>
                                        <p:strVal val="visible"/>
                                      </p:to>
                                    </p:set>
                                  </p:childTnLst>
                                </p:cTn>
                              </p:par>
                            </p:childTnLst>
                          </p:cTn>
                        </p:par>
                      </p:childTnLst>
                    </p:cTn>
                  </p:par>
                </p:childTnLst>
              </p:cTn>
              <p:nextCondLst>
                <p:cond evt="onClick" delay="0">
                  <p:tgtEl>
                    <p:spTgt spid="905"/>
                  </p:tgtEl>
                </p:cond>
              </p:nextCondLst>
            </p:seq>
            <p:seq concurrent="1" nextAc="seek">
              <p:cTn id="5110" restart="whenNotActive" fill="hold" evtFilter="cancelBubble" nodeType="interactiveSeq">
                <p:stCondLst>
                  <p:cond evt="onClick" delay="0">
                    <p:tgtEl>
                      <p:spTgt spid="917"/>
                    </p:tgtEl>
                  </p:cond>
                </p:stCondLst>
                <p:endSync evt="end" delay="0">
                  <p:rtn val="all"/>
                </p:endSync>
                <p:childTnLst>
                  <p:par>
                    <p:cTn id="5111" fill="hold">
                      <p:stCondLst>
                        <p:cond delay="0"/>
                      </p:stCondLst>
                      <p:childTnLst>
                        <p:par>
                          <p:cTn id="5112" fill="hold">
                            <p:stCondLst>
                              <p:cond delay="0"/>
                            </p:stCondLst>
                            <p:childTnLst>
                              <p:par>
                                <p:cTn id="5113" presetID="2" presetClass="entr" presetSubtype="3" fill="hold" nodeType="clickEffect">
                                  <p:stCondLst>
                                    <p:cond delay="0"/>
                                  </p:stCondLst>
                                  <p:childTnLst>
                                    <p:set>
                                      <p:cBhvr>
                                        <p:cTn id="5114" dur="1" fill="hold">
                                          <p:stCondLst>
                                            <p:cond delay="0"/>
                                          </p:stCondLst>
                                        </p:cTn>
                                        <p:tgtEl>
                                          <p:spTgt spid="913"/>
                                        </p:tgtEl>
                                        <p:attrNameLst>
                                          <p:attrName>style.visibility</p:attrName>
                                        </p:attrNameLst>
                                      </p:cBhvr>
                                      <p:to>
                                        <p:strVal val="visible"/>
                                      </p:to>
                                    </p:set>
                                    <p:anim calcmode="lin" valueType="num">
                                      <p:cBhvr additive="base">
                                        <p:cTn id="5115" dur="250" fill="hold"/>
                                        <p:tgtEl>
                                          <p:spTgt spid="913"/>
                                        </p:tgtEl>
                                        <p:attrNameLst>
                                          <p:attrName>ppt_x</p:attrName>
                                        </p:attrNameLst>
                                      </p:cBhvr>
                                      <p:tavLst>
                                        <p:tav tm="0">
                                          <p:val>
                                            <p:strVal val="1+#ppt_w/2"/>
                                          </p:val>
                                        </p:tav>
                                        <p:tav tm="100000">
                                          <p:val>
                                            <p:strVal val="#ppt_x"/>
                                          </p:val>
                                        </p:tav>
                                      </p:tavLst>
                                    </p:anim>
                                    <p:anim calcmode="lin" valueType="num">
                                      <p:cBhvr additive="base">
                                        <p:cTn id="5116" dur="250" fill="hold"/>
                                        <p:tgtEl>
                                          <p:spTgt spid="913"/>
                                        </p:tgtEl>
                                        <p:attrNameLst>
                                          <p:attrName>ppt_y</p:attrName>
                                        </p:attrNameLst>
                                      </p:cBhvr>
                                      <p:tavLst>
                                        <p:tav tm="0">
                                          <p:val>
                                            <p:strVal val="0-#ppt_h/2"/>
                                          </p:val>
                                        </p:tav>
                                        <p:tav tm="100000">
                                          <p:val>
                                            <p:strVal val="#ppt_y"/>
                                          </p:val>
                                        </p:tav>
                                      </p:tavLst>
                                    </p:anim>
                                  </p:childTnLst>
                                </p:cTn>
                              </p:par>
                              <p:par>
                                <p:cTn id="5117" presetID="1" presetClass="entr" presetSubtype="0" fill="hold" nodeType="withEffect">
                                  <p:stCondLst>
                                    <p:cond delay="0"/>
                                  </p:stCondLst>
                                  <p:childTnLst>
                                    <p:set>
                                      <p:cBhvr>
                                        <p:cTn id="5118" dur="1" fill="hold">
                                          <p:stCondLst>
                                            <p:cond delay="0"/>
                                          </p:stCondLst>
                                        </p:cTn>
                                        <p:tgtEl>
                                          <p:spTgt spid="1013"/>
                                        </p:tgtEl>
                                        <p:attrNameLst>
                                          <p:attrName>style.visibility</p:attrName>
                                        </p:attrNameLst>
                                      </p:cBhvr>
                                      <p:to>
                                        <p:strVal val="visible"/>
                                      </p:to>
                                    </p:set>
                                  </p:childTnLst>
                                </p:cTn>
                              </p:par>
                            </p:childTnLst>
                          </p:cTn>
                        </p:par>
                      </p:childTnLst>
                    </p:cTn>
                  </p:par>
                </p:childTnLst>
              </p:cTn>
              <p:nextCondLst>
                <p:cond evt="onClick" delay="0">
                  <p:tgtEl>
                    <p:spTgt spid="917"/>
                  </p:tgtEl>
                </p:cond>
              </p:nextCondLst>
            </p:seq>
            <p:seq concurrent="1" nextAc="seek">
              <p:cTn id="5119" restart="whenNotActive" fill="hold" evtFilter="cancelBubble" nodeType="interactiveSeq">
                <p:stCondLst>
                  <p:cond evt="onClick" delay="0">
                    <p:tgtEl>
                      <p:spTgt spid="920"/>
                    </p:tgtEl>
                  </p:cond>
                </p:stCondLst>
                <p:endSync evt="end" delay="0">
                  <p:rtn val="all"/>
                </p:endSync>
                <p:childTnLst>
                  <p:par>
                    <p:cTn id="5120" fill="hold">
                      <p:stCondLst>
                        <p:cond delay="0"/>
                      </p:stCondLst>
                      <p:childTnLst>
                        <p:par>
                          <p:cTn id="5121" fill="hold">
                            <p:stCondLst>
                              <p:cond delay="0"/>
                            </p:stCondLst>
                            <p:childTnLst>
                              <p:par>
                                <p:cTn id="5122" presetID="2" presetClass="entr" presetSubtype="3" fill="hold" nodeType="clickEffect">
                                  <p:stCondLst>
                                    <p:cond delay="0"/>
                                  </p:stCondLst>
                                  <p:childTnLst>
                                    <p:set>
                                      <p:cBhvr>
                                        <p:cTn id="5123" dur="1" fill="hold">
                                          <p:stCondLst>
                                            <p:cond delay="0"/>
                                          </p:stCondLst>
                                        </p:cTn>
                                        <p:tgtEl>
                                          <p:spTgt spid="912"/>
                                        </p:tgtEl>
                                        <p:attrNameLst>
                                          <p:attrName>style.visibility</p:attrName>
                                        </p:attrNameLst>
                                      </p:cBhvr>
                                      <p:to>
                                        <p:strVal val="visible"/>
                                      </p:to>
                                    </p:set>
                                    <p:anim calcmode="lin" valueType="num">
                                      <p:cBhvr additive="base">
                                        <p:cTn id="5124" dur="250" fill="hold"/>
                                        <p:tgtEl>
                                          <p:spTgt spid="912"/>
                                        </p:tgtEl>
                                        <p:attrNameLst>
                                          <p:attrName>ppt_x</p:attrName>
                                        </p:attrNameLst>
                                      </p:cBhvr>
                                      <p:tavLst>
                                        <p:tav tm="0">
                                          <p:val>
                                            <p:strVal val="1+#ppt_w/2"/>
                                          </p:val>
                                        </p:tav>
                                        <p:tav tm="100000">
                                          <p:val>
                                            <p:strVal val="#ppt_x"/>
                                          </p:val>
                                        </p:tav>
                                      </p:tavLst>
                                    </p:anim>
                                    <p:anim calcmode="lin" valueType="num">
                                      <p:cBhvr additive="base">
                                        <p:cTn id="5125" dur="250" fill="hold"/>
                                        <p:tgtEl>
                                          <p:spTgt spid="912"/>
                                        </p:tgtEl>
                                        <p:attrNameLst>
                                          <p:attrName>ppt_y</p:attrName>
                                        </p:attrNameLst>
                                      </p:cBhvr>
                                      <p:tavLst>
                                        <p:tav tm="0">
                                          <p:val>
                                            <p:strVal val="0-#ppt_h/2"/>
                                          </p:val>
                                        </p:tav>
                                        <p:tav tm="100000">
                                          <p:val>
                                            <p:strVal val="#ppt_y"/>
                                          </p:val>
                                        </p:tav>
                                      </p:tavLst>
                                    </p:anim>
                                  </p:childTnLst>
                                </p:cTn>
                              </p:par>
                              <p:par>
                                <p:cTn id="5126" presetID="1" presetClass="entr" presetSubtype="0" fill="hold" nodeType="withEffect">
                                  <p:stCondLst>
                                    <p:cond delay="0"/>
                                  </p:stCondLst>
                                  <p:childTnLst>
                                    <p:set>
                                      <p:cBhvr>
                                        <p:cTn id="5127" dur="1" fill="hold">
                                          <p:stCondLst>
                                            <p:cond delay="0"/>
                                          </p:stCondLst>
                                        </p:cTn>
                                        <p:tgtEl>
                                          <p:spTgt spid="1013"/>
                                        </p:tgtEl>
                                        <p:attrNameLst>
                                          <p:attrName>style.visibility</p:attrName>
                                        </p:attrNameLst>
                                      </p:cBhvr>
                                      <p:to>
                                        <p:strVal val="visible"/>
                                      </p:to>
                                    </p:set>
                                  </p:childTnLst>
                                </p:cTn>
                              </p:par>
                            </p:childTnLst>
                          </p:cTn>
                        </p:par>
                      </p:childTnLst>
                    </p:cTn>
                  </p:par>
                </p:childTnLst>
              </p:cTn>
              <p:nextCondLst>
                <p:cond evt="onClick" delay="0">
                  <p:tgtEl>
                    <p:spTgt spid="920"/>
                  </p:tgtEl>
                </p:cond>
              </p:nextCondLst>
            </p:seq>
            <p:seq concurrent="1" nextAc="seek">
              <p:cTn id="5128" restart="whenNotActive" fill="hold" evtFilter="cancelBubble" nodeType="interactiveSeq">
                <p:stCondLst>
                  <p:cond evt="onClick" delay="0">
                    <p:tgtEl>
                      <p:spTgt spid="918"/>
                    </p:tgtEl>
                  </p:cond>
                </p:stCondLst>
                <p:endSync evt="end" delay="0">
                  <p:rtn val="all"/>
                </p:endSync>
                <p:childTnLst>
                  <p:par>
                    <p:cTn id="5129" fill="hold">
                      <p:stCondLst>
                        <p:cond delay="0"/>
                      </p:stCondLst>
                      <p:childTnLst>
                        <p:par>
                          <p:cTn id="5130" fill="hold">
                            <p:stCondLst>
                              <p:cond delay="0"/>
                            </p:stCondLst>
                            <p:childTnLst>
                              <p:par>
                                <p:cTn id="5131" presetID="2" presetClass="entr" presetSubtype="3" fill="hold" nodeType="clickEffect">
                                  <p:stCondLst>
                                    <p:cond delay="0"/>
                                  </p:stCondLst>
                                  <p:childTnLst>
                                    <p:set>
                                      <p:cBhvr>
                                        <p:cTn id="5132" dur="1" fill="hold">
                                          <p:stCondLst>
                                            <p:cond delay="0"/>
                                          </p:stCondLst>
                                        </p:cTn>
                                        <p:tgtEl>
                                          <p:spTgt spid="915"/>
                                        </p:tgtEl>
                                        <p:attrNameLst>
                                          <p:attrName>style.visibility</p:attrName>
                                        </p:attrNameLst>
                                      </p:cBhvr>
                                      <p:to>
                                        <p:strVal val="visible"/>
                                      </p:to>
                                    </p:set>
                                    <p:anim calcmode="lin" valueType="num">
                                      <p:cBhvr additive="base">
                                        <p:cTn id="5133" dur="250" fill="hold"/>
                                        <p:tgtEl>
                                          <p:spTgt spid="915"/>
                                        </p:tgtEl>
                                        <p:attrNameLst>
                                          <p:attrName>ppt_x</p:attrName>
                                        </p:attrNameLst>
                                      </p:cBhvr>
                                      <p:tavLst>
                                        <p:tav tm="0">
                                          <p:val>
                                            <p:strVal val="1+#ppt_w/2"/>
                                          </p:val>
                                        </p:tav>
                                        <p:tav tm="100000">
                                          <p:val>
                                            <p:strVal val="#ppt_x"/>
                                          </p:val>
                                        </p:tav>
                                      </p:tavLst>
                                    </p:anim>
                                    <p:anim calcmode="lin" valueType="num">
                                      <p:cBhvr additive="base">
                                        <p:cTn id="5134" dur="250" fill="hold"/>
                                        <p:tgtEl>
                                          <p:spTgt spid="915"/>
                                        </p:tgtEl>
                                        <p:attrNameLst>
                                          <p:attrName>ppt_y</p:attrName>
                                        </p:attrNameLst>
                                      </p:cBhvr>
                                      <p:tavLst>
                                        <p:tav tm="0">
                                          <p:val>
                                            <p:strVal val="0-#ppt_h/2"/>
                                          </p:val>
                                        </p:tav>
                                        <p:tav tm="100000">
                                          <p:val>
                                            <p:strVal val="#ppt_y"/>
                                          </p:val>
                                        </p:tav>
                                      </p:tavLst>
                                    </p:anim>
                                  </p:childTnLst>
                                </p:cTn>
                              </p:par>
                              <p:par>
                                <p:cTn id="5135" presetID="1" presetClass="entr" presetSubtype="0" fill="hold" nodeType="withEffect">
                                  <p:stCondLst>
                                    <p:cond delay="0"/>
                                  </p:stCondLst>
                                  <p:childTnLst>
                                    <p:set>
                                      <p:cBhvr>
                                        <p:cTn id="5136" dur="1" fill="hold">
                                          <p:stCondLst>
                                            <p:cond delay="0"/>
                                          </p:stCondLst>
                                        </p:cTn>
                                        <p:tgtEl>
                                          <p:spTgt spid="1013"/>
                                        </p:tgtEl>
                                        <p:attrNameLst>
                                          <p:attrName>style.visibility</p:attrName>
                                        </p:attrNameLst>
                                      </p:cBhvr>
                                      <p:to>
                                        <p:strVal val="visible"/>
                                      </p:to>
                                    </p:set>
                                  </p:childTnLst>
                                </p:cTn>
                              </p:par>
                            </p:childTnLst>
                          </p:cTn>
                        </p:par>
                      </p:childTnLst>
                    </p:cTn>
                  </p:par>
                </p:childTnLst>
              </p:cTn>
              <p:nextCondLst>
                <p:cond evt="onClick" delay="0">
                  <p:tgtEl>
                    <p:spTgt spid="918"/>
                  </p:tgtEl>
                </p:cond>
              </p:nextCondLst>
            </p:seq>
            <p:seq concurrent="1" nextAc="seek">
              <p:cTn id="5137" restart="whenNotActive" fill="hold" evtFilter="cancelBubble" nodeType="interactiveSeq">
                <p:stCondLst>
                  <p:cond evt="onClick" delay="0">
                    <p:tgtEl>
                      <p:spTgt spid="919"/>
                    </p:tgtEl>
                  </p:cond>
                </p:stCondLst>
                <p:endSync evt="end" delay="0">
                  <p:rtn val="all"/>
                </p:endSync>
                <p:childTnLst>
                  <p:par>
                    <p:cTn id="5138" fill="hold">
                      <p:stCondLst>
                        <p:cond delay="0"/>
                      </p:stCondLst>
                      <p:childTnLst>
                        <p:par>
                          <p:cTn id="5139" fill="hold">
                            <p:stCondLst>
                              <p:cond delay="0"/>
                            </p:stCondLst>
                            <p:childTnLst>
                              <p:par>
                                <p:cTn id="5140" presetID="2" presetClass="entr" presetSubtype="3" fill="hold" nodeType="clickEffect">
                                  <p:stCondLst>
                                    <p:cond delay="0"/>
                                  </p:stCondLst>
                                  <p:childTnLst>
                                    <p:set>
                                      <p:cBhvr>
                                        <p:cTn id="5141" dur="1" fill="hold">
                                          <p:stCondLst>
                                            <p:cond delay="0"/>
                                          </p:stCondLst>
                                        </p:cTn>
                                        <p:tgtEl>
                                          <p:spTgt spid="916"/>
                                        </p:tgtEl>
                                        <p:attrNameLst>
                                          <p:attrName>style.visibility</p:attrName>
                                        </p:attrNameLst>
                                      </p:cBhvr>
                                      <p:to>
                                        <p:strVal val="visible"/>
                                      </p:to>
                                    </p:set>
                                    <p:anim calcmode="lin" valueType="num">
                                      <p:cBhvr additive="base">
                                        <p:cTn id="5142" dur="250" fill="hold"/>
                                        <p:tgtEl>
                                          <p:spTgt spid="916"/>
                                        </p:tgtEl>
                                        <p:attrNameLst>
                                          <p:attrName>ppt_x</p:attrName>
                                        </p:attrNameLst>
                                      </p:cBhvr>
                                      <p:tavLst>
                                        <p:tav tm="0">
                                          <p:val>
                                            <p:strVal val="1+#ppt_w/2"/>
                                          </p:val>
                                        </p:tav>
                                        <p:tav tm="100000">
                                          <p:val>
                                            <p:strVal val="#ppt_x"/>
                                          </p:val>
                                        </p:tav>
                                      </p:tavLst>
                                    </p:anim>
                                    <p:anim calcmode="lin" valueType="num">
                                      <p:cBhvr additive="base">
                                        <p:cTn id="5143" dur="250" fill="hold"/>
                                        <p:tgtEl>
                                          <p:spTgt spid="916"/>
                                        </p:tgtEl>
                                        <p:attrNameLst>
                                          <p:attrName>ppt_y</p:attrName>
                                        </p:attrNameLst>
                                      </p:cBhvr>
                                      <p:tavLst>
                                        <p:tav tm="0">
                                          <p:val>
                                            <p:strVal val="0-#ppt_h/2"/>
                                          </p:val>
                                        </p:tav>
                                        <p:tav tm="100000">
                                          <p:val>
                                            <p:strVal val="#ppt_y"/>
                                          </p:val>
                                        </p:tav>
                                      </p:tavLst>
                                    </p:anim>
                                  </p:childTnLst>
                                </p:cTn>
                              </p:par>
                              <p:par>
                                <p:cTn id="5144" presetID="1" presetClass="entr" presetSubtype="0" fill="hold" nodeType="withEffect">
                                  <p:stCondLst>
                                    <p:cond delay="0"/>
                                  </p:stCondLst>
                                  <p:childTnLst>
                                    <p:set>
                                      <p:cBhvr>
                                        <p:cTn id="5145" dur="1" fill="hold">
                                          <p:stCondLst>
                                            <p:cond delay="0"/>
                                          </p:stCondLst>
                                        </p:cTn>
                                        <p:tgtEl>
                                          <p:spTgt spid="1013"/>
                                        </p:tgtEl>
                                        <p:attrNameLst>
                                          <p:attrName>style.visibility</p:attrName>
                                        </p:attrNameLst>
                                      </p:cBhvr>
                                      <p:to>
                                        <p:strVal val="visible"/>
                                      </p:to>
                                    </p:set>
                                  </p:childTnLst>
                                </p:cTn>
                              </p:par>
                            </p:childTnLst>
                          </p:cTn>
                        </p:par>
                      </p:childTnLst>
                    </p:cTn>
                  </p:par>
                </p:childTnLst>
              </p:cTn>
              <p:nextCondLst>
                <p:cond evt="onClick" delay="0">
                  <p:tgtEl>
                    <p:spTgt spid="919"/>
                  </p:tgtEl>
                </p:cond>
              </p:nextCondLst>
            </p:seq>
            <p:seq concurrent="1" nextAc="seek">
              <p:cTn id="5146" restart="whenNotActive" fill="hold" evtFilter="cancelBubble" nodeType="interactiveSeq">
                <p:stCondLst>
                  <p:cond evt="onClick" delay="0">
                    <p:tgtEl>
                      <p:spTgt spid="914"/>
                    </p:tgtEl>
                  </p:cond>
                </p:stCondLst>
                <p:endSync evt="end" delay="0">
                  <p:rtn val="all"/>
                </p:endSync>
                <p:childTnLst>
                  <p:par>
                    <p:cTn id="5147" fill="hold">
                      <p:stCondLst>
                        <p:cond delay="0"/>
                      </p:stCondLst>
                      <p:childTnLst>
                        <p:par>
                          <p:cTn id="5148" fill="hold">
                            <p:stCondLst>
                              <p:cond delay="0"/>
                            </p:stCondLst>
                            <p:childTnLst>
                              <p:par>
                                <p:cTn id="5149" presetID="2" presetClass="entr" presetSubtype="3" fill="hold" nodeType="clickEffect">
                                  <p:stCondLst>
                                    <p:cond delay="0"/>
                                  </p:stCondLst>
                                  <p:childTnLst>
                                    <p:set>
                                      <p:cBhvr>
                                        <p:cTn id="5150" dur="1" fill="hold">
                                          <p:stCondLst>
                                            <p:cond delay="0"/>
                                          </p:stCondLst>
                                        </p:cTn>
                                        <p:tgtEl>
                                          <p:spTgt spid="1024"/>
                                        </p:tgtEl>
                                        <p:attrNameLst>
                                          <p:attrName>style.visibility</p:attrName>
                                        </p:attrNameLst>
                                      </p:cBhvr>
                                      <p:to>
                                        <p:strVal val="visible"/>
                                      </p:to>
                                    </p:set>
                                    <p:anim calcmode="lin" valueType="num">
                                      <p:cBhvr additive="base">
                                        <p:cTn id="5151" dur="250" fill="hold"/>
                                        <p:tgtEl>
                                          <p:spTgt spid="1024"/>
                                        </p:tgtEl>
                                        <p:attrNameLst>
                                          <p:attrName>ppt_x</p:attrName>
                                        </p:attrNameLst>
                                      </p:cBhvr>
                                      <p:tavLst>
                                        <p:tav tm="0">
                                          <p:val>
                                            <p:strVal val="1+#ppt_w/2"/>
                                          </p:val>
                                        </p:tav>
                                        <p:tav tm="100000">
                                          <p:val>
                                            <p:strVal val="#ppt_x"/>
                                          </p:val>
                                        </p:tav>
                                      </p:tavLst>
                                    </p:anim>
                                    <p:anim calcmode="lin" valueType="num">
                                      <p:cBhvr additive="base">
                                        <p:cTn id="5152" dur="250" fill="hold"/>
                                        <p:tgtEl>
                                          <p:spTgt spid="1024"/>
                                        </p:tgtEl>
                                        <p:attrNameLst>
                                          <p:attrName>ppt_y</p:attrName>
                                        </p:attrNameLst>
                                      </p:cBhvr>
                                      <p:tavLst>
                                        <p:tav tm="0">
                                          <p:val>
                                            <p:strVal val="0-#ppt_h/2"/>
                                          </p:val>
                                        </p:tav>
                                        <p:tav tm="100000">
                                          <p:val>
                                            <p:strVal val="#ppt_y"/>
                                          </p:val>
                                        </p:tav>
                                      </p:tavLst>
                                    </p:anim>
                                  </p:childTnLst>
                                </p:cTn>
                              </p:par>
                              <p:par>
                                <p:cTn id="5153" presetID="1" presetClass="entr" presetSubtype="0" fill="hold" nodeType="withEffect">
                                  <p:stCondLst>
                                    <p:cond delay="0"/>
                                  </p:stCondLst>
                                  <p:childTnLst>
                                    <p:set>
                                      <p:cBhvr>
                                        <p:cTn id="5154" dur="1" fill="hold">
                                          <p:stCondLst>
                                            <p:cond delay="0"/>
                                          </p:stCondLst>
                                        </p:cTn>
                                        <p:tgtEl>
                                          <p:spTgt spid="1013"/>
                                        </p:tgtEl>
                                        <p:attrNameLst>
                                          <p:attrName>style.visibility</p:attrName>
                                        </p:attrNameLst>
                                      </p:cBhvr>
                                      <p:to>
                                        <p:strVal val="visible"/>
                                      </p:to>
                                    </p:set>
                                  </p:childTnLst>
                                </p:cTn>
                              </p:par>
                            </p:childTnLst>
                          </p:cTn>
                        </p:par>
                      </p:childTnLst>
                    </p:cTn>
                  </p:par>
                </p:childTnLst>
              </p:cTn>
              <p:nextCondLst>
                <p:cond evt="onClick" delay="0">
                  <p:tgtEl>
                    <p:spTgt spid="914"/>
                  </p:tgtEl>
                </p:cond>
              </p:nextCondLst>
            </p:seq>
            <p:seq concurrent="1" nextAc="seek">
              <p:cTn id="5155" restart="whenNotActive" fill="hold" evtFilter="cancelBubble" nodeType="interactiveSeq">
                <p:stCondLst>
                  <p:cond evt="onClick" delay="0">
                    <p:tgtEl>
                      <p:spTgt spid="924"/>
                    </p:tgtEl>
                  </p:cond>
                </p:stCondLst>
                <p:endSync evt="end" delay="0">
                  <p:rtn val="all"/>
                </p:endSync>
                <p:childTnLst>
                  <p:par>
                    <p:cTn id="5156" fill="hold">
                      <p:stCondLst>
                        <p:cond delay="0"/>
                      </p:stCondLst>
                      <p:childTnLst>
                        <p:par>
                          <p:cTn id="5157" fill="hold">
                            <p:stCondLst>
                              <p:cond delay="0"/>
                            </p:stCondLst>
                            <p:childTnLst>
                              <p:par>
                                <p:cTn id="5158" presetID="2" presetClass="entr" presetSubtype="3" fill="hold" nodeType="clickEffect">
                                  <p:stCondLst>
                                    <p:cond delay="0"/>
                                  </p:stCondLst>
                                  <p:childTnLst>
                                    <p:set>
                                      <p:cBhvr>
                                        <p:cTn id="5159" dur="1" fill="hold">
                                          <p:stCondLst>
                                            <p:cond delay="0"/>
                                          </p:stCondLst>
                                        </p:cTn>
                                        <p:tgtEl>
                                          <p:spTgt spid="1026"/>
                                        </p:tgtEl>
                                        <p:attrNameLst>
                                          <p:attrName>style.visibility</p:attrName>
                                        </p:attrNameLst>
                                      </p:cBhvr>
                                      <p:to>
                                        <p:strVal val="visible"/>
                                      </p:to>
                                    </p:set>
                                    <p:anim calcmode="lin" valueType="num">
                                      <p:cBhvr additive="base">
                                        <p:cTn id="5160" dur="250" fill="hold"/>
                                        <p:tgtEl>
                                          <p:spTgt spid="1026"/>
                                        </p:tgtEl>
                                        <p:attrNameLst>
                                          <p:attrName>ppt_x</p:attrName>
                                        </p:attrNameLst>
                                      </p:cBhvr>
                                      <p:tavLst>
                                        <p:tav tm="0">
                                          <p:val>
                                            <p:strVal val="1+#ppt_w/2"/>
                                          </p:val>
                                        </p:tav>
                                        <p:tav tm="100000">
                                          <p:val>
                                            <p:strVal val="#ppt_x"/>
                                          </p:val>
                                        </p:tav>
                                      </p:tavLst>
                                    </p:anim>
                                    <p:anim calcmode="lin" valueType="num">
                                      <p:cBhvr additive="base">
                                        <p:cTn id="5161" dur="250" fill="hold"/>
                                        <p:tgtEl>
                                          <p:spTgt spid="1026"/>
                                        </p:tgtEl>
                                        <p:attrNameLst>
                                          <p:attrName>ppt_y</p:attrName>
                                        </p:attrNameLst>
                                      </p:cBhvr>
                                      <p:tavLst>
                                        <p:tav tm="0">
                                          <p:val>
                                            <p:strVal val="0-#ppt_h/2"/>
                                          </p:val>
                                        </p:tav>
                                        <p:tav tm="100000">
                                          <p:val>
                                            <p:strVal val="#ppt_y"/>
                                          </p:val>
                                        </p:tav>
                                      </p:tavLst>
                                    </p:anim>
                                  </p:childTnLst>
                                </p:cTn>
                              </p:par>
                              <p:par>
                                <p:cTn id="5162" presetID="1" presetClass="entr" presetSubtype="0" fill="hold" nodeType="withEffect">
                                  <p:stCondLst>
                                    <p:cond delay="0"/>
                                  </p:stCondLst>
                                  <p:childTnLst>
                                    <p:set>
                                      <p:cBhvr>
                                        <p:cTn id="5163" dur="1" fill="hold">
                                          <p:stCondLst>
                                            <p:cond delay="0"/>
                                          </p:stCondLst>
                                        </p:cTn>
                                        <p:tgtEl>
                                          <p:spTgt spid="1014"/>
                                        </p:tgtEl>
                                        <p:attrNameLst>
                                          <p:attrName>style.visibility</p:attrName>
                                        </p:attrNameLst>
                                      </p:cBhvr>
                                      <p:to>
                                        <p:strVal val="visible"/>
                                      </p:to>
                                    </p:set>
                                  </p:childTnLst>
                                </p:cTn>
                              </p:par>
                            </p:childTnLst>
                          </p:cTn>
                        </p:par>
                      </p:childTnLst>
                    </p:cTn>
                  </p:par>
                </p:childTnLst>
              </p:cTn>
              <p:nextCondLst>
                <p:cond evt="onClick" delay="0">
                  <p:tgtEl>
                    <p:spTgt spid="924"/>
                  </p:tgtEl>
                </p:cond>
              </p:nextCondLst>
            </p:seq>
            <p:seq concurrent="1" nextAc="seek">
              <p:cTn id="5164" restart="whenNotActive" fill="hold" evtFilter="cancelBubble" nodeType="interactiveSeq">
                <p:stCondLst>
                  <p:cond evt="onClick" delay="0">
                    <p:tgtEl>
                      <p:spTgt spid="927"/>
                    </p:tgtEl>
                  </p:cond>
                </p:stCondLst>
                <p:endSync evt="end" delay="0">
                  <p:rtn val="all"/>
                </p:endSync>
                <p:childTnLst>
                  <p:par>
                    <p:cTn id="5165" fill="hold">
                      <p:stCondLst>
                        <p:cond delay="0"/>
                      </p:stCondLst>
                      <p:childTnLst>
                        <p:par>
                          <p:cTn id="5166" fill="hold">
                            <p:stCondLst>
                              <p:cond delay="0"/>
                            </p:stCondLst>
                            <p:childTnLst>
                              <p:par>
                                <p:cTn id="5167" presetID="2" presetClass="entr" presetSubtype="3" fill="hold" nodeType="clickEffect">
                                  <p:stCondLst>
                                    <p:cond delay="0"/>
                                  </p:stCondLst>
                                  <p:childTnLst>
                                    <p:set>
                                      <p:cBhvr>
                                        <p:cTn id="5168" dur="1" fill="hold">
                                          <p:stCondLst>
                                            <p:cond delay="0"/>
                                          </p:stCondLst>
                                        </p:cTn>
                                        <p:tgtEl>
                                          <p:spTgt spid="1025"/>
                                        </p:tgtEl>
                                        <p:attrNameLst>
                                          <p:attrName>style.visibility</p:attrName>
                                        </p:attrNameLst>
                                      </p:cBhvr>
                                      <p:to>
                                        <p:strVal val="visible"/>
                                      </p:to>
                                    </p:set>
                                    <p:anim calcmode="lin" valueType="num">
                                      <p:cBhvr additive="base">
                                        <p:cTn id="5169" dur="250" fill="hold"/>
                                        <p:tgtEl>
                                          <p:spTgt spid="1025"/>
                                        </p:tgtEl>
                                        <p:attrNameLst>
                                          <p:attrName>ppt_x</p:attrName>
                                        </p:attrNameLst>
                                      </p:cBhvr>
                                      <p:tavLst>
                                        <p:tav tm="0">
                                          <p:val>
                                            <p:strVal val="1+#ppt_w/2"/>
                                          </p:val>
                                        </p:tav>
                                        <p:tav tm="100000">
                                          <p:val>
                                            <p:strVal val="#ppt_x"/>
                                          </p:val>
                                        </p:tav>
                                      </p:tavLst>
                                    </p:anim>
                                    <p:anim calcmode="lin" valueType="num">
                                      <p:cBhvr additive="base">
                                        <p:cTn id="5170" dur="250" fill="hold"/>
                                        <p:tgtEl>
                                          <p:spTgt spid="1025"/>
                                        </p:tgtEl>
                                        <p:attrNameLst>
                                          <p:attrName>ppt_y</p:attrName>
                                        </p:attrNameLst>
                                      </p:cBhvr>
                                      <p:tavLst>
                                        <p:tav tm="0">
                                          <p:val>
                                            <p:strVal val="0-#ppt_h/2"/>
                                          </p:val>
                                        </p:tav>
                                        <p:tav tm="100000">
                                          <p:val>
                                            <p:strVal val="#ppt_y"/>
                                          </p:val>
                                        </p:tav>
                                      </p:tavLst>
                                    </p:anim>
                                  </p:childTnLst>
                                </p:cTn>
                              </p:par>
                              <p:par>
                                <p:cTn id="5171" presetID="1" presetClass="entr" presetSubtype="0" fill="hold" nodeType="withEffect">
                                  <p:stCondLst>
                                    <p:cond delay="0"/>
                                  </p:stCondLst>
                                  <p:childTnLst>
                                    <p:set>
                                      <p:cBhvr>
                                        <p:cTn id="5172" dur="1" fill="hold">
                                          <p:stCondLst>
                                            <p:cond delay="0"/>
                                          </p:stCondLst>
                                        </p:cTn>
                                        <p:tgtEl>
                                          <p:spTgt spid="1014"/>
                                        </p:tgtEl>
                                        <p:attrNameLst>
                                          <p:attrName>style.visibility</p:attrName>
                                        </p:attrNameLst>
                                      </p:cBhvr>
                                      <p:to>
                                        <p:strVal val="visible"/>
                                      </p:to>
                                    </p:set>
                                  </p:childTnLst>
                                </p:cTn>
                              </p:par>
                            </p:childTnLst>
                          </p:cTn>
                        </p:par>
                      </p:childTnLst>
                    </p:cTn>
                  </p:par>
                </p:childTnLst>
              </p:cTn>
              <p:nextCondLst>
                <p:cond evt="onClick" delay="0">
                  <p:tgtEl>
                    <p:spTgt spid="927"/>
                  </p:tgtEl>
                </p:cond>
              </p:nextCondLst>
            </p:seq>
            <p:seq concurrent="1" nextAc="seek">
              <p:cTn id="5173" restart="whenNotActive" fill="hold" evtFilter="cancelBubble" nodeType="interactiveSeq">
                <p:stCondLst>
                  <p:cond evt="onClick" delay="0">
                    <p:tgtEl>
                      <p:spTgt spid="925"/>
                    </p:tgtEl>
                  </p:cond>
                </p:stCondLst>
                <p:endSync evt="end" delay="0">
                  <p:rtn val="all"/>
                </p:endSync>
                <p:childTnLst>
                  <p:par>
                    <p:cTn id="5174" fill="hold">
                      <p:stCondLst>
                        <p:cond delay="0"/>
                      </p:stCondLst>
                      <p:childTnLst>
                        <p:par>
                          <p:cTn id="5175" fill="hold">
                            <p:stCondLst>
                              <p:cond delay="0"/>
                            </p:stCondLst>
                            <p:childTnLst>
                              <p:par>
                                <p:cTn id="5176" presetID="2" presetClass="entr" presetSubtype="3" fill="hold" nodeType="clickEffect">
                                  <p:stCondLst>
                                    <p:cond delay="0"/>
                                  </p:stCondLst>
                                  <p:childTnLst>
                                    <p:set>
                                      <p:cBhvr>
                                        <p:cTn id="5177" dur="1" fill="hold">
                                          <p:stCondLst>
                                            <p:cond delay="0"/>
                                          </p:stCondLst>
                                        </p:cTn>
                                        <p:tgtEl>
                                          <p:spTgt spid="922"/>
                                        </p:tgtEl>
                                        <p:attrNameLst>
                                          <p:attrName>style.visibility</p:attrName>
                                        </p:attrNameLst>
                                      </p:cBhvr>
                                      <p:to>
                                        <p:strVal val="visible"/>
                                      </p:to>
                                    </p:set>
                                    <p:anim calcmode="lin" valueType="num">
                                      <p:cBhvr additive="base">
                                        <p:cTn id="5178" dur="250" fill="hold"/>
                                        <p:tgtEl>
                                          <p:spTgt spid="922"/>
                                        </p:tgtEl>
                                        <p:attrNameLst>
                                          <p:attrName>ppt_x</p:attrName>
                                        </p:attrNameLst>
                                      </p:cBhvr>
                                      <p:tavLst>
                                        <p:tav tm="0">
                                          <p:val>
                                            <p:strVal val="1+#ppt_w/2"/>
                                          </p:val>
                                        </p:tav>
                                        <p:tav tm="100000">
                                          <p:val>
                                            <p:strVal val="#ppt_x"/>
                                          </p:val>
                                        </p:tav>
                                      </p:tavLst>
                                    </p:anim>
                                    <p:anim calcmode="lin" valueType="num">
                                      <p:cBhvr additive="base">
                                        <p:cTn id="5179" dur="250" fill="hold"/>
                                        <p:tgtEl>
                                          <p:spTgt spid="922"/>
                                        </p:tgtEl>
                                        <p:attrNameLst>
                                          <p:attrName>ppt_y</p:attrName>
                                        </p:attrNameLst>
                                      </p:cBhvr>
                                      <p:tavLst>
                                        <p:tav tm="0">
                                          <p:val>
                                            <p:strVal val="0-#ppt_h/2"/>
                                          </p:val>
                                        </p:tav>
                                        <p:tav tm="100000">
                                          <p:val>
                                            <p:strVal val="#ppt_y"/>
                                          </p:val>
                                        </p:tav>
                                      </p:tavLst>
                                    </p:anim>
                                  </p:childTnLst>
                                </p:cTn>
                              </p:par>
                              <p:par>
                                <p:cTn id="5180" presetID="1" presetClass="entr" presetSubtype="0" fill="hold" nodeType="withEffect">
                                  <p:stCondLst>
                                    <p:cond delay="0"/>
                                  </p:stCondLst>
                                  <p:childTnLst>
                                    <p:set>
                                      <p:cBhvr>
                                        <p:cTn id="5181" dur="1" fill="hold">
                                          <p:stCondLst>
                                            <p:cond delay="0"/>
                                          </p:stCondLst>
                                        </p:cTn>
                                        <p:tgtEl>
                                          <p:spTgt spid="1014"/>
                                        </p:tgtEl>
                                        <p:attrNameLst>
                                          <p:attrName>style.visibility</p:attrName>
                                        </p:attrNameLst>
                                      </p:cBhvr>
                                      <p:to>
                                        <p:strVal val="visible"/>
                                      </p:to>
                                    </p:set>
                                  </p:childTnLst>
                                </p:cTn>
                              </p:par>
                            </p:childTnLst>
                          </p:cTn>
                        </p:par>
                      </p:childTnLst>
                    </p:cTn>
                  </p:par>
                </p:childTnLst>
              </p:cTn>
              <p:nextCondLst>
                <p:cond evt="onClick" delay="0">
                  <p:tgtEl>
                    <p:spTgt spid="925"/>
                  </p:tgtEl>
                </p:cond>
              </p:nextCondLst>
            </p:seq>
            <p:seq concurrent="1" nextAc="seek">
              <p:cTn id="5182" restart="whenNotActive" fill="hold" evtFilter="cancelBubble" nodeType="interactiveSeq">
                <p:stCondLst>
                  <p:cond evt="onClick" delay="0">
                    <p:tgtEl>
                      <p:spTgt spid="926"/>
                    </p:tgtEl>
                  </p:cond>
                </p:stCondLst>
                <p:endSync evt="end" delay="0">
                  <p:rtn val="all"/>
                </p:endSync>
                <p:childTnLst>
                  <p:par>
                    <p:cTn id="5183" fill="hold">
                      <p:stCondLst>
                        <p:cond delay="0"/>
                      </p:stCondLst>
                      <p:childTnLst>
                        <p:par>
                          <p:cTn id="5184" fill="hold">
                            <p:stCondLst>
                              <p:cond delay="0"/>
                            </p:stCondLst>
                            <p:childTnLst>
                              <p:par>
                                <p:cTn id="5185" presetID="2" presetClass="entr" presetSubtype="3" fill="hold" nodeType="clickEffect">
                                  <p:stCondLst>
                                    <p:cond delay="0"/>
                                  </p:stCondLst>
                                  <p:childTnLst>
                                    <p:set>
                                      <p:cBhvr>
                                        <p:cTn id="5186" dur="1" fill="hold">
                                          <p:stCondLst>
                                            <p:cond delay="0"/>
                                          </p:stCondLst>
                                        </p:cTn>
                                        <p:tgtEl>
                                          <p:spTgt spid="923"/>
                                        </p:tgtEl>
                                        <p:attrNameLst>
                                          <p:attrName>style.visibility</p:attrName>
                                        </p:attrNameLst>
                                      </p:cBhvr>
                                      <p:to>
                                        <p:strVal val="visible"/>
                                      </p:to>
                                    </p:set>
                                    <p:anim calcmode="lin" valueType="num">
                                      <p:cBhvr additive="base">
                                        <p:cTn id="5187" dur="250" fill="hold"/>
                                        <p:tgtEl>
                                          <p:spTgt spid="923"/>
                                        </p:tgtEl>
                                        <p:attrNameLst>
                                          <p:attrName>ppt_x</p:attrName>
                                        </p:attrNameLst>
                                      </p:cBhvr>
                                      <p:tavLst>
                                        <p:tav tm="0">
                                          <p:val>
                                            <p:strVal val="1+#ppt_w/2"/>
                                          </p:val>
                                        </p:tav>
                                        <p:tav tm="100000">
                                          <p:val>
                                            <p:strVal val="#ppt_x"/>
                                          </p:val>
                                        </p:tav>
                                      </p:tavLst>
                                    </p:anim>
                                    <p:anim calcmode="lin" valueType="num">
                                      <p:cBhvr additive="base">
                                        <p:cTn id="5188" dur="250" fill="hold"/>
                                        <p:tgtEl>
                                          <p:spTgt spid="923"/>
                                        </p:tgtEl>
                                        <p:attrNameLst>
                                          <p:attrName>ppt_y</p:attrName>
                                        </p:attrNameLst>
                                      </p:cBhvr>
                                      <p:tavLst>
                                        <p:tav tm="0">
                                          <p:val>
                                            <p:strVal val="0-#ppt_h/2"/>
                                          </p:val>
                                        </p:tav>
                                        <p:tav tm="100000">
                                          <p:val>
                                            <p:strVal val="#ppt_y"/>
                                          </p:val>
                                        </p:tav>
                                      </p:tavLst>
                                    </p:anim>
                                  </p:childTnLst>
                                </p:cTn>
                              </p:par>
                              <p:par>
                                <p:cTn id="5189" presetID="1" presetClass="entr" presetSubtype="0" fill="hold" nodeType="withEffect">
                                  <p:stCondLst>
                                    <p:cond delay="0"/>
                                  </p:stCondLst>
                                  <p:childTnLst>
                                    <p:set>
                                      <p:cBhvr>
                                        <p:cTn id="5190" dur="1" fill="hold">
                                          <p:stCondLst>
                                            <p:cond delay="0"/>
                                          </p:stCondLst>
                                        </p:cTn>
                                        <p:tgtEl>
                                          <p:spTgt spid="1014"/>
                                        </p:tgtEl>
                                        <p:attrNameLst>
                                          <p:attrName>style.visibility</p:attrName>
                                        </p:attrNameLst>
                                      </p:cBhvr>
                                      <p:to>
                                        <p:strVal val="visible"/>
                                      </p:to>
                                    </p:set>
                                  </p:childTnLst>
                                </p:cTn>
                              </p:par>
                            </p:childTnLst>
                          </p:cTn>
                        </p:par>
                      </p:childTnLst>
                    </p:cTn>
                  </p:par>
                </p:childTnLst>
              </p:cTn>
              <p:nextCondLst>
                <p:cond evt="onClick" delay="0">
                  <p:tgtEl>
                    <p:spTgt spid="926"/>
                  </p:tgtEl>
                </p:cond>
              </p:nextCondLst>
            </p:seq>
            <p:seq concurrent="1" nextAc="seek">
              <p:cTn id="5191" restart="whenNotActive" fill="hold" evtFilter="cancelBubble" nodeType="interactiveSeq">
                <p:stCondLst>
                  <p:cond evt="onClick" delay="0">
                    <p:tgtEl>
                      <p:spTgt spid="921"/>
                    </p:tgtEl>
                  </p:cond>
                </p:stCondLst>
                <p:endSync evt="end" delay="0">
                  <p:rtn val="all"/>
                </p:endSync>
                <p:childTnLst>
                  <p:par>
                    <p:cTn id="5192" fill="hold">
                      <p:stCondLst>
                        <p:cond delay="0"/>
                      </p:stCondLst>
                      <p:childTnLst>
                        <p:par>
                          <p:cTn id="5193" fill="hold">
                            <p:stCondLst>
                              <p:cond delay="0"/>
                            </p:stCondLst>
                            <p:childTnLst>
                              <p:par>
                                <p:cTn id="5194" presetID="2" presetClass="entr" presetSubtype="3" fill="hold" nodeType="clickEffect">
                                  <p:stCondLst>
                                    <p:cond delay="0"/>
                                  </p:stCondLst>
                                  <p:childTnLst>
                                    <p:set>
                                      <p:cBhvr>
                                        <p:cTn id="5195" dur="1" fill="hold">
                                          <p:stCondLst>
                                            <p:cond delay="0"/>
                                          </p:stCondLst>
                                        </p:cTn>
                                        <p:tgtEl>
                                          <p:spTgt spid="928"/>
                                        </p:tgtEl>
                                        <p:attrNameLst>
                                          <p:attrName>style.visibility</p:attrName>
                                        </p:attrNameLst>
                                      </p:cBhvr>
                                      <p:to>
                                        <p:strVal val="visible"/>
                                      </p:to>
                                    </p:set>
                                    <p:anim calcmode="lin" valueType="num">
                                      <p:cBhvr additive="base">
                                        <p:cTn id="5196" dur="250" fill="hold"/>
                                        <p:tgtEl>
                                          <p:spTgt spid="928"/>
                                        </p:tgtEl>
                                        <p:attrNameLst>
                                          <p:attrName>ppt_x</p:attrName>
                                        </p:attrNameLst>
                                      </p:cBhvr>
                                      <p:tavLst>
                                        <p:tav tm="0">
                                          <p:val>
                                            <p:strVal val="1+#ppt_w/2"/>
                                          </p:val>
                                        </p:tav>
                                        <p:tav tm="100000">
                                          <p:val>
                                            <p:strVal val="#ppt_x"/>
                                          </p:val>
                                        </p:tav>
                                      </p:tavLst>
                                    </p:anim>
                                    <p:anim calcmode="lin" valueType="num">
                                      <p:cBhvr additive="base">
                                        <p:cTn id="5197" dur="250" fill="hold"/>
                                        <p:tgtEl>
                                          <p:spTgt spid="928"/>
                                        </p:tgtEl>
                                        <p:attrNameLst>
                                          <p:attrName>ppt_y</p:attrName>
                                        </p:attrNameLst>
                                      </p:cBhvr>
                                      <p:tavLst>
                                        <p:tav tm="0">
                                          <p:val>
                                            <p:strVal val="0-#ppt_h/2"/>
                                          </p:val>
                                        </p:tav>
                                        <p:tav tm="100000">
                                          <p:val>
                                            <p:strVal val="#ppt_y"/>
                                          </p:val>
                                        </p:tav>
                                      </p:tavLst>
                                    </p:anim>
                                  </p:childTnLst>
                                </p:cTn>
                              </p:par>
                              <p:par>
                                <p:cTn id="5198" presetID="1" presetClass="entr" presetSubtype="0" fill="hold" nodeType="withEffect">
                                  <p:stCondLst>
                                    <p:cond delay="0"/>
                                  </p:stCondLst>
                                  <p:childTnLst>
                                    <p:set>
                                      <p:cBhvr>
                                        <p:cTn id="5199" dur="1" fill="hold">
                                          <p:stCondLst>
                                            <p:cond delay="0"/>
                                          </p:stCondLst>
                                        </p:cTn>
                                        <p:tgtEl>
                                          <p:spTgt spid="1014"/>
                                        </p:tgtEl>
                                        <p:attrNameLst>
                                          <p:attrName>style.visibility</p:attrName>
                                        </p:attrNameLst>
                                      </p:cBhvr>
                                      <p:to>
                                        <p:strVal val="visible"/>
                                      </p:to>
                                    </p:set>
                                  </p:childTnLst>
                                </p:cTn>
                              </p:par>
                            </p:childTnLst>
                          </p:cTn>
                        </p:par>
                      </p:childTnLst>
                    </p:cTn>
                  </p:par>
                </p:childTnLst>
              </p:cTn>
              <p:nextCondLst>
                <p:cond evt="onClick" delay="0">
                  <p:tgtEl>
                    <p:spTgt spid="921"/>
                  </p:tgtEl>
                </p:cond>
              </p:nextCondLst>
            </p:seq>
            <p:seq concurrent="1" nextAc="seek">
              <p:cTn id="5200" restart="whenNotActive" fill="hold" evtFilter="cancelBubble" nodeType="interactiveSeq">
                <p:stCondLst>
                  <p:cond evt="onClick" delay="0">
                    <p:tgtEl>
                      <p:spTgt spid="934"/>
                    </p:tgtEl>
                  </p:cond>
                </p:stCondLst>
                <p:endSync evt="end" delay="0">
                  <p:rtn val="all"/>
                </p:endSync>
                <p:childTnLst>
                  <p:par>
                    <p:cTn id="5201" fill="hold">
                      <p:stCondLst>
                        <p:cond delay="0"/>
                      </p:stCondLst>
                      <p:childTnLst>
                        <p:par>
                          <p:cTn id="5202" fill="hold">
                            <p:stCondLst>
                              <p:cond delay="0"/>
                            </p:stCondLst>
                            <p:childTnLst>
                              <p:par>
                                <p:cTn id="5203" presetID="2" presetClass="entr" presetSubtype="3" fill="hold" nodeType="clickEffect">
                                  <p:stCondLst>
                                    <p:cond delay="0"/>
                                  </p:stCondLst>
                                  <p:childTnLst>
                                    <p:set>
                                      <p:cBhvr>
                                        <p:cTn id="5204" dur="1" fill="hold">
                                          <p:stCondLst>
                                            <p:cond delay="0"/>
                                          </p:stCondLst>
                                        </p:cTn>
                                        <p:tgtEl>
                                          <p:spTgt spid="930"/>
                                        </p:tgtEl>
                                        <p:attrNameLst>
                                          <p:attrName>style.visibility</p:attrName>
                                        </p:attrNameLst>
                                      </p:cBhvr>
                                      <p:to>
                                        <p:strVal val="visible"/>
                                      </p:to>
                                    </p:set>
                                    <p:anim calcmode="lin" valueType="num">
                                      <p:cBhvr additive="base">
                                        <p:cTn id="5205" dur="250" fill="hold"/>
                                        <p:tgtEl>
                                          <p:spTgt spid="930"/>
                                        </p:tgtEl>
                                        <p:attrNameLst>
                                          <p:attrName>ppt_x</p:attrName>
                                        </p:attrNameLst>
                                      </p:cBhvr>
                                      <p:tavLst>
                                        <p:tav tm="0">
                                          <p:val>
                                            <p:strVal val="1+#ppt_w/2"/>
                                          </p:val>
                                        </p:tav>
                                        <p:tav tm="100000">
                                          <p:val>
                                            <p:strVal val="#ppt_x"/>
                                          </p:val>
                                        </p:tav>
                                      </p:tavLst>
                                    </p:anim>
                                    <p:anim calcmode="lin" valueType="num">
                                      <p:cBhvr additive="base">
                                        <p:cTn id="5206" dur="250" fill="hold"/>
                                        <p:tgtEl>
                                          <p:spTgt spid="930"/>
                                        </p:tgtEl>
                                        <p:attrNameLst>
                                          <p:attrName>ppt_y</p:attrName>
                                        </p:attrNameLst>
                                      </p:cBhvr>
                                      <p:tavLst>
                                        <p:tav tm="0">
                                          <p:val>
                                            <p:strVal val="0-#ppt_h/2"/>
                                          </p:val>
                                        </p:tav>
                                        <p:tav tm="100000">
                                          <p:val>
                                            <p:strVal val="#ppt_y"/>
                                          </p:val>
                                        </p:tav>
                                      </p:tavLst>
                                    </p:anim>
                                  </p:childTnLst>
                                </p:cTn>
                              </p:par>
                              <p:par>
                                <p:cTn id="5207" presetID="1" presetClass="entr" presetSubtype="0" fill="hold" nodeType="withEffect">
                                  <p:stCondLst>
                                    <p:cond delay="0"/>
                                  </p:stCondLst>
                                  <p:childTnLst>
                                    <p:set>
                                      <p:cBhvr>
                                        <p:cTn id="5208" dur="1" fill="hold">
                                          <p:stCondLst>
                                            <p:cond delay="0"/>
                                          </p:stCondLst>
                                        </p:cTn>
                                        <p:tgtEl>
                                          <p:spTgt spid="1015"/>
                                        </p:tgtEl>
                                        <p:attrNameLst>
                                          <p:attrName>style.visibility</p:attrName>
                                        </p:attrNameLst>
                                      </p:cBhvr>
                                      <p:to>
                                        <p:strVal val="visible"/>
                                      </p:to>
                                    </p:set>
                                  </p:childTnLst>
                                </p:cTn>
                              </p:par>
                            </p:childTnLst>
                          </p:cTn>
                        </p:par>
                      </p:childTnLst>
                    </p:cTn>
                  </p:par>
                </p:childTnLst>
              </p:cTn>
              <p:nextCondLst>
                <p:cond evt="onClick" delay="0">
                  <p:tgtEl>
                    <p:spTgt spid="934"/>
                  </p:tgtEl>
                </p:cond>
              </p:nextCondLst>
            </p:seq>
            <p:seq concurrent="1" nextAc="seek">
              <p:cTn id="5209" restart="whenNotActive" fill="hold" evtFilter="cancelBubble" nodeType="interactiveSeq">
                <p:stCondLst>
                  <p:cond evt="onClick" delay="0">
                    <p:tgtEl>
                      <p:spTgt spid="937"/>
                    </p:tgtEl>
                  </p:cond>
                </p:stCondLst>
                <p:endSync evt="end" delay="0">
                  <p:rtn val="all"/>
                </p:endSync>
                <p:childTnLst>
                  <p:par>
                    <p:cTn id="5210" fill="hold">
                      <p:stCondLst>
                        <p:cond delay="0"/>
                      </p:stCondLst>
                      <p:childTnLst>
                        <p:par>
                          <p:cTn id="5211" fill="hold">
                            <p:stCondLst>
                              <p:cond delay="0"/>
                            </p:stCondLst>
                            <p:childTnLst>
                              <p:par>
                                <p:cTn id="5212" presetID="2" presetClass="entr" presetSubtype="3" fill="hold" nodeType="clickEffect">
                                  <p:stCondLst>
                                    <p:cond delay="0"/>
                                  </p:stCondLst>
                                  <p:childTnLst>
                                    <p:set>
                                      <p:cBhvr>
                                        <p:cTn id="5213" dur="1" fill="hold">
                                          <p:stCondLst>
                                            <p:cond delay="0"/>
                                          </p:stCondLst>
                                        </p:cTn>
                                        <p:tgtEl>
                                          <p:spTgt spid="929"/>
                                        </p:tgtEl>
                                        <p:attrNameLst>
                                          <p:attrName>style.visibility</p:attrName>
                                        </p:attrNameLst>
                                      </p:cBhvr>
                                      <p:to>
                                        <p:strVal val="visible"/>
                                      </p:to>
                                    </p:set>
                                    <p:anim calcmode="lin" valueType="num">
                                      <p:cBhvr additive="base">
                                        <p:cTn id="5214" dur="250" fill="hold"/>
                                        <p:tgtEl>
                                          <p:spTgt spid="929"/>
                                        </p:tgtEl>
                                        <p:attrNameLst>
                                          <p:attrName>ppt_x</p:attrName>
                                        </p:attrNameLst>
                                      </p:cBhvr>
                                      <p:tavLst>
                                        <p:tav tm="0">
                                          <p:val>
                                            <p:strVal val="1+#ppt_w/2"/>
                                          </p:val>
                                        </p:tav>
                                        <p:tav tm="100000">
                                          <p:val>
                                            <p:strVal val="#ppt_x"/>
                                          </p:val>
                                        </p:tav>
                                      </p:tavLst>
                                    </p:anim>
                                    <p:anim calcmode="lin" valueType="num">
                                      <p:cBhvr additive="base">
                                        <p:cTn id="5215" dur="250" fill="hold"/>
                                        <p:tgtEl>
                                          <p:spTgt spid="929"/>
                                        </p:tgtEl>
                                        <p:attrNameLst>
                                          <p:attrName>ppt_y</p:attrName>
                                        </p:attrNameLst>
                                      </p:cBhvr>
                                      <p:tavLst>
                                        <p:tav tm="0">
                                          <p:val>
                                            <p:strVal val="0-#ppt_h/2"/>
                                          </p:val>
                                        </p:tav>
                                        <p:tav tm="100000">
                                          <p:val>
                                            <p:strVal val="#ppt_y"/>
                                          </p:val>
                                        </p:tav>
                                      </p:tavLst>
                                    </p:anim>
                                  </p:childTnLst>
                                </p:cTn>
                              </p:par>
                              <p:par>
                                <p:cTn id="5216" presetID="1" presetClass="entr" presetSubtype="0" fill="hold" nodeType="withEffect">
                                  <p:stCondLst>
                                    <p:cond delay="0"/>
                                  </p:stCondLst>
                                  <p:childTnLst>
                                    <p:set>
                                      <p:cBhvr>
                                        <p:cTn id="5217" dur="1" fill="hold">
                                          <p:stCondLst>
                                            <p:cond delay="0"/>
                                          </p:stCondLst>
                                        </p:cTn>
                                        <p:tgtEl>
                                          <p:spTgt spid="1015"/>
                                        </p:tgtEl>
                                        <p:attrNameLst>
                                          <p:attrName>style.visibility</p:attrName>
                                        </p:attrNameLst>
                                      </p:cBhvr>
                                      <p:to>
                                        <p:strVal val="visible"/>
                                      </p:to>
                                    </p:set>
                                  </p:childTnLst>
                                </p:cTn>
                              </p:par>
                            </p:childTnLst>
                          </p:cTn>
                        </p:par>
                      </p:childTnLst>
                    </p:cTn>
                  </p:par>
                </p:childTnLst>
              </p:cTn>
              <p:nextCondLst>
                <p:cond evt="onClick" delay="0">
                  <p:tgtEl>
                    <p:spTgt spid="937"/>
                  </p:tgtEl>
                </p:cond>
              </p:nextCondLst>
            </p:seq>
            <p:seq concurrent="1" nextAc="seek">
              <p:cTn id="5218" restart="whenNotActive" fill="hold" evtFilter="cancelBubble" nodeType="interactiveSeq">
                <p:stCondLst>
                  <p:cond evt="onClick" delay="0">
                    <p:tgtEl>
                      <p:spTgt spid="935"/>
                    </p:tgtEl>
                  </p:cond>
                </p:stCondLst>
                <p:endSync evt="end" delay="0">
                  <p:rtn val="all"/>
                </p:endSync>
                <p:childTnLst>
                  <p:par>
                    <p:cTn id="5219" fill="hold">
                      <p:stCondLst>
                        <p:cond delay="0"/>
                      </p:stCondLst>
                      <p:childTnLst>
                        <p:par>
                          <p:cTn id="5220" fill="hold">
                            <p:stCondLst>
                              <p:cond delay="0"/>
                            </p:stCondLst>
                            <p:childTnLst>
                              <p:par>
                                <p:cTn id="5221" presetID="2" presetClass="entr" presetSubtype="3" fill="hold" nodeType="clickEffect">
                                  <p:stCondLst>
                                    <p:cond delay="0"/>
                                  </p:stCondLst>
                                  <p:childTnLst>
                                    <p:set>
                                      <p:cBhvr>
                                        <p:cTn id="5222" dur="1" fill="hold">
                                          <p:stCondLst>
                                            <p:cond delay="0"/>
                                          </p:stCondLst>
                                        </p:cTn>
                                        <p:tgtEl>
                                          <p:spTgt spid="932"/>
                                        </p:tgtEl>
                                        <p:attrNameLst>
                                          <p:attrName>style.visibility</p:attrName>
                                        </p:attrNameLst>
                                      </p:cBhvr>
                                      <p:to>
                                        <p:strVal val="visible"/>
                                      </p:to>
                                    </p:set>
                                    <p:anim calcmode="lin" valueType="num">
                                      <p:cBhvr additive="base">
                                        <p:cTn id="5223" dur="250" fill="hold"/>
                                        <p:tgtEl>
                                          <p:spTgt spid="932"/>
                                        </p:tgtEl>
                                        <p:attrNameLst>
                                          <p:attrName>ppt_x</p:attrName>
                                        </p:attrNameLst>
                                      </p:cBhvr>
                                      <p:tavLst>
                                        <p:tav tm="0">
                                          <p:val>
                                            <p:strVal val="1+#ppt_w/2"/>
                                          </p:val>
                                        </p:tav>
                                        <p:tav tm="100000">
                                          <p:val>
                                            <p:strVal val="#ppt_x"/>
                                          </p:val>
                                        </p:tav>
                                      </p:tavLst>
                                    </p:anim>
                                    <p:anim calcmode="lin" valueType="num">
                                      <p:cBhvr additive="base">
                                        <p:cTn id="5224" dur="250" fill="hold"/>
                                        <p:tgtEl>
                                          <p:spTgt spid="932"/>
                                        </p:tgtEl>
                                        <p:attrNameLst>
                                          <p:attrName>ppt_y</p:attrName>
                                        </p:attrNameLst>
                                      </p:cBhvr>
                                      <p:tavLst>
                                        <p:tav tm="0">
                                          <p:val>
                                            <p:strVal val="0-#ppt_h/2"/>
                                          </p:val>
                                        </p:tav>
                                        <p:tav tm="100000">
                                          <p:val>
                                            <p:strVal val="#ppt_y"/>
                                          </p:val>
                                        </p:tav>
                                      </p:tavLst>
                                    </p:anim>
                                  </p:childTnLst>
                                </p:cTn>
                              </p:par>
                              <p:par>
                                <p:cTn id="5225" presetID="1" presetClass="entr" presetSubtype="0" fill="hold" nodeType="withEffect">
                                  <p:stCondLst>
                                    <p:cond delay="0"/>
                                  </p:stCondLst>
                                  <p:childTnLst>
                                    <p:set>
                                      <p:cBhvr>
                                        <p:cTn id="5226" dur="1" fill="hold">
                                          <p:stCondLst>
                                            <p:cond delay="0"/>
                                          </p:stCondLst>
                                        </p:cTn>
                                        <p:tgtEl>
                                          <p:spTgt spid="1015"/>
                                        </p:tgtEl>
                                        <p:attrNameLst>
                                          <p:attrName>style.visibility</p:attrName>
                                        </p:attrNameLst>
                                      </p:cBhvr>
                                      <p:to>
                                        <p:strVal val="visible"/>
                                      </p:to>
                                    </p:set>
                                  </p:childTnLst>
                                </p:cTn>
                              </p:par>
                            </p:childTnLst>
                          </p:cTn>
                        </p:par>
                      </p:childTnLst>
                    </p:cTn>
                  </p:par>
                </p:childTnLst>
              </p:cTn>
              <p:nextCondLst>
                <p:cond evt="onClick" delay="0">
                  <p:tgtEl>
                    <p:spTgt spid="935"/>
                  </p:tgtEl>
                </p:cond>
              </p:nextCondLst>
            </p:seq>
            <p:seq concurrent="1" nextAc="seek">
              <p:cTn id="5227" restart="whenNotActive" fill="hold" evtFilter="cancelBubble" nodeType="interactiveSeq">
                <p:stCondLst>
                  <p:cond evt="onClick" delay="0">
                    <p:tgtEl>
                      <p:spTgt spid="936"/>
                    </p:tgtEl>
                  </p:cond>
                </p:stCondLst>
                <p:endSync evt="end" delay="0">
                  <p:rtn val="all"/>
                </p:endSync>
                <p:childTnLst>
                  <p:par>
                    <p:cTn id="5228" fill="hold">
                      <p:stCondLst>
                        <p:cond delay="0"/>
                      </p:stCondLst>
                      <p:childTnLst>
                        <p:par>
                          <p:cTn id="5229" fill="hold">
                            <p:stCondLst>
                              <p:cond delay="0"/>
                            </p:stCondLst>
                            <p:childTnLst>
                              <p:par>
                                <p:cTn id="5230" presetID="2" presetClass="entr" presetSubtype="3" fill="hold" nodeType="clickEffect">
                                  <p:stCondLst>
                                    <p:cond delay="0"/>
                                  </p:stCondLst>
                                  <p:childTnLst>
                                    <p:set>
                                      <p:cBhvr>
                                        <p:cTn id="5231" dur="1" fill="hold">
                                          <p:stCondLst>
                                            <p:cond delay="0"/>
                                          </p:stCondLst>
                                        </p:cTn>
                                        <p:tgtEl>
                                          <p:spTgt spid="933"/>
                                        </p:tgtEl>
                                        <p:attrNameLst>
                                          <p:attrName>style.visibility</p:attrName>
                                        </p:attrNameLst>
                                      </p:cBhvr>
                                      <p:to>
                                        <p:strVal val="visible"/>
                                      </p:to>
                                    </p:set>
                                    <p:anim calcmode="lin" valueType="num">
                                      <p:cBhvr additive="base">
                                        <p:cTn id="5232" dur="250" fill="hold"/>
                                        <p:tgtEl>
                                          <p:spTgt spid="933"/>
                                        </p:tgtEl>
                                        <p:attrNameLst>
                                          <p:attrName>ppt_x</p:attrName>
                                        </p:attrNameLst>
                                      </p:cBhvr>
                                      <p:tavLst>
                                        <p:tav tm="0">
                                          <p:val>
                                            <p:strVal val="1+#ppt_w/2"/>
                                          </p:val>
                                        </p:tav>
                                        <p:tav tm="100000">
                                          <p:val>
                                            <p:strVal val="#ppt_x"/>
                                          </p:val>
                                        </p:tav>
                                      </p:tavLst>
                                    </p:anim>
                                    <p:anim calcmode="lin" valueType="num">
                                      <p:cBhvr additive="base">
                                        <p:cTn id="5233" dur="250" fill="hold"/>
                                        <p:tgtEl>
                                          <p:spTgt spid="933"/>
                                        </p:tgtEl>
                                        <p:attrNameLst>
                                          <p:attrName>ppt_y</p:attrName>
                                        </p:attrNameLst>
                                      </p:cBhvr>
                                      <p:tavLst>
                                        <p:tav tm="0">
                                          <p:val>
                                            <p:strVal val="0-#ppt_h/2"/>
                                          </p:val>
                                        </p:tav>
                                        <p:tav tm="100000">
                                          <p:val>
                                            <p:strVal val="#ppt_y"/>
                                          </p:val>
                                        </p:tav>
                                      </p:tavLst>
                                    </p:anim>
                                  </p:childTnLst>
                                </p:cTn>
                              </p:par>
                              <p:par>
                                <p:cTn id="5234" presetID="1" presetClass="entr" presetSubtype="0" fill="hold" nodeType="withEffect">
                                  <p:stCondLst>
                                    <p:cond delay="0"/>
                                  </p:stCondLst>
                                  <p:childTnLst>
                                    <p:set>
                                      <p:cBhvr>
                                        <p:cTn id="5235" dur="1" fill="hold">
                                          <p:stCondLst>
                                            <p:cond delay="0"/>
                                          </p:stCondLst>
                                        </p:cTn>
                                        <p:tgtEl>
                                          <p:spTgt spid="1015"/>
                                        </p:tgtEl>
                                        <p:attrNameLst>
                                          <p:attrName>style.visibility</p:attrName>
                                        </p:attrNameLst>
                                      </p:cBhvr>
                                      <p:to>
                                        <p:strVal val="visible"/>
                                      </p:to>
                                    </p:set>
                                  </p:childTnLst>
                                </p:cTn>
                              </p:par>
                            </p:childTnLst>
                          </p:cTn>
                        </p:par>
                      </p:childTnLst>
                    </p:cTn>
                  </p:par>
                </p:childTnLst>
              </p:cTn>
              <p:nextCondLst>
                <p:cond evt="onClick" delay="0">
                  <p:tgtEl>
                    <p:spTgt spid="936"/>
                  </p:tgtEl>
                </p:cond>
              </p:nextCondLst>
            </p:seq>
            <p:seq concurrent="1" nextAc="seek">
              <p:cTn id="5236" restart="whenNotActive" fill="hold" evtFilter="cancelBubble" nodeType="interactiveSeq">
                <p:stCondLst>
                  <p:cond evt="onClick" delay="0">
                    <p:tgtEl>
                      <p:spTgt spid="931"/>
                    </p:tgtEl>
                  </p:cond>
                </p:stCondLst>
                <p:endSync evt="end" delay="0">
                  <p:rtn val="all"/>
                </p:endSync>
                <p:childTnLst>
                  <p:par>
                    <p:cTn id="5237" fill="hold">
                      <p:stCondLst>
                        <p:cond delay="0"/>
                      </p:stCondLst>
                      <p:childTnLst>
                        <p:par>
                          <p:cTn id="5238" fill="hold">
                            <p:stCondLst>
                              <p:cond delay="0"/>
                            </p:stCondLst>
                            <p:childTnLst>
                              <p:par>
                                <p:cTn id="5239" presetID="2" presetClass="entr" presetSubtype="3" fill="hold" nodeType="clickEffect">
                                  <p:stCondLst>
                                    <p:cond delay="0"/>
                                  </p:stCondLst>
                                  <p:childTnLst>
                                    <p:set>
                                      <p:cBhvr>
                                        <p:cTn id="5240" dur="1" fill="hold">
                                          <p:stCondLst>
                                            <p:cond delay="0"/>
                                          </p:stCondLst>
                                        </p:cTn>
                                        <p:tgtEl>
                                          <p:spTgt spid="938"/>
                                        </p:tgtEl>
                                        <p:attrNameLst>
                                          <p:attrName>style.visibility</p:attrName>
                                        </p:attrNameLst>
                                      </p:cBhvr>
                                      <p:to>
                                        <p:strVal val="visible"/>
                                      </p:to>
                                    </p:set>
                                    <p:anim calcmode="lin" valueType="num">
                                      <p:cBhvr additive="base">
                                        <p:cTn id="5241" dur="250" fill="hold"/>
                                        <p:tgtEl>
                                          <p:spTgt spid="938"/>
                                        </p:tgtEl>
                                        <p:attrNameLst>
                                          <p:attrName>ppt_x</p:attrName>
                                        </p:attrNameLst>
                                      </p:cBhvr>
                                      <p:tavLst>
                                        <p:tav tm="0">
                                          <p:val>
                                            <p:strVal val="1+#ppt_w/2"/>
                                          </p:val>
                                        </p:tav>
                                        <p:tav tm="100000">
                                          <p:val>
                                            <p:strVal val="#ppt_x"/>
                                          </p:val>
                                        </p:tav>
                                      </p:tavLst>
                                    </p:anim>
                                    <p:anim calcmode="lin" valueType="num">
                                      <p:cBhvr additive="base">
                                        <p:cTn id="5242" dur="250" fill="hold"/>
                                        <p:tgtEl>
                                          <p:spTgt spid="938"/>
                                        </p:tgtEl>
                                        <p:attrNameLst>
                                          <p:attrName>ppt_y</p:attrName>
                                        </p:attrNameLst>
                                      </p:cBhvr>
                                      <p:tavLst>
                                        <p:tav tm="0">
                                          <p:val>
                                            <p:strVal val="0-#ppt_h/2"/>
                                          </p:val>
                                        </p:tav>
                                        <p:tav tm="100000">
                                          <p:val>
                                            <p:strVal val="#ppt_y"/>
                                          </p:val>
                                        </p:tav>
                                      </p:tavLst>
                                    </p:anim>
                                  </p:childTnLst>
                                </p:cTn>
                              </p:par>
                              <p:par>
                                <p:cTn id="5243" presetID="1" presetClass="entr" presetSubtype="0" fill="hold" nodeType="withEffect">
                                  <p:stCondLst>
                                    <p:cond delay="0"/>
                                  </p:stCondLst>
                                  <p:childTnLst>
                                    <p:set>
                                      <p:cBhvr>
                                        <p:cTn id="5244" dur="1" fill="hold">
                                          <p:stCondLst>
                                            <p:cond delay="0"/>
                                          </p:stCondLst>
                                        </p:cTn>
                                        <p:tgtEl>
                                          <p:spTgt spid="1015"/>
                                        </p:tgtEl>
                                        <p:attrNameLst>
                                          <p:attrName>style.visibility</p:attrName>
                                        </p:attrNameLst>
                                      </p:cBhvr>
                                      <p:to>
                                        <p:strVal val="visible"/>
                                      </p:to>
                                    </p:set>
                                  </p:childTnLst>
                                </p:cTn>
                              </p:par>
                            </p:childTnLst>
                          </p:cTn>
                        </p:par>
                      </p:childTnLst>
                    </p:cTn>
                  </p:par>
                </p:childTnLst>
              </p:cTn>
              <p:nextCondLst>
                <p:cond evt="onClick" delay="0">
                  <p:tgtEl>
                    <p:spTgt spid="931"/>
                  </p:tgtEl>
                </p:cond>
              </p:nextCondLst>
            </p:seq>
            <p:seq concurrent="1" nextAc="seek">
              <p:cTn id="5245" restart="whenNotActive" fill="hold" evtFilter="cancelBubble" nodeType="interactiveSeq">
                <p:stCondLst>
                  <p:cond evt="onClick" delay="0">
                    <p:tgtEl>
                      <p:spTgt spid="944"/>
                    </p:tgtEl>
                  </p:cond>
                </p:stCondLst>
                <p:endSync evt="end" delay="0">
                  <p:rtn val="all"/>
                </p:endSync>
                <p:childTnLst>
                  <p:par>
                    <p:cTn id="5246" fill="hold">
                      <p:stCondLst>
                        <p:cond delay="0"/>
                      </p:stCondLst>
                      <p:childTnLst>
                        <p:par>
                          <p:cTn id="5247" fill="hold">
                            <p:stCondLst>
                              <p:cond delay="0"/>
                            </p:stCondLst>
                            <p:childTnLst>
                              <p:par>
                                <p:cTn id="5248" presetID="2" presetClass="entr" presetSubtype="3" fill="hold" nodeType="clickEffect">
                                  <p:stCondLst>
                                    <p:cond delay="0"/>
                                  </p:stCondLst>
                                  <p:childTnLst>
                                    <p:set>
                                      <p:cBhvr>
                                        <p:cTn id="5249" dur="1" fill="hold">
                                          <p:stCondLst>
                                            <p:cond delay="0"/>
                                          </p:stCondLst>
                                        </p:cTn>
                                        <p:tgtEl>
                                          <p:spTgt spid="941"/>
                                        </p:tgtEl>
                                        <p:attrNameLst>
                                          <p:attrName>style.visibility</p:attrName>
                                        </p:attrNameLst>
                                      </p:cBhvr>
                                      <p:to>
                                        <p:strVal val="visible"/>
                                      </p:to>
                                    </p:set>
                                    <p:anim calcmode="lin" valueType="num">
                                      <p:cBhvr additive="base">
                                        <p:cTn id="5250" dur="250" fill="hold"/>
                                        <p:tgtEl>
                                          <p:spTgt spid="941"/>
                                        </p:tgtEl>
                                        <p:attrNameLst>
                                          <p:attrName>ppt_x</p:attrName>
                                        </p:attrNameLst>
                                      </p:cBhvr>
                                      <p:tavLst>
                                        <p:tav tm="0">
                                          <p:val>
                                            <p:strVal val="1+#ppt_w/2"/>
                                          </p:val>
                                        </p:tav>
                                        <p:tav tm="100000">
                                          <p:val>
                                            <p:strVal val="#ppt_x"/>
                                          </p:val>
                                        </p:tav>
                                      </p:tavLst>
                                    </p:anim>
                                    <p:anim calcmode="lin" valueType="num">
                                      <p:cBhvr additive="base">
                                        <p:cTn id="5251" dur="250" fill="hold"/>
                                        <p:tgtEl>
                                          <p:spTgt spid="941"/>
                                        </p:tgtEl>
                                        <p:attrNameLst>
                                          <p:attrName>ppt_y</p:attrName>
                                        </p:attrNameLst>
                                      </p:cBhvr>
                                      <p:tavLst>
                                        <p:tav tm="0">
                                          <p:val>
                                            <p:strVal val="0-#ppt_h/2"/>
                                          </p:val>
                                        </p:tav>
                                        <p:tav tm="100000">
                                          <p:val>
                                            <p:strVal val="#ppt_y"/>
                                          </p:val>
                                        </p:tav>
                                      </p:tavLst>
                                    </p:anim>
                                  </p:childTnLst>
                                </p:cTn>
                              </p:par>
                              <p:par>
                                <p:cTn id="5252" presetID="1" presetClass="entr" presetSubtype="0" fill="hold" nodeType="withEffect">
                                  <p:stCondLst>
                                    <p:cond delay="0"/>
                                  </p:stCondLst>
                                  <p:childTnLst>
                                    <p:set>
                                      <p:cBhvr>
                                        <p:cTn id="5253" dur="1" fill="hold">
                                          <p:stCondLst>
                                            <p:cond delay="0"/>
                                          </p:stCondLst>
                                        </p:cTn>
                                        <p:tgtEl>
                                          <p:spTgt spid="1016"/>
                                        </p:tgtEl>
                                        <p:attrNameLst>
                                          <p:attrName>style.visibility</p:attrName>
                                        </p:attrNameLst>
                                      </p:cBhvr>
                                      <p:to>
                                        <p:strVal val="visible"/>
                                      </p:to>
                                    </p:set>
                                  </p:childTnLst>
                                </p:cTn>
                              </p:par>
                            </p:childTnLst>
                          </p:cTn>
                        </p:par>
                      </p:childTnLst>
                    </p:cTn>
                  </p:par>
                </p:childTnLst>
              </p:cTn>
              <p:nextCondLst>
                <p:cond evt="onClick" delay="0">
                  <p:tgtEl>
                    <p:spTgt spid="944"/>
                  </p:tgtEl>
                </p:cond>
              </p:nextCondLst>
            </p:seq>
            <p:seq concurrent="1" nextAc="seek">
              <p:cTn id="5254" restart="whenNotActive" fill="hold" evtFilter="cancelBubble" nodeType="interactiveSeq">
                <p:stCondLst>
                  <p:cond evt="onClick" delay="0">
                    <p:tgtEl>
                      <p:spTgt spid="947"/>
                    </p:tgtEl>
                  </p:cond>
                </p:stCondLst>
                <p:endSync evt="end" delay="0">
                  <p:rtn val="all"/>
                </p:endSync>
                <p:childTnLst>
                  <p:par>
                    <p:cTn id="5255" fill="hold">
                      <p:stCondLst>
                        <p:cond delay="0"/>
                      </p:stCondLst>
                      <p:childTnLst>
                        <p:par>
                          <p:cTn id="5256" fill="hold">
                            <p:stCondLst>
                              <p:cond delay="0"/>
                            </p:stCondLst>
                            <p:childTnLst>
                              <p:par>
                                <p:cTn id="5257" presetID="2" presetClass="entr" presetSubtype="3" fill="hold" nodeType="clickEffect">
                                  <p:stCondLst>
                                    <p:cond delay="0"/>
                                  </p:stCondLst>
                                  <p:childTnLst>
                                    <p:set>
                                      <p:cBhvr>
                                        <p:cTn id="5258" dur="1" fill="hold">
                                          <p:stCondLst>
                                            <p:cond delay="0"/>
                                          </p:stCondLst>
                                        </p:cTn>
                                        <p:tgtEl>
                                          <p:spTgt spid="940"/>
                                        </p:tgtEl>
                                        <p:attrNameLst>
                                          <p:attrName>style.visibility</p:attrName>
                                        </p:attrNameLst>
                                      </p:cBhvr>
                                      <p:to>
                                        <p:strVal val="visible"/>
                                      </p:to>
                                    </p:set>
                                    <p:anim calcmode="lin" valueType="num">
                                      <p:cBhvr additive="base">
                                        <p:cTn id="5259" dur="250" fill="hold"/>
                                        <p:tgtEl>
                                          <p:spTgt spid="940"/>
                                        </p:tgtEl>
                                        <p:attrNameLst>
                                          <p:attrName>ppt_x</p:attrName>
                                        </p:attrNameLst>
                                      </p:cBhvr>
                                      <p:tavLst>
                                        <p:tav tm="0">
                                          <p:val>
                                            <p:strVal val="1+#ppt_w/2"/>
                                          </p:val>
                                        </p:tav>
                                        <p:tav tm="100000">
                                          <p:val>
                                            <p:strVal val="#ppt_x"/>
                                          </p:val>
                                        </p:tav>
                                      </p:tavLst>
                                    </p:anim>
                                    <p:anim calcmode="lin" valueType="num">
                                      <p:cBhvr additive="base">
                                        <p:cTn id="5260" dur="250" fill="hold"/>
                                        <p:tgtEl>
                                          <p:spTgt spid="940"/>
                                        </p:tgtEl>
                                        <p:attrNameLst>
                                          <p:attrName>ppt_y</p:attrName>
                                        </p:attrNameLst>
                                      </p:cBhvr>
                                      <p:tavLst>
                                        <p:tav tm="0">
                                          <p:val>
                                            <p:strVal val="0-#ppt_h/2"/>
                                          </p:val>
                                        </p:tav>
                                        <p:tav tm="100000">
                                          <p:val>
                                            <p:strVal val="#ppt_y"/>
                                          </p:val>
                                        </p:tav>
                                      </p:tavLst>
                                    </p:anim>
                                  </p:childTnLst>
                                </p:cTn>
                              </p:par>
                              <p:par>
                                <p:cTn id="5261" presetID="1" presetClass="entr" presetSubtype="0" fill="hold" nodeType="withEffect">
                                  <p:stCondLst>
                                    <p:cond delay="0"/>
                                  </p:stCondLst>
                                  <p:childTnLst>
                                    <p:set>
                                      <p:cBhvr>
                                        <p:cTn id="5262" dur="1" fill="hold">
                                          <p:stCondLst>
                                            <p:cond delay="0"/>
                                          </p:stCondLst>
                                        </p:cTn>
                                        <p:tgtEl>
                                          <p:spTgt spid="1016"/>
                                        </p:tgtEl>
                                        <p:attrNameLst>
                                          <p:attrName>style.visibility</p:attrName>
                                        </p:attrNameLst>
                                      </p:cBhvr>
                                      <p:to>
                                        <p:strVal val="visible"/>
                                      </p:to>
                                    </p:set>
                                  </p:childTnLst>
                                </p:cTn>
                              </p:par>
                            </p:childTnLst>
                          </p:cTn>
                        </p:par>
                      </p:childTnLst>
                    </p:cTn>
                  </p:par>
                </p:childTnLst>
              </p:cTn>
              <p:nextCondLst>
                <p:cond evt="onClick" delay="0">
                  <p:tgtEl>
                    <p:spTgt spid="947"/>
                  </p:tgtEl>
                </p:cond>
              </p:nextCondLst>
            </p:seq>
            <p:seq concurrent="1" nextAc="seek">
              <p:cTn id="5263" restart="whenNotActive" fill="hold" evtFilter="cancelBubble" nodeType="interactiveSeq">
                <p:stCondLst>
                  <p:cond evt="onClick" delay="0">
                    <p:tgtEl>
                      <p:spTgt spid="945"/>
                    </p:tgtEl>
                  </p:cond>
                </p:stCondLst>
                <p:endSync evt="end" delay="0">
                  <p:rtn val="all"/>
                </p:endSync>
                <p:childTnLst>
                  <p:par>
                    <p:cTn id="5264" fill="hold">
                      <p:stCondLst>
                        <p:cond delay="0"/>
                      </p:stCondLst>
                      <p:childTnLst>
                        <p:par>
                          <p:cTn id="5265" fill="hold">
                            <p:stCondLst>
                              <p:cond delay="0"/>
                            </p:stCondLst>
                            <p:childTnLst>
                              <p:par>
                                <p:cTn id="5266" presetID="2" presetClass="entr" presetSubtype="3" fill="hold" nodeType="clickEffect">
                                  <p:stCondLst>
                                    <p:cond delay="0"/>
                                  </p:stCondLst>
                                  <p:childTnLst>
                                    <p:set>
                                      <p:cBhvr>
                                        <p:cTn id="5267" dur="1" fill="hold">
                                          <p:stCondLst>
                                            <p:cond delay="0"/>
                                          </p:stCondLst>
                                        </p:cTn>
                                        <p:tgtEl>
                                          <p:spTgt spid="939"/>
                                        </p:tgtEl>
                                        <p:attrNameLst>
                                          <p:attrName>style.visibility</p:attrName>
                                        </p:attrNameLst>
                                      </p:cBhvr>
                                      <p:to>
                                        <p:strVal val="visible"/>
                                      </p:to>
                                    </p:set>
                                    <p:anim calcmode="lin" valueType="num">
                                      <p:cBhvr additive="base">
                                        <p:cTn id="5268" dur="250" fill="hold"/>
                                        <p:tgtEl>
                                          <p:spTgt spid="939"/>
                                        </p:tgtEl>
                                        <p:attrNameLst>
                                          <p:attrName>ppt_x</p:attrName>
                                        </p:attrNameLst>
                                      </p:cBhvr>
                                      <p:tavLst>
                                        <p:tav tm="0">
                                          <p:val>
                                            <p:strVal val="1+#ppt_w/2"/>
                                          </p:val>
                                        </p:tav>
                                        <p:tav tm="100000">
                                          <p:val>
                                            <p:strVal val="#ppt_x"/>
                                          </p:val>
                                        </p:tav>
                                      </p:tavLst>
                                    </p:anim>
                                    <p:anim calcmode="lin" valueType="num">
                                      <p:cBhvr additive="base">
                                        <p:cTn id="5269" dur="250" fill="hold"/>
                                        <p:tgtEl>
                                          <p:spTgt spid="939"/>
                                        </p:tgtEl>
                                        <p:attrNameLst>
                                          <p:attrName>ppt_y</p:attrName>
                                        </p:attrNameLst>
                                      </p:cBhvr>
                                      <p:tavLst>
                                        <p:tav tm="0">
                                          <p:val>
                                            <p:strVal val="0-#ppt_h/2"/>
                                          </p:val>
                                        </p:tav>
                                        <p:tav tm="100000">
                                          <p:val>
                                            <p:strVal val="#ppt_y"/>
                                          </p:val>
                                        </p:tav>
                                      </p:tavLst>
                                    </p:anim>
                                  </p:childTnLst>
                                </p:cTn>
                              </p:par>
                              <p:par>
                                <p:cTn id="5270" presetID="1" presetClass="entr" presetSubtype="0" fill="hold" nodeType="withEffect">
                                  <p:stCondLst>
                                    <p:cond delay="0"/>
                                  </p:stCondLst>
                                  <p:childTnLst>
                                    <p:set>
                                      <p:cBhvr>
                                        <p:cTn id="5271" dur="1" fill="hold">
                                          <p:stCondLst>
                                            <p:cond delay="0"/>
                                          </p:stCondLst>
                                        </p:cTn>
                                        <p:tgtEl>
                                          <p:spTgt spid="1016"/>
                                        </p:tgtEl>
                                        <p:attrNameLst>
                                          <p:attrName>style.visibility</p:attrName>
                                        </p:attrNameLst>
                                      </p:cBhvr>
                                      <p:to>
                                        <p:strVal val="visible"/>
                                      </p:to>
                                    </p:set>
                                  </p:childTnLst>
                                </p:cTn>
                              </p:par>
                            </p:childTnLst>
                          </p:cTn>
                        </p:par>
                      </p:childTnLst>
                    </p:cTn>
                  </p:par>
                </p:childTnLst>
              </p:cTn>
              <p:nextCondLst>
                <p:cond evt="onClick" delay="0">
                  <p:tgtEl>
                    <p:spTgt spid="945"/>
                  </p:tgtEl>
                </p:cond>
              </p:nextCondLst>
            </p:seq>
            <p:seq concurrent="1" nextAc="seek">
              <p:cTn id="5272" restart="whenNotActive" fill="hold" evtFilter="cancelBubble" nodeType="interactiveSeq">
                <p:stCondLst>
                  <p:cond evt="onClick" delay="0">
                    <p:tgtEl>
                      <p:spTgt spid="946"/>
                    </p:tgtEl>
                  </p:cond>
                </p:stCondLst>
                <p:endSync evt="end" delay="0">
                  <p:rtn val="all"/>
                </p:endSync>
                <p:childTnLst>
                  <p:par>
                    <p:cTn id="5273" fill="hold">
                      <p:stCondLst>
                        <p:cond delay="0"/>
                      </p:stCondLst>
                      <p:childTnLst>
                        <p:par>
                          <p:cTn id="5274" fill="hold">
                            <p:stCondLst>
                              <p:cond delay="0"/>
                            </p:stCondLst>
                            <p:childTnLst>
                              <p:par>
                                <p:cTn id="5275" presetID="2" presetClass="entr" presetSubtype="3" fill="hold" nodeType="clickEffect">
                                  <p:stCondLst>
                                    <p:cond delay="0"/>
                                  </p:stCondLst>
                                  <p:childTnLst>
                                    <p:set>
                                      <p:cBhvr>
                                        <p:cTn id="5276" dur="1" fill="hold">
                                          <p:stCondLst>
                                            <p:cond delay="0"/>
                                          </p:stCondLst>
                                        </p:cTn>
                                        <p:tgtEl>
                                          <p:spTgt spid="943"/>
                                        </p:tgtEl>
                                        <p:attrNameLst>
                                          <p:attrName>style.visibility</p:attrName>
                                        </p:attrNameLst>
                                      </p:cBhvr>
                                      <p:to>
                                        <p:strVal val="visible"/>
                                      </p:to>
                                    </p:set>
                                    <p:anim calcmode="lin" valueType="num">
                                      <p:cBhvr additive="base">
                                        <p:cTn id="5277" dur="250" fill="hold"/>
                                        <p:tgtEl>
                                          <p:spTgt spid="943"/>
                                        </p:tgtEl>
                                        <p:attrNameLst>
                                          <p:attrName>ppt_x</p:attrName>
                                        </p:attrNameLst>
                                      </p:cBhvr>
                                      <p:tavLst>
                                        <p:tav tm="0">
                                          <p:val>
                                            <p:strVal val="1+#ppt_w/2"/>
                                          </p:val>
                                        </p:tav>
                                        <p:tav tm="100000">
                                          <p:val>
                                            <p:strVal val="#ppt_x"/>
                                          </p:val>
                                        </p:tav>
                                      </p:tavLst>
                                    </p:anim>
                                    <p:anim calcmode="lin" valueType="num">
                                      <p:cBhvr additive="base">
                                        <p:cTn id="5278" dur="250" fill="hold"/>
                                        <p:tgtEl>
                                          <p:spTgt spid="943"/>
                                        </p:tgtEl>
                                        <p:attrNameLst>
                                          <p:attrName>ppt_y</p:attrName>
                                        </p:attrNameLst>
                                      </p:cBhvr>
                                      <p:tavLst>
                                        <p:tav tm="0">
                                          <p:val>
                                            <p:strVal val="0-#ppt_h/2"/>
                                          </p:val>
                                        </p:tav>
                                        <p:tav tm="100000">
                                          <p:val>
                                            <p:strVal val="#ppt_y"/>
                                          </p:val>
                                        </p:tav>
                                      </p:tavLst>
                                    </p:anim>
                                  </p:childTnLst>
                                </p:cTn>
                              </p:par>
                              <p:par>
                                <p:cTn id="5279" presetID="1" presetClass="entr" presetSubtype="0" fill="hold" nodeType="withEffect">
                                  <p:stCondLst>
                                    <p:cond delay="0"/>
                                  </p:stCondLst>
                                  <p:childTnLst>
                                    <p:set>
                                      <p:cBhvr>
                                        <p:cTn id="5280" dur="1" fill="hold">
                                          <p:stCondLst>
                                            <p:cond delay="0"/>
                                          </p:stCondLst>
                                        </p:cTn>
                                        <p:tgtEl>
                                          <p:spTgt spid="1016"/>
                                        </p:tgtEl>
                                        <p:attrNameLst>
                                          <p:attrName>style.visibility</p:attrName>
                                        </p:attrNameLst>
                                      </p:cBhvr>
                                      <p:to>
                                        <p:strVal val="visible"/>
                                      </p:to>
                                    </p:set>
                                  </p:childTnLst>
                                </p:cTn>
                              </p:par>
                            </p:childTnLst>
                          </p:cTn>
                        </p:par>
                      </p:childTnLst>
                    </p:cTn>
                  </p:par>
                </p:childTnLst>
              </p:cTn>
              <p:nextCondLst>
                <p:cond evt="onClick" delay="0">
                  <p:tgtEl>
                    <p:spTgt spid="946"/>
                  </p:tgtEl>
                </p:cond>
              </p:nextCondLst>
            </p:seq>
            <p:seq concurrent="1" nextAc="seek">
              <p:cTn id="5281" restart="whenNotActive" fill="hold" evtFilter="cancelBubble" nodeType="interactiveSeq">
                <p:stCondLst>
                  <p:cond evt="onClick" delay="0">
                    <p:tgtEl>
                      <p:spTgt spid="942"/>
                    </p:tgtEl>
                  </p:cond>
                </p:stCondLst>
                <p:endSync evt="end" delay="0">
                  <p:rtn val="all"/>
                </p:endSync>
                <p:childTnLst>
                  <p:par>
                    <p:cTn id="5282" fill="hold">
                      <p:stCondLst>
                        <p:cond delay="0"/>
                      </p:stCondLst>
                      <p:childTnLst>
                        <p:par>
                          <p:cTn id="5283" fill="hold">
                            <p:stCondLst>
                              <p:cond delay="0"/>
                            </p:stCondLst>
                            <p:childTnLst>
                              <p:par>
                                <p:cTn id="5284" presetID="2" presetClass="entr" presetSubtype="3" fill="hold" nodeType="clickEffect">
                                  <p:stCondLst>
                                    <p:cond delay="0"/>
                                  </p:stCondLst>
                                  <p:childTnLst>
                                    <p:set>
                                      <p:cBhvr>
                                        <p:cTn id="5285" dur="1" fill="hold">
                                          <p:stCondLst>
                                            <p:cond delay="0"/>
                                          </p:stCondLst>
                                        </p:cTn>
                                        <p:tgtEl>
                                          <p:spTgt spid="948"/>
                                        </p:tgtEl>
                                        <p:attrNameLst>
                                          <p:attrName>style.visibility</p:attrName>
                                        </p:attrNameLst>
                                      </p:cBhvr>
                                      <p:to>
                                        <p:strVal val="visible"/>
                                      </p:to>
                                    </p:set>
                                    <p:anim calcmode="lin" valueType="num">
                                      <p:cBhvr additive="base">
                                        <p:cTn id="5286" dur="250" fill="hold"/>
                                        <p:tgtEl>
                                          <p:spTgt spid="948"/>
                                        </p:tgtEl>
                                        <p:attrNameLst>
                                          <p:attrName>ppt_x</p:attrName>
                                        </p:attrNameLst>
                                      </p:cBhvr>
                                      <p:tavLst>
                                        <p:tav tm="0">
                                          <p:val>
                                            <p:strVal val="1+#ppt_w/2"/>
                                          </p:val>
                                        </p:tav>
                                        <p:tav tm="100000">
                                          <p:val>
                                            <p:strVal val="#ppt_x"/>
                                          </p:val>
                                        </p:tav>
                                      </p:tavLst>
                                    </p:anim>
                                    <p:anim calcmode="lin" valueType="num">
                                      <p:cBhvr additive="base">
                                        <p:cTn id="5287" dur="250" fill="hold"/>
                                        <p:tgtEl>
                                          <p:spTgt spid="948"/>
                                        </p:tgtEl>
                                        <p:attrNameLst>
                                          <p:attrName>ppt_y</p:attrName>
                                        </p:attrNameLst>
                                      </p:cBhvr>
                                      <p:tavLst>
                                        <p:tav tm="0">
                                          <p:val>
                                            <p:strVal val="0-#ppt_h/2"/>
                                          </p:val>
                                        </p:tav>
                                        <p:tav tm="100000">
                                          <p:val>
                                            <p:strVal val="#ppt_y"/>
                                          </p:val>
                                        </p:tav>
                                      </p:tavLst>
                                    </p:anim>
                                  </p:childTnLst>
                                </p:cTn>
                              </p:par>
                              <p:par>
                                <p:cTn id="5288" presetID="1" presetClass="entr" presetSubtype="0" fill="hold" nodeType="withEffect">
                                  <p:stCondLst>
                                    <p:cond delay="0"/>
                                  </p:stCondLst>
                                  <p:childTnLst>
                                    <p:set>
                                      <p:cBhvr>
                                        <p:cTn id="5289" dur="1" fill="hold">
                                          <p:stCondLst>
                                            <p:cond delay="0"/>
                                          </p:stCondLst>
                                        </p:cTn>
                                        <p:tgtEl>
                                          <p:spTgt spid="1016"/>
                                        </p:tgtEl>
                                        <p:attrNameLst>
                                          <p:attrName>style.visibility</p:attrName>
                                        </p:attrNameLst>
                                      </p:cBhvr>
                                      <p:to>
                                        <p:strVal val="visible"/>
                                      </p:to>
                                    </p:set>
                                  </p:childTnLst>
                                </p:cTn>
                              </p:par>
                            </p:childTnLst>
                          </p:cTn>
                        </p:par>
                      </p:childTnLst>
                    </p:cTn>
                  </p:par>
                </p:childTnLst>
              </p:cTn>
              <p:nextCondLst>
                <p:cond evt="onClick" delay="0">
                  <p:tgtEl>
                    <p:spTgt spid="942"/>
                  </p:tgtEl>
                </p:cond>
              </p:nextCondLst>
            </p:seq>
            <p:seq concurrent="1" nextAc="seek">
              <p:cTn id="5290" restart="whenNotActive" fill="hold" evtFilter="cancelBubble" nodeType="interactiveSeq">
                <p:stCondLst>
                  <p:cond evt="onClick" delay="0">
                    <p:tgtEl>
                      <p:spTgt spid="954"/>
                    </p:tgtEl>
                  </p:cond>
                </p:stCondLst>
                <p:endSync evt="end" delay="0">
                  <p:rtn val="all"/>
                </p:endSync>
                <p:childTnLst>
                  <p:par>
                    <p:cTn id="5291" fill="hold">
                      <p:stCondLst>
                        <p:cond delay="0"/>
                      </p:stCondLst>
                      <p:childTnLst>
                        <p:par>
                          <p:cTn id="5292" fill="hold">
                            <p:stCondLst>
                              <p:cond delay="0"/>
                            </p:stCondLst>
                            <p:childTnLst>
                              <p:par>
                                <p:cTn id="5293" presetID="2" presetClass="entr" presetSubtype="3" fill="hold" nodeType="clickEffect">
                                  <p:stCondLst>
                                    <p:cond delay="0"/>
                                  </p:stCondLst>
                                  <p:childTnLst>
                                    <p:set>
                                      <p:cBhvr>
                                        <p:cTn id="5294" dur="1" fill="hold">
                                          <p:stCondLst>
                                            <p:cond delay="0"/>
                                          </p:stCondLst>
                                        </p:cTn>
                                        <p:tgtEl>
                                          <p:spTgt spid="951"/>
                                        </p:tgtEl>
                                        <p:attrNameLst>
                                          <p:attrName>style.visibility</p:attrName>
                                        </p:attrNameLst>
                                      </p:cBhvr>
                                      <p:to>
                                        <p:strVal val="visible"/>
                                      </p:to>
                                    </p:set>
                                    <p:anim calcmode="lin" valueType="num">
                                      <p:cBhvr additive="base">
                                        <p:cTn id="5295" dur="250" fill="hold"/>
                                        <p:tgtEl>
                                          <p:spTgt spid="951"/>
                                        </p:tgtEl>
                                        <p:attrNameLst>
                                          <p:attrName>ppt_x</p:attrName>
                                        </p:attrNameLst>
                                      </p:cBhvr>
                                      <p:tavLst>
                                        <p:tav tm="0">
                                          <p:val>
                                            <p:strVal val="1+#ppt_w/2"/>
                                          </p:val>
                                        </p:tav>
                                        <p:tav tm="100000">
                                          <p:val>
                                            <p:strVal val="#ppt_x"/>
                                          </p:val>
                                        </p:tav>
                                      </p:tavLst>
                                    </p:anim>
                                    <p:anim calcmode="lin" valueType="num">
                                      <p:cBhvr additive="base">
                                        <p:cTn id="5296" dur="250" fill="hold"/>
                                        <p:tgtEl>
                                          <p:spTgt spid="951"/>
                                        </p:tgtEl>
                                        <p:attrNameLst>
                                          <p:attrName>ppt_y</p:attrName>
                                        </p:attrNameLst>
                                      </p:cBhvr>
                                      <p:tavLst>
                                        <p:tav tm="0">
                                          <p:val>
                                            <p:strVal val="0-#ppt_h/2"/>
                                          </p:val>
                                        </p:tav>
                                        <p:tav tm="100000">
                                          <p:val>
                                            <p:strVal val="#ppt_y"/>
                                          </p:val>
                                        </p:tav>
                                      </p:tavLst>
                                    </p:anim>
                                  </p:childTnLst>
                                </p:cTn>
                              </p:par>
                              <p:par>
                                <p:cTn id="5297" presetID="1" presetClass="entr" presetSubtype="0" fill="hold" nodeType="withEffect">
                                  <p:stCondLst>
                                    <p:cond delay="0"/>
                                  </p:stCondLst>
                                  <p:childTnLst>
                                    <p:set>
                                      <p:cBhvr>
                                        <p:cTn id="5298" dur="1" fill="hold">
                                          <p:stCondLst>
                                            <p:cond delay="0"/>
                                          </p:stCondLst>
                                        </p:cTn>
                                        <p:tgtEl>
                                          <p:spTgt spid="1017"/>
                                        </p:tgtEl>
                                        <p:attrNameLst>
                                          <p:attrName>style.visibility</p:attrName>
                                        </p:attrNameLst>
                                      </p:cBhvr>
                                      <p:to>
                                        <p:strVal val="visible"/>
                                      </p:to>
                                    </p:set>
                                  </p:childTnLst>
                                </p:cTn>
                              </p:par>
                            </p:childTnLst>
                          </p:cTn>
                        </p:par>
                      </p:childTnLst>
                    </p:cTn>
                  </p:par>
                </p:childTnLst>
              </p:cTn>
              <p:nextCondLst>
                <p:cond evt="onClick" delay="0">
                  <p:tgtEl>
                    <p:spTgt spid="954"/>
                  </p:tgtEl>
                </p:cond>
              </p:nextCondLst>
            </p:seq>
            <p:seq concurrent="1" nextAc="seek">
              <p:cTn id="5299" restart="whenNotActive" fill="hold" evtFilter="cancelBubble" nodeType="interactiveSeq">
                <p:stCondLst>
                  <p:cond evt="onClick" delay="0">
                    <p:tgtEl>
                      <p:spTgt spid="957"/>
                    </p:tgtEl>
                  </p:cond>
                </p:stCondLst>
                <p:endSync evt="end" delay="0">
                  <p:rtn val="all"/>
                </p:endSync>
                <p:childTnLst>
                  <p:par>
                    <p:cTn id="5300" fill="hold">
                      <p:stCondLst>
                        <p:cond delay="0"/>
                      </p:stCondLst>
                      <p:childTnLst>
                        <p:par>
                          <p:cTn id="5301" fill="hold">
                            <p:stCondLst>
                              <p:cond delay="0"/>
                            </p:stCondLst>
                            <p:childTnLst>
                              <p:par>
                                <p:cTn id="5302" presetID="2" presetClass="entr" presetSubtype="3" fill="hold" nodeType="clickEffect">
                                  <p:stCondLst>
                                    <p:cond delay="0"/>
                                  </p:stCondLst>
                                  <p:childTnLst>
                                    <p:set>
                                      <p:cBhvr>
                                        <p:cTn id="5303" dur="1" fill="hold">
                                          <p:stCondLst>
                                            <p:cond delay="0"/>
                                          </p:stCondLst>
                                        </p:cTn>
                                        <p:tgtEl>
                                          <p:spTgt spid="950"/>
                                        </p:tgtEl>
                                        <p:attrNameLst>
                                          <p:attrName>style.visibility</p:attrName>
                                        </p:attrNameLst>
                                      </p:cBhvr>
                                      <p:to>
                                        <p:strVal val="visible"/>
                                      </p:to>
                                    </p:set>
                                    <p:anim calcmode="lin" valueType="num">
                                      <p:cBhvr additive="base">
                                        <p:cTn id="5304" dur="250" fill="hold"/>
                                        <p:tgtEl>
                                          <p:spTgt spid="950"/>
                                        </p:tgtEl>
                                        <p:attrNameLst>
                                          <p:attrName>ppt_x</p:attrName>
                                        </p:attrNameLst>
                                      </p:cBhvr>
                                      <p:tavLst>
                                        <p:tav tm="0">
                                          <p:val>
                                            <p:strVal val="1+#ppt_w/2"/>
                                          </p:val>
                                        </p:tav>
                                        <p:tav tm="100000">
                                          <p:val>
                                            <p:strVal val="#ppt_x"/>
                                          </p:val>
                                        </p:tav>
                                      </p:tavLst>
                                    </p:anim>
                                    <p:anim calcmode="lin" valueType="num">
                                      <p:cBhvr additive="base">
                                        <p:cTn id="5305" dur="250" fill="hold"/>
                                        <p:tgtEl>
                                          <p:spTgt spid="950"/>
                                        </p:tgtEl>
                                        <p:attrNameLst>
                                          <p:attrName>ppt_y</p:attrName>
                                        </p:attrNameLst>
                                      </p:cBhvr>
                                      <p:tavLst>
                                        <p:tav tm="0">
                                          <p:val>
                                            <p:strVal val="0-#ppt_h/2"/>
                                          </p:val>
                                        </p:tav>
                                        <p:tav tm="100000">
                                          <p:val>
                                            <p:strVal val="#ppt_y"/>
                                          </p:val>
                                        </p:tav>
                                      </p:tavLst>
                                    </p:anim>
                                  </p:childTnLst>
                                </p:cTn>
                              </p:par>
                              <p:par>
                                <p:cTn id="5306" presetID="1" presetClass="entr" presetSubtype="0" fill="hold" nodeType="withEffect">
                                  <p:stCondLst>
                                    <p:cond delay="0"/>
                                  </p:stCondLst>
                                  <p:childTnLst>
                                    <p:set>
                                      <p:cBhvr>
                                        <p:cTn id="5307" dur="1" fill="hold">
                                          <p:stCondLst>
                                            <p:cond delay="0"/>
                                          </p:stCondLst>
                                        </p:cTn>
                                        <p:tgtEl>
                                          <p:spTgt spid="1017"/>
                                        </p:tgtEl>
                                        <p:attrNameLst>
                                          <p:attrName>style.visibility</p:attrName>
                                        </p:attrNameLst>
                                      </p:cBhvr>
                                      <p:to>
                                        <p:strVal val="visible"/>
                                      </p:to>
                                    </p:set>
                                  </p:childTnLst>
                                </p:cTn>
                              </p:par>
                            </p:childTnLst>
                          </p:cTn>
                        </p:par>
                      </p:childTnLst>
                    </p:cTn>
                  </p:par>
                </p:childTnLst>
              </p:cTn>
              <p:nextCondLst>
                <p:cond evt="onClick" delay="0">
                  <p:tgtEl>
                    <p:spTgt spid="957"/>
                  </p:tgtEl>
                </p:cond>
              </p:nextCondLst>
            </p:seq>
            <p:seq concurrent="1" nextAc="seek">
              <p:cTn id="5308" restart="whenNotActive" fill="hold" evtFilter="cancelBubble" nodeType="interactiveSeq">
                <p:stCondLst>
                  <p:cond evt="onClick" delay="0">
                    <p:tgtEl>
                      <p:spTgt spid="955"/>
                    </p:tgtEl>
                  </p:cond>
                </p:stCondLst>
                <p:endSync evt="end" delay="0">
                  <p:rtn val="all"/>
                </p:endSync>
                <p:childTnLst>
                  <p:par>
                    <p:cTn id="5309" fill="hold">
                      <p:stCondLst>
                        <p:cond delay="0"/>
                      </p:stCondLst>
                      <p:childTnLst>
                        <p:par>
                          <p:cTn id="5310" fill="hold">
                            <p:stCondLst>
                              <p:cond delay="0"/>
                            </p:stCondLst>
                            <p:childTnLst>
                              <p:par>
                                <p:cTn id="5311" presetID="2" presetClass="entr" presetSubtype="3" fill="hold" nodeType="clickEffect">
                                  <p:stCondLst>
                                    <p:cond delay="0"/>
                                  </p:stCondLst>
                                  <p:childTnLst>
                                    <p:set>
                                      <p:cBhvr>
                                        <p:cTn id="5312" dur="1" fill="hold">
                                          <p:stCondLst>
                                            <p:cond delay="0"/>
                                          </p:stCondLst>
                                        </p:cTn>
                                        <p:tgtEl>
                                          <p:spTgt spid="949"/>
                                        </p:tgtEl>
                                        <p:attrNameLst>
                                          <p:attrName>style.visibility</p:attrName>
                                        </p:attrNameLst>
                                      </p:cBhvr>
                                      <p:to>
                                        <p:strVal val="visible"/>
                                      </p:to>
                                    </p:set>
                                    <p:anim calcmode="lin" valueType="num">
                                      <p:cBhvr additive="base">
                                        <p:cTn id="5313" dur="250" fill="hold"/>
                                        <p:tgtEl>
                                          <p:spTgt spid="949"/>
                                        </p:tgtEl>
                                        <p:attrNameLst>
                                          <p:attrName>ppt_x</p:attrName>
                                        </p:attrNameLst>
                                      </p:cBhvr>
                                      <p:tavLst>
                                        <p:tav tm="0">
                                          <p:val>
                                            <p:strVal val="1+#ppt_w/2"/>
                                          </p:val>
                                        </p:tav>
                                        <p:tav tm="100000">
                                          <p:val>
                                            <p:strVal val="#ppt_x"/>
                                          </p:val>
                                        </p:tav>
                                      </p:tavLst>
                                    </p:anim>
                                    <p:anim calcmode="lin" valueType="num">
                                      <p:cBhvr additive="base">
                                        <p:cTn id="5314" dur="250" fill="hold"/>
                                        <p:tgtEl>
                                          <p:spTgt spid="949"/>
                                        </p:tgtEl>
                                        <p:attrNameLst>
                                          <p:attrName>ppt_y</p:attrName>
                                        </p:attrNameLst>
                                      </p:cBhvr>
                                      <p:tavLst>
                                        <p:tav tm="0">
                                          <p:val>
                                            <p:strVal val="0-#ppt_h/2"/>
                                          </p:val>
                                        </p:tav>
                                        <p:tav tm="100000">
                                          <p:val>
                                            <p:strVal val="#ppt_y"/>
                                          </p:val>
                                        </p:tav>
                                      </p:tavLst>
                                    </p:anim>
                                  </p:childTnLst>
                                </p:cTn>
                              </p:par>
                              <p:par>
                                <p:cTn id="5315" presetID="1" presetClass="entr" presetSubtype="0" fill="hold" nodeType="withEffect">
                                  <p:stCondLst>
                                    <p:cond delay="0"/>
                                  </p:stCondLst>
                                  <p:childTnLst>
                                    <p:set>
                                      <p:cBhvr>
                                        <p:cTn id="5316" dur="1" fill="hold">
                                          <p:stCondLst>
                                            <p:cond delay="0"/>
                                          </p:stCondLst>
                                        </p:cTn>
                                        <p:tgtEl>
                                          <p:spTgt spid="1017"/>
                                        </p:tgtEl>
                                        <p:attrNameLst>
                                          <p:attrName>style.visibility</p:attrName>
                                        </p:attrNameLst>
                                      </p:cBhvr>
                                      <p:to>
                                        <p:strVal val="visible"/>
                                      </p:to>
                                    </p:set>
                                  </p:childTnLst>
                                </p:cTn>
                              </p:par>
                            </p:childTnLst>
                          </p:cTn>
                        </p:par>
                      </p:childTnLst>
                    </p:cTn>
                  </p:par>
                </p:childTnLst>
              </p:cTn>
              <p:nextCondLst>
                <p:cond evt="onClick" delay="0">
                  <p:tgtEl>
                    <p:spTgt spid="955"/>
                  </p:tgtEl>
                </p:cond>
              </p:nextCondLst>
            </p:seq>
            <p:seq concurrent="1" nextAc="seek">
              <p:cTn id="5317" restart="whenNotActive" fill="hold" evtFilter="cancelBubble" nodeType="interactiveSeq">
                <p:stCondLst>
                  <p:cond evt="onClick" delay="0">
                    <p:tgtEl>
                      <p:spTgt spid="956"/>
                    </p:tgtEl>
                  </p:cond>
                </p:stCondLst>
                <p:endSync evt="end" delay="0">
                  <p:rtn val="all"/>
                </p:endSync>
                <p:childTnLst>
                  <p:par>
                    <p:cTn id="5318" fill="hold">
                      <p:stCondLst>
                        <p:cond delay="0"/>
                      </p:stCondLst>
                      <p:childTnLst>
                        <p:par>
                          <p:cTn id="5319" fill="hold">
                            <p:stCondLst>
                              <p:cond delay="0"/>
                            </p:stCondLst>
                            <p:childTnLst>
                              <p:par>
                                <p:cTn id="5320" presetID="2" presetClass="entr" presetSubtype="3" fill="hold" nodeType="clickEffect">
                                  <p:stCondLst>
                                    <p:cond delay="0"/>
                                  </p:stCondLst>
                                  <p:childTnLst>
                                    <p:set>
                                      <p:cBhvr>
                                        <p:cTn id="5321" dur="1" fill="hold">
                                          <p:stCondLst>
                                            <p:cond delay="0"/>
                                          </p:stCondLst>
                                        </p:cTn>
                                        <p:tgtEl>
                                          <p:spTgt spid="953"/>
                                        </p:tgtEl>
                                        <p:attrNameLst>
                                          <p:attrName>style.visibility</p:attrName>
                                        </p:attrNameLst>
                                      </p:cBhvr>
                                      <p:to>
                                        <p:strVal val="visible"/>
                                      </p:to>
                                    </p:set>
                                    <p:anim calcmode="lin" valueType="num">
                                      <p:cBhvr additive="base">
                                        <p:cTn id="5322" dur="250" fill="hold"/>
                                        <p:tgtEl>
                                          <p:spTgt spid="953"/>
                                        </p:tgtEl>
                                        <p:attrNameLst>
                                          <p:attrName>ppt_x</p:attrName>
                                        </p:attrNameLst>
                                      </p:cBhvr>
                                      <p:tavLst>
                                        <p:tav tm="0">
                                          <p:val>
                                            <p:strVal val="1+#ppt_w/2"/>
                                          </p:val>
                                        </p:tav>
                                        <p:tav tm="100000">
                                          <p:val>
                                            <p:strVal val="#ppt_x"/>
                                          </p:val>
                                        </p:tav>
                                      </p:tavLst>
                                    </p:anim>
                                    <p:anim calcmode="lin" valueType="num">
                                      <p:cBhvr additive="base">
                                        <p:cTn id="5323" dur="250" fill="hold"/>
                                        <p:tgtEl>
                                          <p:spTgt spid="953"/>
                                        </p:tgtEl>
                                        <p:attrNameLst>
                                          <p:attrName>ppt_y</p:attrName>
                                        </p:attrNameLst>
                                      </p:cBhvr>
                                      <p:tavLst>
                                        <p:tav tm="0">
                                          <p:val>
                                            <p:strVal val="0-#ppt_h/2"/>
                                          </p:val>
                                        </p:tav>
                                        <p:tav tm="100000">
                                          <p:val>
                                            <p:strVal val="#ppt_y"/>
                                          </p:val>
                                        </p:tav>
                                      </p:tavLst>
                                    </p:anim>
                                  </p:childTnLst>
                                </p:cTn>
                              </p:par>
                              <p:par>
                                <p:cTn id="5324" presetID="1" presetClass="entr" presetSubtype="0" fill="hold" nodeType="withEffect">
                                  <p:stCondLst>
                                    <p:cond delay="0"/>
                                  </p:stCondLst>
                                  <p:childTnLst>
                                    <p:set>
                                      <p:cBhvr>
                                        <p:cTn id="5325" dur="1" fill="hold">
                                          <p:stCondLst>
                                            <p:cond delay="0"/>
                                          </p:stCondLst>
                                        </p:cTn>
                                        <p:tgtEl>
                                          <p:spTgt spid="1017"/>
                                        </p:tgtEl>
                                        <p:attrNameLst>
                                          <p:attrName>style.visibility</p:attrName>
                                        </p:attrNameLst>
                                      </p:cBhvr>
                                      <p:to>
                                        <p:strVal val="visible"/>
                                      </p:to>
                                    </p:set>
                                  </p:childTnLst>
                                </p:cTn>
                              </p:par>
                            </p:childTnLst>
                          </p:cTn>
                        </p:par>
                      </p:childTnLst>
                    </p:cTn>
                  </p:par>
                </p:childTnLst>
              </p:cTn>
              <p:nextCondLst>
                <p:cond evt="onClick" delay="0">
                  <p:tgtEl>
                    <p:spTgt spid="956"/>
                  </p:tgtEl>
                </p:cond>
              </p:nextCondLst>
            </p:seq>
            <p:seq concurrent="1" nextAc="seek">
              <p:cTn id="5326" restart="whenNotActive" fill="hold" evtFilter="cancelBubble" nodeType="interactiveSeq">
                <p:stCondLst>
                  <p:cond evt="onClick" delay="0">
                    <p:tgtEl>
                      <p:spTgt spid="952"/>
                    </p:tgtEl>
                  </p:cond>
                </p:stCondLst>
                <p:endSync evt="end" delay="0">
                  <p:rtn val="all"/>
                </p:endSync>
                <p:childTnLst>
                  <p:par>
                    <p:cTn id="5327" fill="hold">
                      <p:stCondLst>
                        <p:cond delay="0"/>
                      </p:stCondLst>
                      <p:childTnLst>
                        <p:par>
                          <p:cTn id="5328" fill="hold">
                            <p:stCondLst>
                              <p:cond delay="0"/>
                            </p:stCondLst>
                            <p:childTnLst>
                              <p:par>
                                <p:cTn id="5329" presetID="2" presetClass="entr" presetSubtype="3" fill="hold" nodeType="clickEffect">
                                  <p:stCondLst>
                                    <p:cond delay="0"/>
                                  </p:stCondLst>
                                  <p:childTnLst>
                                    <p:set>
                                      <p:cBhvr>
                                        <p:cTn id="5330" dur="1" fill="hold">
                                          <p:stCondLst>
                                            <p:cond delay="0"/>
                                          </p:stCondLst>
                                        </p:cTn>
                                        <p:tgtEl>
                                          <p:spTgt spid="958"/>
                                        </p:tgtEl>
                                        <p:attrNameLst>
                                          <p:attrName>style.visibility</p:attrName>
                                        </p:attrNameLst>
                                      </p:cBhvr>
                                      <p:to>
                                        <p:strVal val="visible"/>
                                      </p:to>
                                    </p:set>
                                    <p:anim calcmode="lin" valueType="num">
                                      <p:cBhvr additive="base">
                                        <p:cTn id="5331" dur="250" fill="hold"/>
                                        <p:tgtEl>
                                          <p:spTgt spid="958"/>
                                        </p:tgtEl>
                                        <p:attrNameLst>
                                          <p:attrName>ppt_x</p:attrName>
                                        </p:attrNameLst>
                                      </p:cBhvr>
                                      <p:tavLst>
                                        <p:tav tm="0">
                                          <p:val>
                                            <p:strVal val="1+#ppt_w/2"/>
                                          </p:val>
                                        </p:tav>
                                        <p:tav tm="100000">
                                          <p:val>
                                            <p:strVal val="#ppt_x"/>
                                          </p:val>
                                        </p:tav>
                                      </p:tavLst>
                                    </p:anim>
                                    <p:anim calcmode="lin" valueType="num">
                                      <p:cBhvr additive="base">
                                        <p:cTn id="5332" dur="250" fill="hold"/>
                                        <p:tgtEl>
                                          <p:spTgt spid="958"/>
                                        </p:tgtEl>
                                        <p:attrNameLst>
                                          <p:attrName>ppt_y</p:attrName>
                                        </p:attrNameLst>
                                      </p:cBhvr>
                                      <p:tavLst>
                                        <p:tav tm="0">
                                          <p:val>
                                            <p:strVal val="0-#ppt_h/2"/>
                                          </p:val>
                                        </p:tav>
                                        <p:tav tm="100000">
                                          <p:val>
                                            <p:strVal val="#ppt_y"/>
                                          </p:val>
                                        </p:tav>
                                      </p:tavLst>
                                    </p:anim>
                                  </p:childTnLst>
                                </p:cTn>
                              </p:par>
                              <p:par>
                                <p:cTn id="5333" presetID="1" presetClass="entr" presetSubtype="0" fill="hold" nodeType="withEffect">
                                  <p:stCondLst>
                                    <p:cond delay="0"/>
                                  </p:stCondLst>
                                  <p:childTnLst>
                                    <p:set>
                                      <p:cBhvr>
                                        <p:cTn id="5334" dur="1" fill="hold">
                                          <p:stCondLst>
                                            <p:cond delay="0"/>
                                          </p:stCondLst>
                                        </p:cTn>
                                        <p:tgtEl>
                                          <p:spTgt spid="1017"/>
                                        </p:tgtEl>
                                        <p:attrNameLst>
                                          <p:attrName>style.visibility</p:attrName>
                                        </p:attrNameLst>
                                      </p:cBhvr>
                                      <p:to>
                                        <p:strVal val="visible"/>
                                      </p:to>
                                    </p:set>
                                  </p:childTnLst>
                                </p:cTn>
                              </p:par>
                            </p:childTnLst>
                          </p:cTn>
                        </p:par>
                      </p:childTnLst>
                    </p:cTn>
                  </p:par>
                </p:childTnLst>
              </p:cTn>
              <p:nextCondLst>
                <p:cond evt="onClick" delay="0">
                  <p:tgtEl>
                    <p:spTgt spid="952"/>
                  </p:tgtEl>
                </p:cond>
              </p:nextCondLst>
            </p:seq>
            <p:seq concurrent="1" nextAc="seek">
              <p:cTn id="5335" restart="whenNotActive" fill="hold" evtFilter="cancelBubble" nodeType="interactiveSeq">
                <p:stCondLst>
                  <p:cond evt="onClick" delay="0">
                    <p:tgtEl>
                      <p:spTgt spid="963"/>
                    </p:tgtEl>
                  </p:cond>
                </p:stCondLst>
                <p:endSync evt="end" delay="0">
                  <p:rtn val="all"/>
                </p:endSync>
                <p:childTnLst>
                  <p:par>
                    <p:cTn id="5336" fill="hold">
                      <p:stCondLst>
                        <p:cond delay="0"/>
                      </p:stCondLst>
                      <p:childTnLst>
                        <p:par>
                          <p:cTn id="5337" fill="hold">
                            <p:stCondLst>
                              <p:cond delay="0"/>
                            </p:stCondLst>
                            <p:childTnLst>
                              <p:par>
                                <p:cTn id="5338" presetID="2" presetClass="entr" presetSubtype="3" fill="hold" nodeType="clickEffect">
                                  <p:stCondLst>
                                    <p:cond delay="0"/>
                                  </p:stCondLst>
                                  <p:childTnLst>
                                    <p:set>
                                      <p:cBhvr>
                                        <p:cTn id="5339" dur="1" fill="hold">
                                          <p:stCondLst>
                                            <p:cond delay="0"/>
                                          </p:stCondLst>
                                        </p:cTn>
                                        <p:tgtEl>
                                          <p:spTgt spid="960"/>
                                        </p:tgtEl>
                                        <p:attrNameLst>
                                          <p:attrName>style.visibility</p:attrName>
                                        </p:attrNameLst>
                                      </p:cBhvr>
                                      <p:to>
                                        <p:strVal val="visible"/>
                                      </p:to>
                                    </p:set>
                                    <p:anim calcmode="lin" valueType="num">
                                      <p:cBhvr additive="base">
                                        <p:cTn id="5340" dur="250" fill="hold"/>
                                        <p:tgtEl>
                                          <p:spTgt spid="960"/>
                                        </p:tgtEl>
                                        <p:attrNameLst>
                                          <p:attrName>ppt_x</p:attrName>
                                        </p:attrNameLst>
                                      </p:cBhvr>
                                      <p:tavLst>
                                        <p:tav tm="0">
                                          <p:val>
                                            <p:strVal val="1+#ppt_w/2"/>
                                          </p:val>
                                        </p:tav>
                                        <p:tav tm="100000">
                                          <p:val>
                                            <p:strVal val="#ppt_x"/>
                                          </p:val>
                                        </p:tav>
                                      </p:tavLst>
                                    </p:anim>
                                    <p:anim calcmode="lin" valueType="num">
                                      <p:cBhvr additive="base">
                                        <p:cTn id="5341" dur="250" fill="hold"/>
                                        <p:tgtEl>
                                          <p:spTgt spid="960"/>
                                        </p:tgtEl>
                                        <p:attrNameLst>
                                          <p:attrName>ppt_y</p:attrName>
                                        </p:attrNameLst>
                                      </p:cBhvr>
                                      <p:tavLst>
                                        <p:tav tm="0">
                                          <p:val>
                                            <p:strVal val="0-#ppt_h/2"/>
                                          </p:val>
                                        </p:tav>
                                        <p:tav tm="100000">
                                          <p:val>
                                            <p:strVal val="#ppt_y"/>
                                          </p:val>
                                        </p:tav>
                                      </p:tavLst>
                                    </p:anim>
                                  </p:childTnLst>
                                </p:cTn>
                              </p:par>
                              <p:par>
                                <p:cTn id="5342" presetID="1" presetClass="entr" presetSubtype="0" fill="hold" nodeType="withEffect">
                                  <p:stCondLst>
                                    <p:cond delay="0"/>
                                  </p:stCondLst>
                                  <p:childTnLst>
                                    <p:set>
                                      <p:cBhvr>
                                        <p:cTn id="5343" dur="1" fill="hold">
                                          <p:stCondLst>
                                            <p:cond delay="0"/>
                                          </p:stCondLst>
                                        </p:cTn>
                                        <p:tgtEl>
                                          <p:spTgt spid="1018"/>
                                        </p:tgtEl>
                                        <p:attrNameLst>
                                          <p:attrName>style.visibility</p:attrName>
                                        </p:attrNameLst>
                                      </p:cBhvr>
                                      <p:to>
                                        <p:strVal val="visible"/>
                                      </p:to>
                                    </p:set>
                                  </p:childTnLst>
                                </p:cTn>
                              </p:par>
                            </p:childTnLst>
                          </p:cTn>
                        </p:par>
                      </p:childTnLst>
                    </p:cTn>
                  </p:par>
                </p:childTnLst>
              </p:cTn>
              <p:nextCondLst>
                <p:cond evt="onClick" delay="0">
                  <p:tgtEl>
                    <p:spTgt spid="963"/>
                  </p:tgtEl>
                </p:cond>
              </p:nextCondLst>
            </p:seq>
            <p:seq concurrent="1" nextAc="seek">
              <p:cTn id="5344" restart="whenNotActive" fill="hold" evtFilter="cancelBubble" nodeType="interactiveSeq">
                <p:stCondLst>
                  <p:cond evt="onClick" delay="0">
                    <p:tgtEl>
                      <p:spTgt spid="966"/>
                    </p:tgtEl>
                  </p:cond>
                </p:stCondLst>
                <p:endSync evt="end" delay="0">
                  <p:rtn val="all"/>
                </p:endSync>
                <p:childTnLst>
                  <p:par>
                    <p:cTn id="5345" fill="hold">
                      <p:stCondLst>
                        <p:cond delay="0"/>
                      </p:stCondLst>
                      <p:childTnLst>
                        <p:par>
                          <p:cTn id="5346" fill="hold">
                            <p:stCondLst>
                              <p:cond delay="0"/>
                            </p:stCondLst>
                            <p:childTnLst>
                              <p:par>
                                <p:cTn id="5347" presetID="2" presetClass="entr" presetSubtype="3" fill="hold" nodeType="clickEffect">
                                  <p:stCondLst>
                                    <p:cond delay="0"/>
                                  </p:stCondLst>
                                  <p:childTnLst>
                                    <p:set>
                                      <p:cBhvr>
                                        <p:cTn id="5348" dur="1" fill="hold">
                                          <p:stCondLst>
                                            <p:cond delay="0"/>
                                          </p:stCondLst>
                                        </p:cTn>
                                        <p:tgtEl>
                                          <p:spTgt spid="959"/>
                                        </p:tgtEl>
                                        <p:attrNameLst>
                                          <p:attrName>style.visibility</p:attrName>
                                        </p:attrNameLst>
                                      </p:cBhvr>
                                      <p:to>
                                        <p:strVal val="visible"/>
                                      </p:to>
                                    </p:set>
                                    <p:anim calcmode="lin" valueType="num">
                                      <p:cBhvr additive="base">
                                        <p:cTn id="5349" dur="250" fill="hold"/>
                                        <p:tgtEl>
                                          <p:spTgt spid="959"/>
                                        </p:tgtEl>
                                        <p:attrNameLst>
                                          <p:attrName>ppt_x</p:attrName>
                                        </p:attrNameLst>
                                      </p:cBhvr>
                                      <p:tavLst>
                                        <p:tav tm="0">
                                          <p:val>
                                            <p:strVal val="1+#ppt_w/2"/>
                                          </p:val>
                                        </p:tav>
                                        <p:tav tm="100000">
                                          <p:val>
                                            <p:strVal val="#ppt_x"/>
                                          </p:val>
                                        </p:tav>
                                      </p:tavLst>
                                    </p:anim>
                                    <p:anim calcmode="lin" valueType="num">
                                      <p:cBhvr additive="base">
                                        <p:cTn id="5350" dur="250" fill="hold"/>
                                        <p:tgtEl>
                                          <p:spTgt spid="959"/>
                                        </p:tgtEl>
                                        <p:attrNameLst>
                                          <p:attrName>ppt_y</p:attrName>
                                        </p:attrNameLst>
                                      </p:cBhvr>
                                      <p:tavLst>
                                        <p:tav tm="0">
                                          <p:val>
                                            <p:strVal val="0-#ppt_h/2"/>
                                          </p:val>
                                        </p:tav>
                                        <p:tav tm="100000">
                                          <p:val>
                                            <p:strVal val="#ppt_y"/>
                                          </p:val>
                                        </p:tav>
                                      </p:tavLst>
                                    </p:anim>
                                  </p:childTnLst>
                                </p:cTn>
                              </p:par>
                              <p:par>
                                <p:cTn id="5351" presetID="1" presetClass="entr" presetSubtype="0" fill="hold" nodeType="withEffect">
                                  <p:stCondLst>
                                    <p:cond delay="0"/>
                                  </p:stCondLst>
                                  <p:childTnLst>
                                    <p:set>
                                      <p:cBhvr>
                                        <p:cTn id="5352" dur="1" fill="hold">
                                          <p:stCondLst>
                                            <p:cond delay="0"/>
                                          </p:stCondLst>
                                        </p:cTn>
                                        <p:tgtEl>
                                          <p:spTgt spid="1018"/>
                                        </p:tgtEl>
                                        <p:attrNameLst>
                                          <p:attrName>style.visibility</p:attrName>
                                        </p:attrNameLst>
                                      </p:cBhvr>
                                      <p:to>
                                        <p:strVal val="visible"/>
                                      </p:to>
                                    </p:set>
                                  </p:childTnLst>
                                </p:cTn>
                              </p:par>
                            </p:childTnLst>
                          </p:cTn>
                        </p:par>
                      </p:childTnLst>
                    </p:cTn>
                  </p:par>
                </p:childTnLst>
              </p:cTn>
              <p:nextCondLst>
                <p:cond evt="onClick" delay="0">
                  <p:tgtEl>
                    <p:spTgt spid="966"/>
                  </p:tgtEl>
                </p:cond>
              </p:nextCondLst>
            </p:seq>
            <p:seq concurrent="1" nextAc="seek">
              <p:cTn id="5353" restart="whenNotActive" fill="hold" evtFilter="cancelBubble" nodeType="interactiveSeq">
                <p:stCondLst>
                  <p:cond evt="onClick" delay="0">
                    <p:tgtEl>
                      <p:spTgt spid="964"/>
                    </p:tgtEl>
                  </p:cond>
                </p:stCondLst>
                <p:endSync evt="end" delay="0">
                  <p:rtn val="all"/>
                </p:endSync>
                <p:childTnLst>
                  <p:par>
                    <p:cTn id="5354" fill="hold">
                      <p:stCondLst>
                        <p:cond delay="0"/>
                      </p:stCondLst>
                      <p:childTnLst>
                        <p:par>
                          <p:cTn id="5355" fill="hold">
                            <p:stCondLst>
                              <p:cond delay="0"/>
                            </p:stCondLst>
                            <p:childTnLst>
                              <p:par>
                                <p:cTn id="5356" presetID="2" presetClass="entr" presetSubtype="3" fill="hold" nodeType="clickEffect">
                                  <p:stCondLst>
                                    <p:cond delay="0"/>
                                  </p:stCondLst>
                                  <p:childTnLst>
                                    <p:set>
                                      <p:cBhvr>
                                        <p:cTn id="5357" dur="1" fill="hold">
                                          <p:stCondLst>
                                            <p:cond delay="0"/>
                                          </p:stCondLst>
                                        </p:cTn>
                                        <p:tgtEl>
                                          <p:spTgt spid="803"/>
                                        </p:tgtEl>
                                        <p:attrNameLst>
                                          <p:attrName>style.visibility</p:attrName>
                                        </p:attrNameLst>
                                      </p:cBhvr>
                                      <p:to>
                                        <p:strVal val="visible"/>
                                      </p:to>
                                    </p:set>
                                    <p:anim calcmode="lin" valueType="num">
                                      <p:cBhvr additive="base">
                                        <p:cTn id="5358" dur="250" fill="hold"/>
                                        <p:tgtEl>
                                          <p:spTgt spid="803"/>
                                        </p:tgtEl>
                                        <p:attrNameLst>
                                          <p:attrName>ppt_x</p:attrName>
                                        </p:attrNameLst>
                                      </p:cBhvr>
                                      <p:tavLst>
                                        <p:tav tm="0">
                                          <p:val>
                                            <p:strVal val="1+#ppt_w/2"/>
                                          </p:val>
                                        </p:tav>
                                        <p:tav tm="100000">
                                          <p:val>
                                            <p:strVal val="#ppt_x"/>
                                          </p:val>
                                        </p:tav>
                                      </p:tavLst>
                                    </p:anim>
                                    <p:anim calcmode="lin" valueType="num">
                                      <p:cBhvr additive="base">
                                        <p:cTn id="5359" dur="250" fill="hold"/>
                                        <p:tgtEl>
                                          <p:spTgt spid="803"/>
                                        </p:tgtEl>
                                        <p:attrNameLst>
                                          <p:attrName>ppt_y</p:attrName>
                                        </p:attrNameLst>
                                      </p:cBhvr>
                                      <p:tavLst>
                                        <p:tav tm="0">
                                          <p:val>
                                            <p:strVal val="0-#ppt_h/2"/>
                                          </p:val>
                                        </p:tav>
                                        <p:tav tm="100000">
                                          <p:val>
                                            <p:strVal val="#ppt_y"/>
                                          </p:val>
                                        </p:tav>
                                      </p:tavLst>
                                    </p:anim>
                                  </p:childTnLst>
                                </p:cTn>
                              </p:par>
                              <p:par>
                                <p:cTn id="5360" presetID="1" presetClass="entr" presetSubtype="0" fill="hold" nodeType="withEffect">
                                  <p:stCondLst>
                                    <p:cond delay="0"/>
                                  </p:stCondLst>
                                  <p:childTnLst>
                                    <p:set>
                                      <p:cBhvr>
                                        <p:cTn id="5361" dur="1" fill="hold">
                                          <p:stCondLst>
                                            <p:cond delay="0"/>
                                          </p:stCondLst>
                                        </p:cTn>
                                        <p:tgtEl>
                                          <p:spTgt spid="1018"/>
                                        </p:tgtEl>
                                        <p:attrNameLst>
                                          <p:attrName>style.visibility</p:attrName>
                                        </p:attrNameLst>
                                      </p:cBhvr>
                                      <p:to>
                                        <p:strVal val="visible"/>
                                      </p:to>
                                    </p:set>
                                  </p:childTnLst>
                                </p:cTn>
                              </p:par>
                            </p:childTnLst>
                          </p:cTn>
                        </p:par>
                      </p:childTnLst>
                    </p:cTn>
                  </p:par>
                </p:childTnLst>
              </p:cTn>
              <p:nextCondLst>
                <p:cond evt="onClick" delay="0">
                  <p:tgtEl>
                    <p:spTgt spid="964"/>
                  </p:tgtEl>
                </p:cond>
              </p:nextCondLst>
            </p:seq>
            <p:seq concurrent="1" nextAc="seek">
              <p:cTn id="5362" restart="whenNotActive" fill="hold" evtFilter="cancelBubble" nodeType="interactiveSeq">
                <p:stCondLst>
                  <p:cond evt="onClick" delay="0">
                    <p:tgtEl>
                      <p:spTgt spid="965"/>
                    </p:tgtEl>
                  </p:cond>
                </p:stCondLst>
                <p:endSync evt="end" delay="0">
                  <p:rtn val="all"/>
                </p:endSync>
                <p:childTnLst>
                  <p:par>
                    <p:cTn id="5363" fill="hold">
                      <p:stCondLst>
                        <p:cond delay="0"/>
                      </p:stCondLst>
                      <p:childTnLst>
                        <p:par>
                          <p:cTn id="5364" fill="hold">
                            <p:stCondLst>
                              <p:cond delay="0"/>
                            </p:stCondLst>
                            <p:childTnLst>
                              <p:par>
                                <p:cTn id="5365" presetID="2" presetClass="entr" presetSubtype="3" fill="hold" nodeType="clickEffect">
                                  <p:stCondLst>
                                    <p:cond delay="0"/>
                                  </p:stCondLst>
                                  <p:childTnLst>
                                    <p:set>
                                      <p:cBhvr>
                                        <p:cTn id="5366" dur="1" fill="hold">
                                          <p:stCondLst>
                                            <p:cond delay="0"/>
                                          </p:stCondLst>
                                        </p:cTn>
                                        <p:tgtEl>
                                          <p:spTgt spid="962"/>
                                        </p:tgtEl>
                                        <p:attrNameLst>
                                          <p:attrName>style.visibility</p:attrName>
                                        </p:attrNameLst>
                                      </p:cBhvr>
                                      <p:to>
                                        <p:strVal val="visible"/>
                                      </p:to>
                                    </p:set>
                                    <p:anim calcmode="lin" valueType="num">
                                      <p:cBhvr additive="base">
                                        <p:cTn id="5367" dur="250" fill="hold"/>
                                        <p:tgtEl>
                                          <p:spTgt spid="962"/>
                                        </p:tgtEl>
                                        <p:attrNameLst>
                                          <p:attrName>ppt_x</p:attrName>
                                        </p:attrNameLst>
                                      </p:cBhvr>
                                      <p:tavLst>
                                        <p:tav tm="0">
                                          <p:val>
                                            <p:strVal val="1+#ppt_w/2"/>
                                          </p:val>
                                        </p:tav>
                                        <p:tav tm="100000">
                                          <p:val>
                                            <p:strVal val="#ppt_x"/>
                                          </p:val>
                                        </p:tav>
                                      </p:tavLst>
                                    </p:anim>
                                    <p:anim calcmode="lin" valueType="num">
                                      <p:cBhvr additive="base">
                                        <p:cTn id="5368" dur="250" fill="hold"/>
                                        <p:tgtEl>
                                          <p:spTgt spid="962"/>
                                        </p:tgtEl>
                                        <p:attrNameLst>
                                          <p:attrName>ppt_y</p:attrName>
                                        </p:attrNameLst>
                                      </p:cBhvr>
                                      <p:tavLst>
                                        <p:tav tm="0">
                                          <p:val>
                                            <p:strVal val="0-#ppt_h/2"/>
                                          </p:val>
                                        </p:tav>
                                        <p:tav tm="100000">
                                          <p:val>
                                            <p:strVal val="#ppt_y"/>
                                          </p:val>
                                        </p:tav>
                                      </p:tavLst>
                                    </p:anim>
                                  </p:childTnLst>
                                </p:cTn>
                              </p:par>
                              <p:par>
                                <p:cTn id="5369" presetID="1" presetClass="entr" presetSubtype="0" fill="hold" nodeType="withEffect">
                                  <p:stCondLst>
                                    <p:cond delay="0"/>
                                  </p:stCondLst>
                                  <p:childTnLst>
                                    <p:set>
                                      <p:cBhvr>
                                        <p:cTn id="5370" dur="1" fill="hold">
                                          <p:stCondLst>
                                            <p:cond delay="0"/>
                                          </p:stCondLst>
                                        </p:cTn>
                                        <p:tgtEl>
                                          <p:spTgt spid="1018"/>
                                        </p:tgtEl>
                                        <p:attrNameLst>
                                          <p:attrName>style.visibility</p:attrName>
                                        </p:attrNameLst>
                                      </p:cBhvr>
                                      <p:to>
                                        <p:strVal val="visible"/>
                                      </p:to>
                                    </p:set>
                                  </p:childTnLst>
                                </p:cTn>
                              </p:par>
                            </p:childTnLst>
                          </p:cTn>
                        </p:par>
                      </p:childTnLst>
                    </p:cTn>
                  </p:par>
                </p:childTnLst>
              </p:cTn>
              <p:nextCondLst>
                <p:cond evt="onClick" delay="0">
                  <p:tgtEl>
                    <p:spTgt spid="965"/>
                  </p:tgtEl>
                </p:cond>
              </p:nextCondLst>
            </p:seq>
            <p:seq concurrent="1" nextAc="seek">
              <p:cTn id="5371" restart="whenNotActive" fill="hold" evtFilter="cancelBubble" nodeType="interactiveSeq">
                <p:stCondLst>
                  <p:cond evt="onClick" delay="0">
                    <p:tgtEl>
                      <p:spTgt spid="961"/>
                    </p:tgtEl>
                  </p:cond>
                </p:stCondLst>
                <p:endSync evt="end" delay="0">
                  <p:rtn val="all"/>
                </p:endSync>
                <p:childTnLst>
                  <p:par>
                    <p:cTn id="5372" fill="hold">
                      <p:stCondLst>
                        <p:cond delay="0"/>
                      </p:stCondLst>
                      <p:childTnLst>
                        <p:par>
                          <p:cTn id="5373" fill="hold">
                            <p:stCondLst>
                              <p:cond delay="0"/>
                            </p:stCondLst>
                            <p:childTnLst>
                              <p:par>
                                <p:cTn id="5374" presetID="2" presetClass="entr" presetSubtype="3" fill="hold" nodeType="clickEffect">
                                  <p:stCondLst>
                                    <p:cond delay="0"/>
                                  </p:stCondLst>
                                  <p:childTnLst>
                                    <p:set>
                                      <p:cBhvr>
                                        <p:cTn id="5375" dur="1" fill="hold">
                                          <p:stCondLst>
                                            <p:cond delay="0"/>
                                          </p:stCondLst>
                                        </p:cTn>
                                        <p:tgtEl>
                                          <p:spTgt spid="967"/>
                                        </p:tgtEl>
                                        <p:attrNameLst>
                                          <p:attrName>style.visibility</p:attrName>
                                        </p:attrNameLst>
                                      </p:cBhvr>
                                      <p:to>
                                        <p:strVal val="visible"/>
                                      </p:to>
                                    </p:set>
                                    <p:anim calcmode="lin" valueType="num">
                                      <p:cBhvr additive="base">
                                        <p:cTn id="5376" dur="250" fill="hold"/>
                                        <p:tgtEl>
                                          <p:spTgt spid="967"/>
                                        </p:tgtEl>
                                        <p:attrNameLst>
                                          <p:attrName>ppt_x</p:attrName>
                                        </p:attrNameLst>
                                      </p:cBhvr>
                                      <p:tavLst>
                                        <p:tav tm="0">
                                          <p:val>
                                            <p:strVal val="1+#ppt_w/2"/>
                                          </p:val>
                                        </p:tav>
                                        <p:tav tm="100000">
                                          <p:val>
                                            <p:strVal val="#ppt_x"/>
                                          </p:val>
                                        </p:tav>
                                      </p:tavLst>
                                    </p:anim>
                                    <p:anim calcmode="lin" valueType="num">
                                      <p:cBhvr additive="base">
                                        <p:cTn id="5377" dur="250" fill="hold"/>
                                        <p:tgtEl>
                                          <p:spTgt spid="967"/>
                                        </p:tgtEl>
                                        <p:attrNameLst>
                                          <p:attrName>ppt_y</p:attrName>
                                        </p:attrNameLst>
                                      </p:cBhvr>
                                      <p:tavLst>
                                        <p:tav tm="0">
                                          <p:val>
                                            <p:strVal val="0-#ppt_h/2"/>
                                          </p:val>
                                        </p:tav>
                                        <p:tav tm="100000">
                                          <p:val>
                                            <p:strVal val="#ppt_y"/>
                                          </p:val>
                                        </p:tav>
                                      </p:tavLst>
                                    </p:anim>
                                  </p:childTnLst>
                                </p:cTn>
                              </p:par>
                              <p:par>
                                <p:cTn id="5378" presetID="1" presetClass="entr" presetSubtype="0" fill="hold" nodeType="withEffect">
                                  <p:stCondLst>
                                    <p:cond delay="0"/>
                                  </p:stCondLst>
                                  <p:childTnLst>
                                    <p:set>
                                      <p:cBhvr>
                                        <p:cTn id="5379" dur="1" fill="hold">
                                          <p:stCondLst>
                                            <p:cond delay="0"/>
                                          </p:stCondLst>
                                        </p:cTn>
                                        <p:tgtEl>
                                          <p:spTgt spid="1018"/>
                                        </p:tgtEl>
                                        <p:attrNameLst>
                                          <p:attrName>style.visibility</p:attrName>
                                        </p:attrNameLst>
                                      </p:cBhvr>
                                      <p:to>
                                        <p:strVal val="visible"/>
                                      </p:to>
                                    </p:set>
                                  </p:childTnLst>
                                </p:cTn>
                              </p:par>
                            </p:childTnLst>
                          </p:cTn>
                        </p:par>
                      </p:childTnLst>
                    </p:cTn>
                  </p:par>
                </p:childTnLst>
              </p:cTn>
              <p:nextCondLst>
                <p:cond evt="onClick" delay="0">
                  <p:tgtEl>
                    <p:spTgt spid="961"/>
                  </p:tgtEl>
                </p:cond>
              </p:nextCondLst>
            </p:seq>
            <p:seq concurrent="1" nextAc="seek">
              <p:cTn id="5380" restart="whenNotActive" fill="hold" evtFilter="cancelBubble" nodeType="interactiveSeq">
                <p:stCondLst>
                  <p:cond evt="onClick" delay="0">
                    <p:tgtEl>
                      <p:spTgt spid="973"/>
                    </p:tgtEl>
                  </p:cond>
                </p:stCondLst>
                <p:endSync evt="end" delay="0">
                  <p:rtn val="all"/>
                </p:endSync>
                <p:childTnLst>
                  <p:par>
                    <p:cTn id="5381" fill="hold">
                      <p:stCondLst>
                        <p:cond delay="0"/>
                      </p:stCondLst>
                      <p:childTnLst>
                        <p:par>
                          <p:cTn id="5382" fill="hold">
                            <p:stCondLst>
                              <p:cond delay="0"/>
                            </p:stCondLst>
                            <p:childTnLst>
                              <p:par>
                                <p:cTn id="5383" presetID="2" presetClass="entr" presetSubtype="3" fill="hold" nodeType="clickEffect">
                                  <p:stCondLst>
                                    <p:cond delay="0"/>
                                  </p:stCondLst>
                                  <p:childTnLst>
                                    <p:set>
                                      <p:cBhvr>
                                        <p:cTn id="5384" dur="1" fill="hold">
                                          <p:stCondLst>
                                            <p:cond delay="0"/>
                                          </p:stCondLst>
                                        </p:cTn>
                                        <p:tgtEl>
                                          <p:spTgt spid="970"/>
                                        </p:tgtEl>
                                        <p:attrNameLst>
                                          <p:attrName>style.visibility</p:attrName>
                                        </p:attrNameLst>
                                      </p:cBhvr>
                                      <p:to>
                                        <p:strVal val="visible"/>
                                      </p:to>
                                    </p:set>
                                    <p:anim calcmode="lin" valueType="num">
                                      <p:cBhvr additive="base">
                                        <p:cTn id="5385" dur="250" fill="hold"/>
                                        <p:tgtEl>
                                          <p:spTgt spid="970"/>
                                        </p:tgtEl>
                                        <p:attrNameLst>
                                          <p:attrName>ppt_x</p:attrName>
                                        </p:attrNameLst>
                                      </p:cBhvr>
                                      <p:tavLst>
                                        <p:tav tm="0">
                                          <p:val>
                                            <p:strVal val="1+#ppt_w/2"/>
                                          </p:val>
                                        </p:tav>
                                        <p:tav tm="100000">
                                          <p:val>
                                            <p:strVal val="#ppt_x"/>
                                          </p:val>
                                        </p:tav>
                                      </p:tavLst>
                                    </p:anim>
                                    <p:anim calcmode="lin" valueType="num">
                                      <p:cBhvr additive="base">
                                        <p:cTn id="5386" dur="250" fill="hold"/>
                                        <p:tgtEl>
                                          <p:spTgt spid="970"/>
                                        </p:tgtEl>
                                        <p:attrNameLst>
                                          <p:attrName>ppt_y</p:attrName>
                                        </p:attrNameLst>
                                      </p:cBhvr>
                                      <p:tavLst>
                                        <p:tav tm="0">
                                          <p:val>
                                            <p:strVal val="0-#ppt_h/2"/>
                                          </p:val>
                                        </p:tav>
                                        <p:tav tm="100000">
                                          <p:val>
                                            <p:strVal val="#ppt_y"/>
                                          </p:val>
                                        </p:tav>
                                      </p:tavLst>
                                    </p:anim>
                                  </p:childTnLst>
                                </p:cTn>
                              </p:par>
                              <p:par>
                                <p:cTn id="5387" presetID="1" presetClass="entr" presetSubtype="0" fill="hold" nodeType="withEffect">
                                  <p:stCondLst>
                                    <p:cond delay="0"/>
                                  </p:stCondLst>
                                  <p:childTnLst>
                                    <p:set>
                                      <p:cBhvr>
                                        <p:cTn id="5388" dur="1" fill="hold">
                                          <p:stCondLst>
                                            <p:cond delay="0"/>
                                          </p:stCondLst>
                                        </p:cTn>
                                        <p:tgtEl>
                                          <p:spTgt spid="1019"/>
                                        </p:tgtEl>
                                        <p:attrNameLst>
                                          <p:attrName>style.visibility</p:attrName>
                                        </p:attrNameLst>
                                      </p:cBhvr>
                                      <p:to>
                                        <p:strVal val="visible"/>
                                      </p:to>
                                    </p:set>
                                  </p:childTnLst>
                                </p:cTn>
                              </p:par>
                            </p:childTnLst>
                          </p:cTn>
                        </p:par>
                      </p:childTnLst>
                    </p:cTn>
                  </p:par>
                </p:childTnLst>
              </p:cTn>
              <p:nextCondLst>
                <p:cond evt="onClick" delay="0">
                  <p:tgtEl>
                    <p:spTgt spid="973"/>
                  </p:tgtEl>
                </p:cond>
              </p:nextCondLst>
            </p:seq>
            <p:seq concurrent="1" nextAc="seek">
              <p:cTn id="5389" restart="whenNotActive" fill="hold" evtFilter="cancelBubble" nodeType="interactiveSeq">
                <p:stCondLst>
                  <p:cond evt="onClick" delay="0">
                    <p:tgtEl>
                      <p:spTgt spid="977"/>
                    </p:tgtEl>
                  </p:cond>
                </p:stCondLst>
                <p:endSync evt="end" delay="0">
                  <p:rtn val="all"/>
                </p:endSync>
                <p:childTnLst>
                  <p:par>
                    <p:cTn id="5390" fill="hold">
                      <p:stCondLst>
                        <p:cond delay="0"/>
                      </p:stCondLst>
                      <p:childTnLst>
                        <p:par>
                          <p:cTn id="5391" fill="hold">
                            <p:stCondLst>
                              <p:cond delay="0"/>
                            </p:stCondLst>
                            <p:childTnLst>
                              <p:par>
                                <p:cTn id="5392" presetID="2" presetClass="entr" presetSubtype="3" fill="hold" nodeType="clickEffect">
                                  <p:stCondLst>
                                    <p:cond delay="0"/>
                                  </p:stCondLst>
                                  <p:childTnLst>
                                    <p:set>
                                      <p:cBhvr>
                                        <p:cTn id="5393" dur="1" fill="hold">
                                          <p:stCondLst>
                                            <p:cond delay="0"/>
                                          </p:stCondLst>
                                        </p:cTn>
                                        <p:tgtEl>
                                          <p:spTgt spid="969"/>
                                        </p:tgtEl>
                                        <p:attrNameLst>
                                          <p:attrName>style.visibility</p:attrName>
                                        </p:attrNameLst>
                                      </p:cBhvr>
                                      <p:to>
                                        <p:strVal val="visible"/>
                                      </p:to>
                                    </p:set>
                                    <p:anim calcmode="lin" valueType="num">
                                      <p:cBhvr additive="base">
                                        <p:cTn id="5394" dur="250" fill="hold"/>
                                        <p:tgtEl>
                                          <p:spTgt spid="969"/>
                                        </p:tgtEl>
                                        <p:attrNameLst>
                                          <p:attrName>ppt_x</p:attrName>
                                        </p:attrNameLst>
                                      </p:cBhvr>
                                      <p:tavLst>
                                        <p:tav tm="0">
                                          <p:val>
                                            <p:strVal val="1+#ppt_w/2"/>
                                          </p:val>
                                        </p:tav>
                                        <p:tav tm="100000">
                                          <p:val>
                                            <p:strVal val="#ppt_x"/>
                                          </p:val>
                                        </p:tav>
                                      </p:tavLst>
                                    </p:anim>
                                    <p:anim calcmode="lin" valueType="num">
                                      <p:cBhvr additive="base">
                                        <p:cTn id="5395" dur="250" fill="hold"/>
                                        <p:tgtEl>
                                          <p:spTgt spid="969"/>
                                        </p:tgtEl>
                                        <p:attrNameLst>
                                          <p:attrName>ppt_y</p:attrName>
                                        </p:attrNameLst>
                                      </p:cBhvr>
                                      <p:tavLst>
                                        <p:tav tm="0">
                                          <p:val>
                                            <p:strVal val="0-#ppt_h/2"/>
                                          </p:val>
                                        </p:tav>
                                        <p:tav tm="100000">
                                          <p:val>
                                            <p:strVal val="#ppt_y"/>
                                          </p:val>
                                        </p:tav>
                                      </p:tavLst>
                                    </p:anim>
                                  </p:childTnLst>
                                </p:cTn>
                              </p:par>
                              <p:par>
                                <p:cTn id="5396" presetID="1" presetClass="entr" presetSubtype="0" fill="hold" nodeType="withEffect">
                                  <p:stCondLst>
                                    <p:cond delay="0"/>
                                  </p:stCondLst>
                                  <p:childTnLst>
                                    <p:set>
                                      <p:cBhvr>
                                        <p:cTn id="5397" dur="1" fill="hold">
                                          <p:stCondLst>
                                            <p:cond delay="0"/>
                                          </p:stCondLst>
                                        </p:cTn>
                                        <p:tgtEl>
                                          <p:spTgt spid="1019"/>
                                        </p:tgtEl>
                                        <p:attrNameLst>
                                          <p:attrName>style.visibility</p:attrName>
                                        </p:attrNameLst>
                                      </p:cBhvr>
                                      <p:to>
                                        <p:strVal val="visible"/>
                                      </p:to>
                                    </p:set>
                                  </p:childTnLst>
                                </p:cTn>
                              </p:par>
                            </p:childTnLst>
                          </p:cTn>
                        </p:par>
                      </p:childTnLst>
                    </p:cTn>
                  </p:par>
                </p:childTnLst>
              </p:cTn>
              <p:nextCondLst>
                <p:cond evt="onClick" delay="0">
                  <p:tgtEl>
                    <p:spTgt spid="977"/>
                  </p:tgtEl>
                </p:cond>
              </p:nextCondLst>
            </p:seq>
            <p:seq concurrent="1" nextAc="seek">
              <p:cTn id="5398" restart="whenNotActive" fill="hold" evtFilter="cancelBubble" nodeType="interactiveSeq">
                <p:stCondLst>
                  <p:cond evt="onClick" delay="0">
                    <p:tgtEl>
                      <p:spTgt spid="974"/>
                    </p:tgtEl>
                  </p:cond>
                </p:stCondLst>
                <p:endSync evt="end" delay="0">
                  <p:rtn val="all"/>
                </p:endSync>
                <p:childTnLst>
                  <p:par>
                    <p:cTn id="5399" fill="hold">
                      <p:stCondLst>
                        <p:cond delay="0"/>
                      </p:stCondLst>
                      <p:childTnLst>
                        <p:par>
                          <p:cTn id="5400" fill="hold">
                            <p:stCondLst>
                              <p:cond delay="0"/>
                            </p:stCondLst>
                            <p:childTnLst>
                              <p:par>
                                <p:cTn id="5401" presetID="2" presetClass="entr" presetSubtype="3" fill="hold" nodeType="clickEffect">
                                  <p:stCondLst>
                                    <p:cond delay="0"/>
                                  </p:stCondLst>
                                  <p:childTnLst>
                                    <p:set>
                                      <p:cBhvr>
                                        <p:cTn id="5402" dur="1" fill="hold">
                                          <p:stCondLst>
                                            <p:cond delay="0"/>
                                          </p:stCondLst>
                                        </p:cTn>
                                        <p:tgtEl>
                                          <p:spTgt spid="968"/>
                                        </p:tgtEl>
                                        <p:attrNameLst>
                                          <p:attrName>style.visibility</p:attrName>
                                        </p:attrNameLst>
                                      </p:cBhvr>
                                      <p:to>
                                        <p:strVal val="visible"/>
                                      </p:to>
                                    </p:set>
                                    <p:anim calcmode="lin" valueType="num">
                                      <p:cBhvr additive="base">
                                        <p:cTn id="5403" dur="250" fill="hold"/>
                                        <p:tgtEl>
                                          <p:spTgt spid="968"/>
                                        </p:tgtEl>
                                        <p:attrNameLst>
                                          <p:attrName>ppt_x</p:attrName>
                                        </p:attrNameLst>
                                      </p:cBhvr>
                                      <p:tavLst>
                                        <p:tav tm="0">
                                          <p:val>
                                            <p:strVal val="1+#ppt_w/2"/>
                                          </p:val>
                                        </p:tav>
                                        <p:tav tm="100000">
                                          <p:val>
                                            <p:strVal val="#ppt_x"/>
                                          </p:val>
                                        </p:tav>
                                      </p:tavLst>
                                    </p:anim>
                                    <p:anim calcmode="lin" valueType="num">
                                      <p:cBhvr additive="base">
                                        <p:cTn id="5404" dur="250" fill="hold"/>
                                        <p:tgtEl>
                                          <p:spTgt spid="968"/>
                                        </p:tgtEl>
                                        <p:attrNameLst>
                                          <p:attrName>ppt_y</p:attrName>
                                        </p:attrNameLst>
                                      </p:cBhvr>
                                      <p:tavLst>
                                        <p:tav tm="0">
                                          <p:val>
                                            <p:strVal val="0-#ppt_h/2"/>
                                          </p:val>
                                        </p:tav>
                                        <p:tav tm="100000">
                                          <p:val>
                                            <p:strVal val="#ppt_y"/>
                                          </p:val>
                                        </p:tav>
                                      </p:tavLst>
                                    </p:anim>
                                  </p:childTnLst>
                                </p:cTn>
                              </p:par>
                              <p:par>
                                <p:cTn id="5405" presetID="1" presetClass="entr" presetSubtype="0" fill="hold" nodeType="withEffect">
                                  <p:stCondLst>
                                    <p:cond delay="0"/>
                                  </p:stCondLst>
                                  <p:childTnLst>
                                    <p:set>
                                      <p:cBhvr>
                                        <p:cTn id="5406" dur="1" fill="hold">
                                          <p:stCondLst>
                                            <p:cond delay="0"/>
                                          </p:stCondLst>
                                        </p:cTn>
                                        <p:tgtEl>
                                          <p:spTgt spid="1019"/>
                                        </p:tgtEl>
                                        <p:attrNameLst>
                                          <p:attrName>style.visibility</p:attrName>
                                        </p:attrNameLst>
                                      </p:cBhvr>
                                      <p:to>
                                        <p:strVal val="visible"/>
                                      </p:to>
                                    </p:set>
                                  </p:childTnLst>
                                </p:cTn>
                              </p:par>
                            </p:childTnLst>
                          </p:cTn>
                        </p:par>
                      </p:childTnLst>
                    </p:cTn>
                  </p:par>
                </p:childTnLst>
              </p:cTn>
              <p:nextCondLst>
                <p:cond evt="onClick" delay="0">
                  <p:tgtEl>
                    <p:spTgt spid="974"/>
                  </p:tgtEl>
                </p:cond>
              </p:nextCondLst>
            </p:seq>
            <p:seq concurrent="1" nextAc="seek">
              <p:cTn id="5407" restart="whenNotActive" fill="hold" evtFilter="cancelBubble" nodeType="interactiveSeq">
                <p:stCondLst>
                  <p:cond evt="onClick" delay="0">
                    <p:tgtEl>
                      <p:spTgt spid="975"/>
                    </p:tgtEl>
                  </p:cond>
                </p:stCondLst>
                <p:endSync evt="end" delay="0">
                  <p:rtn val="all"/>
                </p:endSync>
                <p:childTnLst>
                  <p:par>
                    <p:cTn id="5408" fill="hold">
                      <p:stCondLst>
                        <p:cond delay="0"/>
                      </p:stCondLst>
                      <p:childTnLst>
                        <p:par>
                          <p:cTn id="5409" fill="hold">
                            <p:stCondLst>
                              <p:cond delay="0"/>
                            </p:stCondLst>
                            <p:childTnLst>
                              <p:par>
                                <p:cTn id="5410" presetID="2" presetClass="entr" presetSubtype="3" fill="hold" nodeType="clickEffect">
                                  <p:stCondLst>
                                    <p:cond delay="0"/>
                                  </p:stCondLst>
                                  <p:childTnLst>
                                    <p:set>
                                      <p:cBhvr>
                                        <p:cTn id="5411" dur="1" fill="hold">
                                          <p:stCondLst>
                                            <p:cond delay="0"/>
                                          </p:stCondLst>
                                        </p:cTn>
                                        <p:tgtEl>
                                          <p:spTgt spid="972"/>
                                        </p:tgtEl>
                                        <p:attrNameLst>
                                          <p:attrName>style.visibility</p:attrName>
                                        </p:attrNameLst>
                                      </p:cBhvr>
                                      <p:to>
                                        <p:strVal val="visible"/>
                                      </p:to>
                                    </p:set>
                                    <p:anim calcmode="lin" valueType="num">
                                      <p:cBhvr additive="base">
                                        <p:cTn id="5412" dur="250" fill="hold"/>
                                        <p:tgtEl>
                                          <p:spTgt spid="972"/>
                                        </p:tgtEl>
                                        <p:attrNameLst>
                                          <p:attrName>ppt_x</p:attrName>
                                        </p:attrNameLst>
                                      </p:cBhvr>
                                      <p:tavLst>
                                        <p:tav tm="0">
                                          <p:val>
                                            <p:strVal val="1+#ppt_w/2"/>
                                          </p:val>
                                        </p:tav>
                                        <p:tav tm="100000">
                                          <p:val>
                                            <p:strVal val="#ppt_x"/>
                                          </p:val>
                                        </p:tav>
                                      </p:tavLst>
                                    </p:anim>
                                    <p:anim calcmode="lin" valueType="num">
                                      <p:cBhvr additive="base">
                                        <p:cTn id="5413" dur="250" fill="hold"/>
                                        <p:tgtEl>
                                          <p:spTgt spid="972"/>
                                        </p:tgtEl>
                                        <p:attrNameLst>
                                          <p:attrName>ppt_y</p:attrName>
                                        </p:attrNameLst>
                                      </p:cBhvr>
                                      <p:tavLst>
                                        <p:tav tm="0">
                                          <p:val>
                                            <p:strVal val="0-#ppt_h/2"/>
                                          </p:val>
                                        </p:tav>
                                        <p:tav tm="100000">
                                          <p:val>
                                            <p:strVal val="#ppt_y"/>
                                          </p:val>
                                        </p:tav>
                                      </p:tavLst>
                                    </p:anim>
                                  </p:childTnLst>
                                </p:cTn>
                              </p:par>
                              <p:par>
                                <p:cTn id="5414" presetID="1" presetClass="entr" presetSubtype="0" fill="hold" nodeType="withEffect">
                                  <p:stCondLst>
                                    <p:cond delay="0"/>
                                  </p:stCondLst>
                                  <p:childTnLst>
                                    <p:set>
                                      <p:cBhvr>
                                        <p:cTn id="5415" dur="1" fill="hold">
                                          <p:stCondLst>
                                            <p:cond delay="0"/>
                                          </p:stCondLst>
                                        </p:cTn>
                                        <p:tgtEl>
                                          <p:spTgt spid="1019"/>
                                        </p:tgtEl>
                                        <p:attrNameLst>
                                          <p:attrName>style.visibility</p:attrName>
                                        </p:attrNameLst>
                                      </p:cBhvr>
                                      <p:to>
                                        <p:strVal val="visible"/>
                                      </p:to>
                                    </p:set>
                                  </p:childTnLst>
                                </p:cTn>
                              </p:par>
                            </p:childTnLst>
                          </p:cTn>
                        </p:par>
                      </p:childTnLst>
                    </p:cTn>
                  </p:par>
                </p:childTnLst>
              </p:cTn>
              <p:nextCondLst>
                <p:cond evt="onClick" delay="0">
                  <p:tgtEl>
                    <p:spTgt spid="975"/>
                  </p:tgtEl>
                </p:cond>
              </p:nextCondLst>
            </p:seq>
            <p:seq concurrent="1" nextAc="seek">
              <p:cTn id="5416" restart="whenNotActive" fill="hold" evtFilter="cancelBubble" nodeType="interactiveSeq">
                <p:stCondLst>
                  <p:cond evt="onClick" delay="0">
                    <p:tgtEl>
                      <p:spTgt spid="971"/>
                    </p:tgtEl>
                  </p:cond>
                </p:stCondLst>
                <p:endSync evt="end" delay="0">
                  <p:rtn val="all"/>
                </p:endSync>
                <p:childTnLst>
                  <p:par>
                    <p:cTn id="5417" fill="hold">
                      <p:stCondLst>
                        <p:cond delay="0"/>
                      </p:stCondLst>
                      <p:childTnLst>
                        <p:par>
                          <p:cTn id="5418" fill="hold">
                            <p:stCondLst>
                              <p:cond delay="0"/>
                            </p:stCondLst>
                            <p:childTnLst>
                              <p:par>
                                <p:cTn id="5419" presetID="2" presetClass="entr" presetSubtype="3" fill="hold" nodeType="clickEffect">
                                  <p:stCondLst>
                                    <p:cond delay="0"/>
                                  </p:stCondLst>
                                  <p:childTnLst>
                                    <p:set>
                                      <p:cBhvr>
                                        <p:cTn id="5420" dur="1" fill="hold">
                                          <p:stCondLst>
                                            <p:cond delay="0"/>
                                          </p:stCondLst>
                                        </p:cTn>
                                        <p:tgtEl>
                                          <p:spTgt spid="978"/>
                                        </p:tgtEl>
                                        <p:attrNameLst>
                                          <p:attrName>style.visibility</p:attrName>
                                        </p:attrNameLst>
                                      </p:cBhvr>
                                      <p:to>
                                        <p:strVal val="visible"/>
                                      </p:to>
                                    </p:set>
                                    <p:anim calcmode="lin" valueType="num">
                                      <p:cBhvr additive="base">
                                        <p:cTn id="5421" dur="250" fill="hold"/>
                                        <p:tgtEl>
                                          <p:spTgt spid="978"/>
                                        </p:tgtEl>
                                        <p:attrNameLst>
                                          <p:attrName>ppt_x</p:attrName>
                                        </p:attrNameLst>
                                      </p:cBhvr>
                                      <p:tavLst>
                                        <p:tav tm="0">
                                          <p:val>
                                            <p:strVal val="1+#ppt_w/2"/>
                                          </p:val>
                                        </p:tav>
                                        <p:tav tm="100000">
                                          <p:val>
                                            <p:strVal val="#ppt_x"/>
                                          </p:val>
                                        </p:tav>
                                      </p:tavLst>
                                    </p:anim>
                                    <p:anim calcmode="lin" valueType="num">
                                      <p:cBhvr additive="base">
                                        <p:cTn id="5422" dur="250" fill="hold"/>
                                        <p:tgtEl>
                                          <p:spTgt spid="978"/>
                                        </p:tgtEl>
                                        <p:attrNameLst>
                                          <p:attrName>ppt_y</p:attrName>
                                        </p:attrNameLst>
                                      </p:cBhvr>
                                      <p:tavLst>
                                        <p:tav tm="0">
                                          <p:val>
                                            <p:strVal val="0-#ppt_h/2"/>
                                          </p:val>
                                        </p:tav>
                                        <p:tav tm="100000">
                                          <p:val>
                                            <p:strVal val="#ppt_y"/>
                                          </p:val>
                                        </p:tav>
                                      </p:tavLst>
                                    </p:anim>
                                  </p:childTnLst>
                                </p:cTn>
                              </p:par>
                              <p:par>
                                <p:cTn id="5423" presetID="1" presetClass="entr" presetSubtype="0" fill="hold" nodeType="withEffect">
                                  <p:stCondLst>
                                    <p:cond delay="0"/>
                                  </p:stCondLst>
                                  <p:childTnLst>
                                    <p:set>
                                      <p:cBhvr>
                                        <p:cTn id="5424" dur="1" fill="hold">
                                          <p:stCondLst>
                                            <p:cond delay="0"/>
                                          </p:stCondLst>
                                        </p:cTn>
                                        <p:tgtEl>
                                          <p:spTgt spid="1019"/>
                                        </p:tgtEl>
                                        <p:attrNameLst>
                                          <p:attrName>style.visibility</p:attrName>
                                        </p:attrNameLst>
                                      </p:cBhvr>
                                      <p:to>
                                        <p:strVal val="visible"/>
                                      </p:to>
                                    </p:set>
                                  </p:childTnLst>
                                </p:cTn>
                              </p:par>
                            </p:childTnLst>
                          </p:cTn>
                        </p:par>
                      </p:childTnLst>
                    </p:cTn>
                  </p:par>
                </p:childTnLst>
              </p:cTn>
              <p:nextCondLst>
                <p:cond evt="onClick" delay="0">
                  <p:tgtEl>
                    <p:spTgt spid="971"/>
                  </p:tgtEl>
                </p:cond>
              </p:nextCondLst>
            </p:seq>
            <p:seq concurrent="1" nextAc="seek">
              <p:cTn id="5425" restart="whenNotActive" fill="hold" evtFilter="cancelBubble" nodeType="interactiveSeq">
                <p:stCondLst>
                  <p:cond evt="onClick" delay="0">
                    <p:tgtEl>
                      <p:spTgt spid="984"/>
                    </p:tgtEl>
                  </p:cond>
                </p:stCondLst>
                <p:endSync evt="end" delay="0">
                  <p:rtn val="all"/>
                </p:endSync>
                <p:childTnLst>
                  <p:par>
                    <p:cTn id="5426" fill="hold">
                      <p:stCondLst>
                        <p:cond delay="0"/>
                      </p:stCondLst>
                      <p:childTnLst>
                        <p:par>
                          <p:cTn id="5427" fill="hold">
                            <p:stCondLst>
                              <p:cond delay="0"/>
                            </p:stCondLst>
                            <p:childTnLst>
                              <p:par>
                                <p:cTn id="5428" presetID="2" presetClass="entr" presetSubtype="3" fill="hold" nodeType="clickEffect">
                                  <p:stCondLst>
                                    <p:cond delay="0"/>
                                  </p:stCondLst>
                                  <p:childTnLst>
                                    <p:set>
                                      <p:cBhvr>
                                        <p:cTn id="5429" dur="1" fill="hold">
                                          <p:stCondLst>
                                            <p:cond delay="0"/>
                                          </p:stCondLst>
                                        </p:cTn>
                                        <p:tgtEl>
                                          <p:spTgt spid="981"/>
                                        </p:tgtEl>
                                        <p:attrNameLst>
                                          <p:attrName>style.visibility</p:attrName>
                                        </p:attrNameLst>
                                      </p:cBhvr>
                                      <p:to>
                                        <p:strVal val="visible"/>
                                      </p:to>
                                    </p:set>
                                    <p:anim calcmode="lin" valueType="num">
                                      <p:cBhvr additive="base">
                                        <p:cTn id="5430" dur="250" fill="hold"/>
                                        <p:tgtEl>
                                          <p:spTgt spid="981"/>
                                        </p:tgtEl>
                                        <p:attrNameLst>
                                          <p:attrName>ppt_x</p:attrName>
                                        </p:attrNameLst>
                                      </p:cBhvr>
                                      <p:tavLst>
                                        <p:tav tm="0">
                                          <p:val>
                                            <p:strVal val="1+#ppt_w/2"/>
                                          </p:val>
                                        </p:tav>
                                        <p:tav tm="100000">
                                          <p:val>
                                            <p:strVal val="#ppt_x"/>
                                          </p:val>
                                        </p:tav>
                                      </p:tavLst>
                                    </p:anim>
                                    <p:anim calcmode="lin" valueType="num">
                                      <p:cBhvr additive="base">
                                        <p:cTn id="5431" dur="250" fill="hold"/>
                                        <p:tgtEl>
                                          <p:spTgt spid="981"/>
                                        </p:tgtEl>
                                        <p:attrNameLst>
                                          <p:attrName>ppt_y</p:attrName>
                                        </p:attrNameLst>
                                      </p:cBhvr>
                                      <p:tavLst>
                                        <p:tav tm="0">
                                          <p:val>
                                            <p:strVal val="0-#ppt_h/2"/>
                                          </p:val>
                                        </p:tav>
                                        <p:tav tm="100000">
                                          <p:val>
                                            <p:strVal val="#ppt_y"/>
                                          </p:val>
                                        </p:tav>
                                      </p:tavLst>
                                    </p:anim>
                                  </p:childTnLst>
                                </p:cTn>
                              </p:par>
                              <p:par>
                                <p:cTn id="5432" presetID="1" presetClass="entr" presetSubtype="0" fill="hold" nodeType="withEffect">
                                  <p:stCondLst>
                                    <p:cond delay="0"/>
                                  </p:stCondLst>
                                  <p:childTnLst>
                                    <p:set>
                                      <p:cBhvr>
                                        <p:cTn id="5433" dur="1" fill="hold">
                                          <p:stCondLst>
                                            <p:cond delay="0"/>
                                          </p:stCondLst>
                                        </p:cTn>
                                        <p:tgtEl>
                                          <p:spTgt spid="1020"/>
                                        </p:tgtEl>
                                        <p:attrNameLst>
                                          <p:attrName>style.visibility</p:attrName>
                                        </p:attrNameLst>
                                      </p:cBhvr>
                                      <p:to>
                                        <p:strVal val="visible"/>
                                      </p:to>
                                    </p:set>
                                  </p:childTnLst>
                                </p:cTn>
                              </p:par>
                            </p:childTnLst>
                          </p:cTn>
                        </p:par>
                      </p:childTnLst>
                    </p:cTn>
                  </p:par>
                </p:childTnLst>
              </p:cTn>
              <p:nextCondLst>
                <p:cond evt="onClick" delay="0">
                  <p:tgtEl>
                    <p:spTgt spid="984"/>
                  </p:tgtEl>
                </p:cond>
              </p:nextCondLst>
            </p:seq>
            <p:seq concurrent="1" nextAc="seek">
              <p:cTn id="5434" restart="whenNotActive" fill="hold" evtFilter="cancelBubble" nodeType="interactiveSeq">
                <p:stCondLst>
                  <p:cond evt="onClick" delay="0">
                    <p:tgtEl>
                      <p:spTgt spid="987"/>
                    </p:tgtEl>
                  </p:cond>
                </p:stCondLst>
                <p:endSync evt="end" delay="0">
                  <p:rtn val="all"/>
                </p:endSync>
                <p:childTnLst>
                  <p:par>
                    <p:cTn id="5435" fill="hold">
                      <p:stCondLst>
                        <p:cond delay="0"/>
                      </p:stCondLst>
                      <p:childTnLst>
                        <p:par>
                          <p:cTn id="5436" fill="hold">
                            <p:stCondLst>
                              <p:cond delay="0"/>
                            </p:stCondLst>
                            <p:childTnLst>
                              <p:par>
                                <p:cTn id="5437" presetID="2" presetClass="entr" presetSubtype="3" fill="hold" nodeType="clickEffect">
                                  <p:stCondLst>
                                    <p:cond delay="0"/>
                                  </p:stCondLst>
                                  <p:childTnLst>
                                    <p:set>
                                      <p:cBhvr>
                                        <p:cTn id="5438" dur="1" fill="hold">
                                          <p:stCondLst>
                                            <p:cond delay="0"/>
                                          </p:stCondLst>
                                        </p:cTn>
                                        <p:tgtEl>
                                          <p:spTgt spid="980"/>
                                        </p:tgtEl>
                                        <p:attrNameLst>
                                          <p:attrName>style.visibility</p:attrName>
                                        </p:attrNameLst>
                                      </p:cBhvr>
                                      <p:to>
                                        <p:strVal val="visible"/>
                                      </p:to>
                                    </p:set>
                                    <p:anim calcmode="lin" valueType="num">
                                      <p:cBhvr additive="base">
                                        <p:cTn id="5439" dur="250" fill="hold"/>
                                        <p:tgtEl>
                                          <p:spTgt spid="980"/>
                                        </p:tgtEl>
                                        <p:attrNameLst>
                                          <p:attrName>ppt_x</p:attrName>
                                        </p:attrNameLst>
                                      </p:cBhvr>
                                      <p:tavLst>
                                        <p:tav tm="0">
                                          <p:val>
                                            <p:strVal val="1+#ppt_w/2"/>
                                          </p:val>
                                        </p:tav>
                                        <p:tav tm="100000">
                                          <p:val>
                                            <p:strVal val="#ppt_x"/>
                                          </p:val>
                                        </p:tav>
                                      </p:tavLst>
                                    </p:anim>
                                    <p:anim calcmode="lin" valueType="num">
                                      <p:cBhvr additive="base">
                                        <p:cTn id="5440" dur="250" fill="hold"/>
                                        <p:tgtEl>
                                          <p:spTgt spid="980"/>
                                        </p:tgtEl>
                                        <p:attrNameLst>
                                          <p:attrName>ppt_y</p:attrName>
                                        </p:attrNameLst>
                                      </p:cBhvr>
                                      <p:tavLst>
                                        <p:tav tm="0">
                                          <p:val>
                                            <p:strVal val="0-#ppt_h/2"/>
                                          </p:val>
                                        </p:tav>
                                        <p:tav tm="100000">
                                          <p:val>
                                            <p:strVal val="#ppt_y"/>
                                          </p:val>
                                        </p:tav>
                                      </p:tavLst>
                                    </p:anim>
                                  </p:childTnLst>
                                </p:cTn>
                              </p:par>
                              <p:par>
                                <p:cTn id="5441" presetID="1" presetClass="entr" presetSubtype="0" fill="hold" nodeType="withEffect">
                                  <p:stCondLst>
                                    <p:cond delay="0"/>
                                  </p:stCondLst>
                                  <p:childTnLst>
                                    <p:set>
                                      <p:cBhvr>
                                        <p:cTn id="5442" dur="1" fill="hold">
                                          <p:stCondLst>
                                            <p:cond delay="0"/>
                                          </p:stCondLst>
                                        </p:cTn>
                                        <p:tgtEl>
                                          <p:spTgt spid="1020"/>
                                        </p:tgtEl>
                                        <p:attrNameLst>
                                          <p:attrName>style.visibility</p:attrName>
                                        </p:attrNameLst>
                                      </p:cBhvr>
                                      <p:to>
                                        <p:strVal val="visible"/>
                                      </p:to>
                                    </p:set>
                                  </p:childTnLst>
                                </p:cTn>
                              </p:par>
                            </p:childTnLst>
                          </p:cTn>
                        </p:par>
                      </p:childTnLst>
                    </p:cTn>
                  </p:par>
                </p:childTnLst>
              </p:cTn>
              <p:nextCondLst>
                <p:cond evt="onClick" delay="0">
                  <p:tgtEl>
                    <p:spTgt spid="987"/>
                  </p:tgtEl>
                </p:cond>
              </p:nextCondLst>
            </p:seq>
            <p:seq concurrent="1" nextAc="seek">
              <p:cTn id="5443" restart="whenNotActive" fill="hold" evtFilter="cancelBubble" nodeType="interactiveSeq">
                <p:stCondLst>
                  <p:cond evt="onClick" delay="0">
                    <p:tgtEl>
                      <p:spTgt spid="985"/>
                    </p:tgtEl>
                  </p:cond>
                </p:stCondLst>
                <p:endSync evt="end" delay="0">
                  <p:rtn val="all"/>
                </p:endSync>
                <p:childTnLst>
                  <p:par>
                    <p:cTn id="5444" fill="hold">
                      <p:stCondLst>
                        <p:cond delay="0"/>
                      </p:stCondLst>
                      <p:childTnLst>
                        <p:par>
                          <p:cTn id="5445" fill="hold">
                            <p:stCondLst>
                              <p:cond delay="0"/>
                            </p:stCondLst>
                            <p:childTnLst>
                              <p:par>
                                <p:cTn id="5446" presetID="2" presetClass="entr" presetSubtype="3" fill="hold" nodeType="clickEffect">
                                  <p:stCondLst>
                                    <p:cond delay="0"/>
                                  </p:stCondLst>
                                  <p:childTnLst>
                                    <p:set>
                                      <p:cBhvr>
                                        <p:cTn id="5447" dur="1" fill="hold">
                                          <p:stCondLst>
                                            <p:cond delay="0"/>
                                          </p:stCondLst>
                                        </p:cTn>
                                        <p:tgtEl>
                                          <p:spTgt spid="979"/>
                                        </p:tgtEl>
                                        <p:attrNameLst>
                                          <p:attrName>style.visibility</p:attrName>
                                        </p:attrNameLst>
                                      </p:cBhvr>
                                      <p:to>
                                        <p:strVal val="visible"/>
                                      </p:to>
                                    </p:set>
                                    <p:anim calcmode="lin" valueType="num">
                                      <p:cBhvr additive="base">
                                        <p:cTn id="5448" dur="250" fill="hold"/>
                                        <p:tgtEl>
                                          <p:spTgt spid="979"/>
                                        </p:tgtEl>
                                        <p:attrNameLst>
                                          <p:attrName>ppt_x</p:attrName>
                                        </p:attrNameLst>
                                      </p:cBhvr>
                                      <p:tavLst>
                                        <p:tav tm="0">
                                          <p:val>
                                            <p:strVal val="1+#ppt_w/2"/>
                                          </p:val>
                                        </p:tav>
                                        <p:tav tm="100000">
                                          <p:val>
                                            <p:strVal val="#ppt_x"/>
                                          </p:val>
                                        </p:tav>
                                      </p:tavLst>
                                    </p:anim>
                                    <p:anim calcmode="lin" valueType="num">
                                      <p:cBhvr additive="base">
                                        <p:cTn id="5449" dur="250" fill="hold"/>
                                        <p:tgtEl>
                                          <p:spTgt spid="979"/>
                                        </p:tgtEl>
                                        <p:attrNameLst>
                                          <p:attrName>ppt_y</p:attrName>
                                        </p:attrNameLst>
                                      </p:cBhvr>
                                      <p:tavLst>
                                        <p:tav tm="0">
                                          <p:val>
                                            <p:strVal val="0-#ppt_h/2"/>
                                          </p:val>
                                        </p:tav>
                                        <p:tav tm="100000">
                                          <p:val>
                                            <p:strVal val="#ppt_y"/>
                                          </p:val>
                                        </p:tav>
                                      </p:tavLst>
                                    </p:anim>
                                  </p:childTnLst>
                                </p:cTn>
                              </p:par>
                              <p:par>
                                <p:cTn id="5450" presetID="1" presetClass="entr" presetSubtype="0" fill="hold" nodeType="withEffect">
                                  <p:stCondLst>
                                    <p:cond delay="0"/>
                                  </p:stCondLst>
                                  <p:childTnLst>
                                    <p:set>
                                      <p:cBhvr>
                                        <p:cTn id="5451" dur="1" fill="hold">
                                          <p:stCondLst>
                                            <p:cond delay="0"/>
                                          </p:stCondLst>
                                        </p:cTn>
                                        <p:tgtEl>
                                          <p:spTgt spid="1020"/>
                                        </p:tgtEl>
                                        <p:attrNameLst>
                                          <p:attrName>style.visibility</p:attrName>
                                        </p:attrNameLst>
                                      </p:cBhvr>
                                      <p:to>
                                        <p:strVal val="visible"/>
                                      </p:to>
                                    </p:set>
                                  </p:childTnLst>
                                </p:cTn>
                              </p:par>
                            </p:childTnLst>
                          </p:cTn>
                        </p:par>
                      </p:childTnLst>
                    </p:cTn>
                  </p:par>
                </p:childTnLst>
              </p:cTn>
              <p:nextCondLst>
                <p:cond evt="onClick" delay="0">
                  <p:tgtEl>
                    <p:spTgt spid="985"/>
                  </p:tgtEl>
                </p:cond>
              </p:nextCondLst>
            </p:seq>
            <p:seq concurrent="1" nextAc="seek">
              <p:cTn id="5452" restart="whenNotActive" fill="hold" evtFilter="cancelBubble" nodeType="interactiveSeq">
                <p:stCondLst>
                  <p:cond evt="onClick" delay="0">
                    <p:tgtEl>
                      <p:spTgt spid="986"/>
                    </p:tgtEl>
                  </p:cond>
                </p:stCondLst>
                <p:endSync evt="end" delay="0">
                  <p:rtn val="all"/>
                </p:endSync>
                <p:childTnLst>
                  <p:par>
                    <p:cTn id="5453" fill="hold">
                      <p:stCondLst>
                        <p:cond delay="0"/>
                      </p:stCondLst>
                      <p:childTnLst>
                        <p:par>
                          <p:cTn id="5454" fill="hold">
                            <p:stCondLst>
                              <p:cond delay="0"/>
                            </p:stCondLst>
                            <p:childTnLst>
                              <p:par>
                                <p:cTn id="5455" presetID="2" presetClass="entr" presetSubtype="3" fill="hold" nodeType="clickEffect">
                                  <p:stCondLst>
                                    <p:cond delay="0"/>
                                  </p:stCondLst>
                                  <p:childTnLst>
                                    <p:set>
                                      <p:cBhvr>
                                        <p:cTn id="5456" dur="1" fill="hold">
                                          <p:stCondLst>
                                            <p:cond delay="0"/>
                                          </p:stCondLst>
                                        </p:cTn>
                                        <p:tgtEl>
                                          <p:spTgt spid="983"/>
                                        </p:tgtEl>
                                        <p:attrNameLst>
                                          <p:attrName>style.visibility</p:attrName>
                                        </p:attrNameLst>
                                      </p:cBhvr>
                                      <p:to>
                                        <p:strVal val="visible"/>
                                      </p:to>
                                    </p:set>
                                    <p:anim calcmode="lin" valueType="num">
                                      <p:cBhvr additive="base">
                                        <p:cTn id="5457" dur="250" fill="hold"/>
                                        <p:tgtEl>
                                          <p:spTgt spid="983"/>
                                        </p:tgtEl>
                                        <p:attrNameLst>
                                          <p:attrName>ppt_x</p:attrName>
                                        </p:attrNameLst>
                                      </p:cBhvr>
                                      <p:tavLst>
                                        <p:tav tm="0">
                                          <p:val>
                                            <p:strVal val="1+#ppt_w/2"/>
                                          </p:val>
                                        </p:tav>
                                        <p:tav tm="100000">
                                          <p:val>
                                            <p:strVal val="#ppt_x"/>
                                          </p:val>
                                        </p:tav>
                                      </p:tavLst>
                                    </p:anim>
                                    <p:anim calcmode="lin" valueType="num">
                                      <p:cBhvr additive="base">
                                        <p:cTn id="5458" dur="250" fill="hold"/>
                                        <p:tgtEl>
                                          <p:spTgt spid="983"/>
                                        </p:tgtEl>
                                        <p:attrNameLst>
                                          <p:attrName>ppt_y</p:attrName>
                                        </p:attrNameLst>
                                      </p:cBhvr>
                                      <p:tavLst>
                                        <p:tav tm="0">
                                          <p:val>
                                            <p:strVal val="0-#ppt_h/2"/>
                                          </p:val>
                                        </p:tav>
                                        <p:tav tm="100000">
                                          <p:val>
                                            <p:strVal val="#ppt_y"/>
                                          </p:val>
                                        </p:tav>
                                      </p:tavLst>
                                    </p:anim>
                                  </p:childTnLst>
                                </p:cTn>
                              </p:par>
                              <p:par>
                                <p:cTn id="5459" presetID="1" presetClass="entr" presetSubtype="0" fill="hold" nodeType="withEffect">
                                  <p:stCondLst>
                                    <p:cond delay="0"/>
                                  </p:stCondLst>
                                  <p:childTnLst>
                                    <p:set>
                                      <p:cBhvr>
                                        <p:cTn id="5460" dur="1" fill="hold">
                                          <p:stCondLst>
                                            <p:cond delay="0"/>
                                          </p:stCondLst>
                                        </p:cTn>
                                        <p:tgtEl>
                                          <p:spTgt spid="1020"/>
                                        </p:tgtEl>
                                        <p:attrNameLst>
                                          <p:attrName>style.visibility</p:attrName>
                                        </p:attrNameLst>
                                      </p:cBhvr>
                                      <p:to>
                                        <p:strVal val="visible"/>
                                      </p:to>
                                    </p:set>
                                  </p:childTnLst>
                                </p:cTn>
                              </p:par>
                            </p:childTnLst>
                          </p:cTn>
                        </p:par>
                      </p:childTnLst>
                    </p:cTn>
                  </p:par>
                </p:childTnLst>
              </p:cTn>
              <p:nextCondLst>
                <p:cond evt="onClick" delay="0">
                  <p:tgtEl>
                    <p:spTgt spid="986"/>
                  </p:tgtEl>
                </p:cond>
              </p:nextCondLst>
            </p:seq>
            <p:seq concurrent="1" nextAc="seek">
              <p:cTn id="5461" restart="whenNotActive" fill="hold" evtFilter="cancelBubble" nodeType="interactiveSeq">
                <p:stCondLst>
                  <p:cond evt="onClick" delay="0">
                    <p:tgtEl>
                      <p:spTgt spid="982"/>
                    </p:tgtEl>
                  </p:cond>
                </p:stCondLst>
                <p:endSync evt="end" delay="0">
                  <p:rtn val="all"/>
                </p:endSync>
                <p:childTnLst>
                  <p:par>
                    <p:cTn id="5462" fill="hold">
                      <p:stCondLst>
                        <p:cond delay="0"/>
                      </p:stCondLst>
                      <p:childTnLst>
                        <p:par>
                          <p:cTn id="5463" fill="hold">
                            <p:stCondLst>
                              <p:cond delay="0"/>
                            </p:stCondLst>
                            <p:childTnLst>
                              <p:par>
                                <p:cTn id="5464" presetID="2" presetClass="entr" presetSubtype="3" fill="hold" nodeType="clickEffect">
                                  <p:stCondLst>
                                    <p:cond delay="0"/>
                                  </p:stCondLst>
                                  <p:childTnLst>
                                    <p:set>
                                      <p:cBhvr>
                                        <p:cTn id="5465" dur="1" fill="hold">
                                          <p:stCondLst>
                                            <p:cond delay="0"/>
                                          </p:stCondLst>
                                        </p:cTn>
                                        <p:tgtEl>
                                          <p:spTgt spid="988"/>
                                        </p:tgtEl>
                                        <p:attrNameLst>
                                          <p:attrName>style.visibility</p:attrName>
                                        </p:attrNameLst>
                                      </p:cBhvr>
                                      <p:to>
                                        <p:strVal val="visible"/>
                                      </p:to>
                                    </p:set>
                                    <p:anim calcmode="lin" valueType="num">
                                      <p:cBhvr additive="base">
                                        <p:cTn id="5466" dur="250" fill="hold"/>
                                        <p:tgtEl>
                                          <p:spTgt spid="988"/>
                                        </p:tgtEl>
                                        <p:attrNameLst>
                                          <p:attrName>ppt_x</p:attrName>
                                        </p:attrNameLst>
                                      </p:cBhvr>
                                      <p:tavLst>
                                        <p:tav tm="0">
                                          <p:val>
                                            <p:strVal val="1+#ppt_w/2"/>
                                          </p:val>
                                        </p:tav>
                                        <p:tav tm="100000">
                                          <p:val>
                                            <p:strVal val="#ppt_x"/>
                                          </p:val>
                                        </p:tav>
                                      </p:tavLst>
                                    </p:anim>
                                    <p:anim calcmode="lin" valueType="num">
                                      <p:cBhvr additive="base">
                                        <p:cTn id="5467" dur="250" fill="hold"/>
                                        <p:tgtEl>
                                          <p:spTgt spid="988"/>
                                        </p:tgtEl>
                                        <p:attrNameLst>
                                          <p:attrName>ppt_y</p:attrName>
                                        </p:attrNameLst>
                                      </p:cBhvr>
                                      <p:tavLst>
                                        <p:tav tm="0">
                                          <p:val>
                                            <p:strVal val="0-#ppt_h/2"/>
                                          </p:val>
                                        </p:tav>
                                        <p:tav tm="100000">
                                          <p:val>
                                            <p:strVal val="#ppt_y"/>
                                          </p:val>
                                        </p:tav>
                                      </p:tavLst>
                                    </p:anim>
                                  </p:childTnLst>
                                </p:cTn>
                              </p:par>
                              <p:par>
                                <p:cTn id="5468" presetID="1" presetClass="entr" presetSubtype="0" fill="hold" nodeType="withEffect">
                                  <p:stCondLst>
                                    <p:cond delay="0"/>
                                  </p:stCondLst>
                                  <p:childTnLst>
                                    <p:set>
                                      <p:cBhvr>
                                        <p:cTn id="5469" dur="1" fill="hold">
                                          <p:stCondLst>
                                            <p:cond delay="0"/>
                                          </p:stCondLst>
                                        </p:cTn>
                                        <p:tgtEl>
                                          <p:spTgt spid="1020"/>
                                        </p:tgtEl>
                                        <p:attrNameLst>
                                          <p:attrName>style.visibility</p:attrName>
                                        </p:attrNameLst>
                                      </p:cBhvr>
                                      <p:to>
                                        <p:strVal val="visible"/>
                                      </p:to>
                                    </p:set>
                                  </p:childTnLst>
                                </p:cTn>
                              </p:par>
                            </p:childTnLst>
                          </p:cTn>
                        </p:par>
                      </p:childTnLst>
                    </p:cTn>
                  </p:par>
                </p:childTnLst>
              </p:cTn>
              <p:nextCondLst>
                <p:cond evt="onClick" delay="0">
                  <p:tgtEl>
                    <p:spTgt spid="982"/>
                  </p:tgtEl>
                </p:cond>
              </p:nextCondLst>
            </p:seq>
            <p:seq concurrent="1" nextAc="seek">
              <p:cTn id="5470" restart="whenNotActive" fill="hold" evtFilter="cancelBubble" nodeType="interactiveSeq">
                <p:stCondLst>
                  <p:cond evt="onClick" delay="0">
                    <p:tgtEl>
                      <p:spTgt spid="992"/>
                    </p:tgtEl>
                  </p:cond>
                </p:stCondLst>
                <p:endSync evt="end" delay="0">
                  <p:rtn val="all"/>
                </p:endSync>
                <p:childTnLst>
                  <p:par>
                    <p:cTn id="5471" fill="hold">
                      <p:stCondLst>
                        <p:cond delay="0"/>
                      </p:stCondLst>
                      <p:childTnLst>
                        <p:par>
                          <p:cTn id="5472" fill="hold">
                            <p:stCondLst>
                              <p:cond delay="0"/>
                            </p:stCondLst>
                            <p:childTnLst>
                              <p:par>
                                <p:cTn id="5473" presetID="2" presetClass="entr" presetSubtype="3" fill="hold" nodeType="clickEffect">
                                  <p:stCondLst>
                                    <p:cond delay="0"/>
                                  </p:stCondLst>
                                  <p:childTnLst>
                                    <p:set>
                                      <p:cBhvr>
                                        <p:cTn id="5474" dur="1" fill="hold">
                                          <p:stCondLst>
                                            <p:cond delay="0"/>
                                          </p:stCondLst>
                                        </p:cTn>
                                        <p:tgtEl>
                                          <p:spTgt spid="990"/>
                                        </p:tgtEl>
                                        <p:attrNameLst>
                                          <p:attrName>style.visibility</p:attrName>
                                        </p:attrNameLst>
                                      </p:cBhvr>
                                      <p:to>
                                        <p:strVal val="visible"/>
                                      </p:to>
                                    </p:set>
                                    <p:anim calcmode="lin" valueType="num">
                                      <p:cBhvr additive="base">
                                        <p:cTn id="5475" dur="250" fill="hold"/>
                                        <p:tgtEl>
                                          <p:spTgt spid="990"/>
                                        </p:tgtEl>
                                        <p:attrNameLst>
                                          <p:attrName>ppt_x</p:attrName>
                                        </p:attrNameLst>
                                      </p:cBhvr>
                                      <p:tavLst>
                                        <p:tav tm="0">
                                          <p:val>
                                            <p:strVal val="1+#ppt_w/2"/>
                                          </p:val>
                                        </p:tav>
                                        <p:tav tm="100000">
                                          <p:val>
                                            <p:strVal val="#ppt_x"/>
                                          </p:val>
                                        </p:tav>
                                      </p:tavLst>
                                    </p:anim>
                                    <p:anim calcmode="lin" valueType="num">
                                      <p:cBhvr additive="base">
                                        <p:cTn id="5476" dur="250" fill="hold"/>
                                        <p:tgtEl>
                                          <p:spTgt spid="990"/>
                                        </p:tgtEl>
                                        <p:attrNameLst>
                                          <p:attrName>ppt_y</p:attrName>
                                        </p:attrNameLst>
                                      </p:cBhvr>
                                      <p:tavLst>
                                        <p:tav tm="0">
                                          <p:val>
                                            <p:strVal val="0-#ppt_h/2"/>
                                          </p:val>
                                        </p:tav>
                                        <p:tav tm="100000">
                                          <p:val>
                                            <p:strVal val="#ppt_y"/>
                                          </p:val>
                                        </p:tav>
                                      </p:tavLst>
                                    </p:anim>
                                  </p:childTnLst>
                                </p:cTn>
                              </p:par>
                              <p:par>
                                <p:cTn id="5477" presetID="1" presetClass="entr" presetSubtype="0" fill="hold" nodeType="withEffect">
                                  <p:stCondLst>
                                    <p:cond delay="0"/>
                                  </p:stCondLst>
                                  <p:childTnLst>
                                    <p:set>
                                      <p:cBhvr>
                                        <p:cTn id="5478" dur="1" fill="hold">
                                          <p:stCondLst>
                                            <p:cond delay="0"/>
                                          </p:stCondLst>
                                        </p:cTn>
                                        <p:tgtEl>
                                          <p:spTgt spid="1021"/>
                                        </p:tgtEl>
                                        <p:attrNameLst>
                                          <p:attrName>style.visibility</p:attrName>
                                        </p:attrNameLst>
                                      </p:cBhvr>
                                      <p:to>
                                        <p:strVal val="visible"/>
                                      </p:to>
                                    </p:set>
                                  </p:childTnLst>
                                </p:cTn>
                              </p:par>
                            </p:childTnLst>
                          </p:cTn>
                        </p:par>
                      </p:childTnLst>
                    </p:cTn>
                  </p:par>
                </p:childTnLst>
              </p:cTn>
              <p:nextCondLst>
                <p:cond evt="onClick" delay="0">
                  <p:tgtEl>
                    <p:spTgt spid="992"/>
                  </p:tgtEl>
                </p:cond>
              </p:nextCondLst>
            </p:seq>
            <p:seq concurrent="1" nextAc="seek">
              <p:cTn id="5479" restart="whenNotActive" fill="hold" evtFilter="cancelBubble" nodeType="interactiveSeq">
                <p:stCondLst>
                  <p:cond evt="onClick" delay="0">
                    <p:tgtEl>
                      <p:spTgt spid="995"/>
                    </p:tgtEl>
                  </p:cond>
                </p:stCondLst>
                <p:endSync evt="end" delay="0">
                  <p:rtn val="all"/>
                </p:endSync>
                <p:childTnLst>
                  <p:par>
                    <p:cTn id="5480" fill="hold">
                      <p:stCondLst>
                        <p:cond delay="0"/>
                      </p:stCondLst>
                      <p:childTnLst>
                        <p:par>
                          <p:cTn id="5481" fill="hold">
                            <p:stCondLst>
                              <p:cond delay="0"/>
                            </p:stCondLst>
                            <p:childTnLst>
                              <p:par>
                                <p:cTn id="5482" presetID="2" presetClass="entr" presetSubtype="3" fill="hold" nodeType="clickEffect">
                                  <p:stCondLst>
                                    <p:cond delay="0"/>
                                  </p:stCondLst>
                                  <p:childTnLst>
                                    <p:set>
                                      <p:cBhvr>
                                        <p:cTn id="5483" dur="1" fill="hold">
                                          <p:stCondLst>
                                            <p:cond delay="0"/>
                                          </p:stCondLst>
                                        </p:cTn>
                                        <p:tgtEl>
                                          <p:spTgt spid="810"/>
                                        </p:tgtEl>
                                        <p:attrNameLst>
                                          <p:attrName>style.visibility</p:attrName>
                                        </p:attrNameLst>
                                      </p:cBhvr>
                                      <p:to>
                                        <p:strVal val="visible"/>
                                      </p:to>
                                    </p:set>
                                    <p:anim calcmode="lin" valueType="num">
                                      <p:cBhvr additive="base">
                                        <p:cTn id="5484" dur="250" fill="hold"/>
                                        <p:tgtEl>
                                          <p:spTgt spid="810"/>
                                        </p:tgtEl>
                                        <p:attrNameLst>
                                          <p:attrName>ppt_x</p:attrName>
                                        </p:attrNameLst>
                                      </p:cBhvr>
                                      <p:tavLst>
                                        <p:tav tm="0">
                                          <p:val>
                                            <p:strVal val="1+#ppt_w/2"/>
                                          </p:val>
                                        </p:tav>
                                        <p:tav tm="100000">
                                          <p:val>
                                            <p:strVal val="#ppt_x"/>
                                          </p:val>
                                        </p:tav>
                                      </p:tavLst>
                                    </p:anim>
                                    <p:anim calcmode="lin" valueType="num">
                                      <p:cBhvr additive="base">
                                        <p:cTn id="5485" dur="250" fill="hold"/>
                                        <p:tgtEl>
                                          <p:spTgt spid="810"/>
                                        </p:tgtEl>
                                        <p:attrNameLst>
                                          <p:attrName>ppt_y</p:attrName>
                                        </p:attrNameLst>
                                      </p:cBhvr>
                                      <p:tavLst>
                                        <p:tav tm="0">
                                          <p:val>
                                            <p:strVal val="0-#ppt_h/2"/>
                                          </p:val>
                                        </p:tav>
                                        <p:tav tm="100000">
                                          <p:val>
                                            <p:strVal val="#ppt_y"/>
                                          </p:val>
                                        </p:tav>
                                      </p:tavLst>
                                    </p:anim>
                                  </p:childTnLst>
                                </p:cTn>
                              </p:par>
                              <p:par>
                                <p:cTn id="5486" presetID="1" presetClass="entr" presetSubtype="0" fill="hold" nodeType="withEffect">
                                  <p:stCondLst>
                                    <p:cond delay="0"/>
                                  </p:stCondLst>
                                  <p:childTnLst>
                                    <p:set>
                                      <p:cBhvr>
                                        <p:cTn id="5487" dur="1" fill="hold">
                                          <p:stCondLst>
                                            <p:cond delay="0"/>
                                          </p:stCondLst>
                                        </p:cTn>
                                        <p:tgtEl>
                                          <p:spTgt spid="1021"/>
                                        </p:tgtEl>
                                        <p:attrNameLst>
                                          <p:attrName>style.visibility</p:attrName>
                                        </p:attrNameLst>
                                      </p:cBhvr>
                                      <p:to>
                                        <p:strVal val="visible"/>
                                      </p:to>
                                    </p:set>
                                  </p:childTnLst>
                                </p:cTn>
                              </p:par>
                            </p:childTnLst>
                          </p:cTn>
                        </p:par>
                      </p:childTnLst>
                    </p:cTn>
                  </p:par>
                </p:childTnLst>
              </p:cTn>
              <p:nextCondLst>
                <p:cond evt="onClick" delay="0">
                  <p:tgtEl>
                    <p:spTgt spid="995"/>
                  </p:tgtEl>
                </p:cond>
              </p:nextCondLst>
            </p:seq>
            <p:seq concurrent="1" nextAc="seek">
              <p:cTn id="5488" restart="whenNotActive" fill="hold" evtFilter="cancelBubble" nodeType="interactiveSeq">
                <p:stCondLst>
                  <p:cond evt="onClick" delay="0">
                    <p:tgtEl>
                      <p:spTgt spid="993"/>
                    </p:tgtEl>
                  </p:cond>
                </p:stCondLst>
                <p:endSync evt="end" delay="0">
                  <p:rtn val="all"/>
                </p:endSync>
                <p:childTnLst>
                  <p:par>
                    <p:cTn id="5489" fill="hold">
                      <p:stCondLst>
                        <p:cond delay="0"/>
                      </p:stCondLst>
                      <p:childTnLst>
                        <p:par>
                          <p:cTn id="5490" fill="hold">
                            <p:stCondLst>
                              <p:cond delay="0"/>
                            </p:stCondLst>
                            <p:childTnLst>
                              <p:par>
                                <p:cTn id="5491" presetID="2" presetClass="entr" presetSubtype="3" fill="hold" nodeType="clickEffect">
                                  <p:stCondLst>
                                    <p:cond delay="0"/>
                                  </p:stCondLst>
                                  <p:childTnLst>
                                    <p:set>
                                      <p:cBhvr>
                                        <p:cTn id="5492" dur="1" fill="hold">
                                          <p:stCondLst>
                                            <p:cond delay="0"/>
                                          </p:stCondLst>
                                        </p:cTn>
                                        <p:tgtEl>
                                          <p:spTgt spid="989"/>
                                        </p:tgtEl>
                                        <p:attrNameLst>
                                          <p:attrName>style.visibility</p:attrName>
                                        </p:attrNameLst>
                                      </p:cBhvr>
                                      <p:to>
                                        <p:strVal val="visible"/>
                                      </p:to>
                                    </p:set>
                                    <p:anim calcmode="lin" valueType="num">
                                      <p:cBhvr additive="base">
                                        <p:cTn id="5493" dur="250" fill="hold"/>
                                        <p:tgtEl>
                                          <p:spTgt spid="989"/>
                                        </p:tgtEl>
                                        <p:attrNameLst>
                                          <p:attrName>ppt_x</p:attrName>
                                        </p:attrNameLst>
                                      </p:cBhvr>
                                      <p:tavLst>
                                        <p:tav tm="0">
                                          <p:val>
                                            <p:strVal val="1+#ppt_w/2"/>
                                          </p:val>
                                        </p:tav>
                                        <p:tav tm="100000">
                                          <p:val>
                                            <p:strVal val="#ppt_x"/>
                                          </p:val>
                                        </p:tav>
                                      </p:tavLst>
                                    </p:anim>
                                    <p:anim calcmode="lin" valueType="num">
                                      <p:cBhvr additive="base">
                                        <p:cTn id="5494" dur="250" fill="hold"/>
                                        <p:tgtEl>
                                          <p:spTgt spid="989"/>
                                        </p:tgtEl>
                                        <p:attrNameLst>
                                          <p:attrName>ppt_y</p:attrName>
                                        </p:attrNameLst>
                                      </p:cBhvr>
                                      <p:tavLst>
                                        <p:tav tm="0">
                                          <p:val>
                                            <p:strVal val="0-#ppt_h/2"/>
                                          </p:val>
                                        </p:tav>
                                        <p:tav tm="100000">
                                          <p:val>
                                            <p:strVal val="#ppt_y"/>
                                          </p:val>
                                        </p:tav>
                                      </p:tavLst>
                                    </p:anim>
                                  </p:childTnLst>
                                </p:cTn>
                              </p:par>
                              <p:par>
                                <p:cTn id="5495" presetID="1" presetClass="entr" presetSubtype="0" fill="hold" nodeType="withEffect">
                                  <p:stCondLst>
                                    <p:cond delay="0"/>
                                  </p:stCondLst>
                                  <p:childTnLst>
                                    <p:set>
                                      <p:cBhvr>
                                        <p:cTn id="5496" dur="1" fill="hold">
                                          <p:stCondLst>
                                            <p:cond delay="0"/>
                                          </p:stCondLst>
                                        </p:cTn>
                                        <p:tgtEl>
                                          <p:spTgt spid="1021"/>
                                        </p:tgtEl>
                                        <p:attrNameLst>
                                          <p:attrName>style.visibility</p:attrName>
                                        </p:attrNameLst>
                                      </p:cBhvr>
                                      <p:to>
                                        <p:strVal val="visible"/>
                                      </p:to>
                                    </p:set>
                                  </p:childTnLst>
                                </p:cTn>
                              </p:par>
                            </p:childTnLst>
                          </p:cTn>
                        </p:par>
                      </p:childTnLst>
                    </p:cTn>
                  </p:par>
                </p:childTnLst>
              </p:cTn>
              <p:nextCondLst>
                <p:cond evt="onClick" delay="0">
                  <p:tgtEl>
                    <p:spTgt spid="993"/>
                  </p:tgtEl>
                </p:cond>
              </p:nextCondLst>
            </p:seq>
            <p:seq concurrent="1" nextAc="seek">
              <p:cTn id="5497" restart="whenNotActive" fill="hold" evtFilter="cancelBubble" nodeType="interactiveSeq">
                <p:stCondLst>
                  <p:cond evt="onClick" delay="0">
                    <p:tgtEl>
                      <p:spTgt spid="994"/>
                    </p:tgtEl>
                  </p:cond>
                </p:stCondLst>
                <p:endSync evt="end" delay="0">
                  <p:rtn val="all"/>
                </p:endSync>
                <p:childTnLst>
                  <p:par>
                    <p:cTn id="5498" fill="hold">
                      <p:stCondLst>
                        <p:cond delay="0"/>
                      </p:stCondLst>
                      <p:childTnLst>
                        <p:par>
                          <p:cTn id="5499" fill="hold">
                            <p:stCondLst>
                              <p:cond delay="0"/>
                            </p:stCondLst>
                            <p:childTnLst>
                              <p:par>
                                <p:cTn id="5500" presetID="2" presetClass="entr" presetSubtype="3" fill="hold" nodeType="clickEffect">
                                  <p:stCondLst>
                                    <p:cond delay="0"/>
                                  </p:stCondLst>
                                  <p:childTnLst>
                                    <p:set>
                                      <p:cBhvr>
                                        <p:cTn id="5501" dur="1" fill="hold">
                                          <p:stCondLst>
                                            <p:cond delay="0"/>
                                          </p:stCondLst>
                                        </p:cTn>
                                        <p:tgtEl>
                                          <p:spTgt spid="997"/>
                                        </p:tgtEl>
                                        <p:attrNameLst>
                                          <p:attrName>style.visibility</p:attrName>
                                        </p:attrNameLst>
                                      </p:cBhvr>
                                      <p:to>
                                        <p:strVal val="visible"/>
                                      </p:to>
                                    </p:set>
                                    <p:anim calcmode="lin" valueType="num">
                                      <p:cBhvr additive="base">
                                        <p:cTn id="5502" dur="250" fill="hold"/>
                                        <p:tgtEl>
                                          <p:spTgt spid="997"/>
                                        </p:tgtEl>
                                        <p:attrNameLst>
                                          <p:attrName>ppt_x</p:attrName>
                                        </p:attrNameLst>
                                      </p:cBhvr>
                                      <p:tavLst>
                                        <p:tav tm="0">
                                          <p:val>
                                            <p:strVal val="1+#ppt_w/2"/>
                                          </p:val>
                                        </p:tav>
                                        <p:tav tm="100000">
                                          <p:val>
                                            <p:strVal val="#ppt_x"/>
                                          </p:val>
                                        </p:tav>
                                      </p:tavLst>
                                    </p:anim>
                                    <p:anim calcmode="lin" valueType="num">
                                      <p:cBhvr additive="base">
                                        <p:cTn id="5503" dur="250" fill="hold"/>
                                        <p:tgtEl>
                                          <p:spTgt spid="997"/>
                                        </p:tgtEl>
                                        <p:attrNameLst>
                                          <p:attrName>ppt_y</p:attrName>
                                        </p:attrNameLst>
                                      </p:cBhvr>
                                      <p:tavLst>
                                        <p:tav tm="0">
                                          <p:val>
                                            <p:strVal val="0-#ppt_h/2"/>
                                          </p:val>
                                        </p:tav>
                                        <p:tav tm="100000">
                                          <p:val>
                                            <p:strVal val="#ppt_y"/>
                                          </p:val>
                                        </p:tav>
                                      </p:tavLst>
                                    </p:anim>
                                  </p:childTnLst>
                                </p:cTn>
                              </p:par>
                              <p:par>
                                <p:cTn id="5504" presetID="1" presetClass="entr" presetSubtype="0" fill="hold" nodeType="withEffect">
                                  <p:stCondLst>
                                    <p:cond delay="0"/>
                                  </p:stCondLst>
                                  <p:childTnLst>
                                    <p:set>
                                      <p:cBhvr>
                                        <p:cTn id="5505" dur="1" fill="hold">
                                          <p:stCondLst>
                                            <p:cond delay="0"/>
                                          </p:stCondLst>
                                        </p:cTn>
                                        <p:tgtEl>
                                          <p:spTgt spid="1021"/>
                                        </p:tgtEl>
                                        <p:attrNameLst>
                                          <p:attrName>style.visibility</p:attrName>
                                        </p:attrNameLst>
                                      </p:cBhvr>
                                      <p:to>
                                        <p:strVal val="visible"/>
                                      </p:to>
                                    </p:set>
                                  </p:childTnLst>
                                </p:cTn>
                              </p:par>
                            </p:childTnLst>
                          </p:cTn>
                        </p:par>
                      </p:childTnLst>
                    </p:cTn>
                  </p:par>
                </p:childTnLst>
              </p:cTn>
              <p:nextCondLst>
                <p:cond evt="onClick" delay="0">
                  <p:tgtEl>
                    <p:spTgt spid="994"/>
                  </p:tgtEl>
                </p:cond>
              </p:nextCondLst>
            </p:seq>
            <p:seq concurrent="1" nextAc="seek">
              <p:cTn id="5506" restart="whenNotActive" fill="hold" evtFilter="cancelBubble" nodeType="interactiveSeq">
                <p:stCondLst>
                  <p:cond evt="onClick" delay="0">
                    <p:tgtEl>
                      <p:spTgt spid="991"/>
                    </p:tgtEl>
                  </p:cond>
                </p:stCondLst>
                <p:endSync evt="end" delay="0">
                  <p:rtn val="all"/>
                </p:endSync>
                <p:childTnLst>
                  <p:par>
                    <p:cTn id="5507" fill="hold">
                      <p:stCondLst>
                        <p:cond delay="0"/>
                      </p:stCondLst>
                      <p:childTnLst>
                        <p:par>
                          <p:cTn id="5508" fill="hold">
                            <p:stCondLst>
                              <p:cond delay="0"/>
                            </p:stCondLst>
                            <p:childTnLst>
                              <p:par>
                                <p:cTn id="5509" presetID="2" presetClass="entr" presetSubtype="3" fill="hold" nodeType="clickEffect">
                                  <p:stCondLst>
                                    <p:cond delay="0"/>
                                  </p:stCondLst>
                                  <p:childTnLst>
                                    <p:set>
                                      <p:cBhvr>
                                        <p:cTn id="5510" dur="1" fill="hold">
                                          <p:stCondLst>
                                            <p:cond delay="0"/>
                                          </p:stCondLst>
                                        </p:cTn>
                                        <p:tgtEl>
                                          <p:spTgt spid="996"/>
                                        </p:tgtEl>
                                        <p:attrNameLst>
                                          <p:attrName>style.visibility</p:attrName>
                                        </p:attrNameLst>
                                      </p:cBhvr>
                                      <p:to>
                                        <p:strVal val="visible"/>
                                      </p:to>
                                    </p:set>
                                    <p:anim calcmode="lin" valueType="num">
                                      <p:cBhvr additive="base">
                                        <p:cTn id="5511" dur="250" fill="hold"/>
                                        <p:tgtEl>
                                          <p:spTgt spid="996"/>
                                        </p:tgtEl>
                                        <p:attrNameLst>
                                          <p:attrName>ppt_x</p:attrName>
                                        </p:attrNameLst>
                                      </p:cBhvr>
                                      <p:tavLst>
                                        <p:tav tm="0">
                                          <p:val>
                                            <p:strVal val="1+#ppt_w/2"/>
                                          </p:val>
                                        </p:tav>
                                        <p:tav tm="100000">
                                          <p:val>
                                            <p:strVal val="#ppt_x"/>
                                          </p:val>
                                        </p:tav>
                                      </p:tavLst>
                                    </p:anim>
                                    <p:anim calcmode="lin" valueType="num">
                                      <p:cBhvr additive="base">
                                        <p:cTn id="5512" dur="250" fill="hold"/>
                                        <p:tgtEl>
                                          <p:spTgt spid="996"/>
                                        </p:tgtEl>
                                        <p:attrNameLst>
                                          <p:attrName>ppt_y</p:attrName>
                                        </p:attrNameLst>
                                      </p:cBhvr>
                                      <p:tavLst>
                                        <p:tav tm="0">
                                          <p:val>
                                            <p:strVal val="0-#ppt_h/2"/>
                                          </p:val>
                                        </p:tav>
                                        <p:tav tm="100000">
                                          <p:val>
                                            <p:strVal val="#ppt_y"/>
                                          </p:val>
                                        </p:tav>
                                      </p:tavLst>
                                    </p:anim>
                                  </p:childTnLst>
                                </p:cTn>
                              </p:par>
                              <p:par>
                                <p:cTn id="5513" presetID="1" presetClass="entr" presetSubtype="0" fill="hold" nodeType="withEffect">
                                  <p:stCondLst>
                                    <p:cond delay="0"/>
                                  </p:stCondLst>
                                  <p:childTnLst>
                                    <p:set>
                                      <p:cBhvr>
                                        <p:cTn id="5514" dur="1" fill="hold">
                                          <p:stCondLst>
                                            <p:cond delay="0"/>
                                          </p:stCondLst>
                                        </p:cTn>
                                        <p:tgtEl>
                                          <p:spTgt spid="1021"/>
                                        </p:tgtEl>
                                        <p:attrNameLst>
                                          <p:attrName>style.visibility</p:attrName>
                                        </p:attrNameLst>
                                      </p:cBhvr>
                                      <p:to>
                                        <p:strVal val="visible"/>
                                      </p:to>
                                    </p:set>
                                  </p:childTnLst>
                                </p:cTn>
                              </p:par>
                            </p:childTnLst>
                          </p:cTn>
                        </p:par>
                      </p:childTnLst>
                    </p:cTn>
                  </p:par>
                </p:childTnLst>
              </p:cTn>
              <p:nextCondLst>
                <p:cond evt="onClick" delay="0">
                  <p:tgtEl>
                    <p:spTgt spid="991"/>
                  </p:tgtEl>
                </p:cond>
              </p:nextCondLst>
            </p:seq>
            <p:seq concurrent="1" nextAc="seek">
              <p:cTn id="5515" restart="whenNotActive" fill="hold" evtFilter="cancelBubble" nodeType="interactiveSeq">
                <p:stCondLst>
                  <p:cond evt="onClick" delay="0">
                    <p:tgtEl>
                      <p:spTgt spid="1000"/>
                    </p:tgtEl>
                  </p:cond>
                </p:stCondLst>
                <p:endSync evt="end" delay="0">
                  <p:rtn val="all"/>
                </p:endSync>
                <p:childTnLst>
                  <p:par>
                    <p:cTn id="5516" fill="hold">
                      <p:stCondLst>
                        <p:cond delay="0"/>
                      </p:stCondLst>
                      <p:childTnLst>
                        <p:par>
                          <p:cTn id="5517" fill="hold">
                            <p:stCondLst>
                              <p:cond delay="0"/>
                            </p:stCondLst>
                            <p:childTnLst>
                              <p:par>
                                <p:cTn id="5518" presetID="2" presetClass="entr" presetSubtype="3" fill="hold" nodeType="clickEffect">
                                  <p:stCondLst>
                                    <p:cond delay="0"/>
                                  </p:stCondLst>
                                  <p:childTnLst>
                                    <p:set>
                                      <p:cBhvr>
                                        <p:cTn id="5519" dur="1" fill="hold">
                                          <p:stCondLst>
                                            <p:cond delay="0"/>
                                          </p:stCondLst>
                                        </p:cTn>
                                        <p:tgtEl>
                                          <p:spTgt spid="999"/>
                                        </p:tgtEl>
                                        <p:attrNameLst>
                                          <p:attrName>style.visibility</p:attrName>
                                        </p:attrNameLst>
                                      </p:cBhvr>
                                      <p:to>
                                        <p:strVal val="visible"/>
                                      </p:to>
                                    </p:set>
                                    <p:anim calcmode="lin" valueType="num">
                                      <p:cBhvr additive="base">
                                        <p:cTn id="5520" dur="250" fill="hold"/>
                                        <p:tgtEl>
                                          <p:spTgt spid="999"/>
                                        </p:tgtEl>
                                        <p:attrNameLst>
                                          <p:attrName>ppt_x</p:attrName>
                                        </p:attrNameLst>
                                      </p:cBhvr>
                                      <p:tavLst>
                                        <p:tav tm="0">
                                          <p:val>
                                            <p:strVal val="1+#ppt_w/2"/>
                                          </p:val>
                                        </p:tav>
                                        <p:tav tm="100000">
                                          <p:val>
                                            <p:strVal val="#ppt_x"/>
                                          </p:val>
                                        </p:tav>
                                      </p:tavLst>
                                    </p:anim>
                                    <p:anim calcmode="lin" valueType="num">
                                      <p:cBhvr additive="base">
                                        <p:cTn id="5521" dur="250" fill="hold"/>
                                        <p:tgtEl>
                                          <p:spTgt spid="999"/>
                                        </p:tgtEl>
                                        <p:attrNameLst>
                                          <p:attrName>ppt_y</p:attrName>
                                        </p:attrNameLst>
                                      </p:cBhvr>
                                      <p:tavLst>
                                        <p:tav tm="0">
                                          <p:val>
                                            <p:strVal val="0-#ppt_h/2"/>
                                          </p:val>
                                        </p:tav>
                                        <p:tav tm="100000">
                                          <p:val>
                                            <p:strVal val="#ppt_y"/>
                                          </p:val>
                                        </p:tav>
                                      </p:tavLst>
                                    </p:anim>
                                  </p:childTnLst>
                                </p:cTn>
                              </p:par>
                              <p:par>
                                <p:cTn id="5522" presetID="1" presetClass="entr" presetSubtype="0" fill="hold" nodeType="withEffect">
                                  <p:stCondLst>
                                    <p:cond delay="0"/>
                                  </p:stCondLst>
                                  <p:childTnLst>
                                    <p:set>
                                      <p:cBhvr>
                                        <p:cTn id="5523" dur="1" fill="hold">
                                          <p:stCondLst>
                                            <p:cond delay="0"/>
                                          </p:stCondLst>
                                        </p:cTn>
                                        <p:tgtEl>
                                          <p:spTgt spid="1022"/>
                                        </p:tgtEl>
                                        <p:attrNameLst>
                                          <p:attrName>style.visibility</p:attrName>
                                        </p:attrNameLst>
                                      </p:cBhvr>
                                      <p:to>
                                        <p:strVal val="visible"/>
                                      </p:to>
                                    </p:set>
                                  </p:childTnLst>
                                </p:cTn>
                              </p:par>
                            </p:childTnLst>
                          </p:cTn>
                        </p:par>
                      </p:childTnLst>
                    </p:cTn>
                  </p:par>
                </p:childTnLst>
              </p:cTn>
              <p:nextCondLst>
                <p:cond evt="onClick" delay="0">
                  <p:tgtEl>
                    <p:spTgt spid="1000"/>
                  </p:tgtEl>
                </p:cond>
              </p:nextCondLst>
            </p:seq>
            <p:seq concurrent="1" nextAc="seek">
              <p:cTn id="5524" restart="whenNotActive" fill="hold" evtFilter="cancelBubble" nodeType="interactiveSeq">
                <p:stCondLst>
                  <p:cond evt="onClick" delay="0">
                    <p:tgtEl>
                      <p:spTgt spid="1001"/>
                    </p:tgtEl>
                  </p:cond>
                </p:stCondLst>
                <p:endSync evt="end" delay="0">
                  <p:rtn val="all"/>
                </p:endSync>
                <p:childTnLst>
                  <p:par>
                    <p:cTn id="5525" fill="hold">
                      <p:stCondLst>
                        <p:cond delay="0"/>
                      </p:stCondLst>
                      <p:childTnLst>
                        <p:par>
                          <p:cTn id="5526" fill="hold">
                            <p:stCondLst>
                              <p:cond delay="0"/>
                            </p:stCondLst>
                            <p:childTnLst>
                              <p:par>
                                <p:cTn id="5527" presetID="2" presetClass="entr" presetSubtype="3" fill="hold" nodeType="clickEffect">
                                  <p:stCondLst>
                                    <p:cond delay="0"/>
                                  </p:stCondLst>
                                  <p:childTnLst>
                                    <p:set>
                                      <p:cBhvr>
                                        <p:cTn id="5528" dur="1" fill="hold">
                                          <p:stCondLst>
                                            <p:cond delay="0"/>
                                          </p:stCondLst>
                                        </p:cTn>
                                        <p:tgtEl>
                                          <p:spTgt spid="998"/>
                                        </p:tgtEl>
                                        <p:attrNameLst>
                                          <p:attrName>style.visibility</p:attrName>
                                        </p:attrNameLst>
                                      </p:cBhvr>
                                      <p:to>
                                        <p:strVal val="visible"/>
                                      </p:to>
                                    </p:set>
                                    <p:anim calcmode="lin" valueType="num">
                                      <p:cBhvr additive="base">
                                        <p:cTn id="5529" dur="250" fill="hold"/>
                                        <p:tgtEl>
                                          <p:spTgt spid="998"/>
                                        </p:tgtEl>
                                        <p:attrNameLst>
                                          <p:attrName>ppt_x</p:attrName>
                                        </p:attrNameLst>
                                      </p:cBhvr>
                                      <p:tavLst>
                                        <p:tav tm="0">
                                          <p:val>
                                            <p:strVal val="1+#ppt_w/2"/>
                                          </p:val>
                                        </p:tav>
                                        <p:tav tm="100000">
                                          <p:val>
                                            <p:strVal val="#ppt_x"/>
                                          </p:val>
                                        </p:tav>
                                      </p:tavLst>
                                    </p:anim>
                                    <p:anim calcmode="lin" valueType="num">
                                      <p:cBhvr additive="base">
                                        <p:cTn id="5530" dur="250" fill="hold"/>
                                        <p:tgtEl>
                                          <p:spTgt spid="998"/>
                                        </p:tgtEl>
                                        <p:attrNameLst>
                                          <p:attrName>ppt_y</p:attrName>
                                        </p:attrNameLst>
                                      </p:cBhvr>
                                      <p:tavLst>
                                        <p:tav tm="0">
                                          <p:val>
                                            <p:strVal val="0-#ppt_h/2"/>
                                          </p:val>
                                        </p:tav>
                                        <p:tav tm="100000">
                                          <p:val>
                                            <p:strVal val="#ppt_y"/>
                                          </p:val>
                                        </p:tav>
                                      </p:tavLst>
                                    </p:anim>
                                  </p:childTnLst>
                                </p:cTn>
                              </p:par>
                              <p:par>
                                <p:cTn id="5531" presetID="1" presetClass="entr" presetSubtype="0" fill="hold" nodeType="withEffect">
                                  <p:stCondLst>
                                    <p:cond delay="0"/>
                                  </p:stCondLst>
                                  <p:childTnLst>
                                    <p:set>
                                      <p:cBhvr>
                                        <p:cTn id="5532" dur="1" fill="hold">
                                          <p:stCondLst>
                                            <p:cond delay="0"/>
                                          </p:stCondLst>
                                        </p:cTn>
                                        <p:tgtEl>
                                          <p:spTgt spid="1022"/>
                                        </p:tgtEl>
                                        <p:attrNameLst>
                                          <p:attrName>style.visibility</p:attrName>
                                        </p:attrNameLst>
                                      </p:cBhvr>
                                      <p:to>
                                        <p:strVal val="visible"/>
                                      </p:to>
                                    </p:set>
                                  </p:childTnLst>
                                </p:cTn>
                              </p:par>
                            </p:childTnLst>
                          </p:cTn>
                        </p:par>
                      </p:childTnLst>
                    </p:cTn>
                  </p:par>
                </p:childTnLst>
              </p:cTn>
              <p:nextCondLst>
                <p:cond evt="onClick" delay="0">
                  <p:tgtEl>
                    <p:spTgt spid="1001"/>
                  </p:tgtEl>
                </p:cond>
              </p:nextCondLst>
            </p:seq>
            <p:seq concurrent="1" nextAc="seek">
              <p:cTn id="5533" restart="whenNotActive" fill="hold" evtFilter="cancelBubble" nodeType="interactiveSeq">
                <p:stCondLst>
                  <p:cond evt="onClick" delay="0">
                    <p:tgtEl>
                      <p:spTgt spid="1049"/>
                    </p:tgtEl>
                  </p:cond>
                </p:stCondLst>
                <p:endSync evt="end" delay="0">
                  <p:rtn val="all"/>
                </p:endSync>
                <p:childTnLst>
                  <p:par>
                    <p:cTn id="5534" fill="hold">
                      <p:stCondLst>
                        <p:cond delay="0"/>
                      </p:stCondLst>
                      <p:childTnLst>
                        <p:par>
                          <p:cTn id="5535" fill="hold">
                            <p:stCondLst>
                              <p:cond delay="0"/>
                            </p:stCondLst>
                            <p:childTnLst>
                              <p:par>
                                <p:cTn id="5536" presetID="2" presetClass="entr" presetSubtype="3" fill="hold" nodeType="clickEffect">
                                  <p:stCondLst>
                                    <p:cond delay="0"/>
                                  </p:stCondLst>
                                  <p:childTnLst>
                                    <p:set>
                                      <p:cBhvr>
                                        <p:cTn id="5537" dur="1" fill="hold">
                                          <p:stCondLst>
                                            <p:cond delay="0"/>
                                          </p:stCondLst>
                                        </p:cTn>
                                        <p:tgtEl>
                                          <p:spTgt spid="1046"/>
                                        </p:tgtEl>
                                        <p:attrNameLst>
                                          <p:attrName>style.visibility</p:attrName>
                                        </p:attrNameLst>
                                      </p:cBhvr>
                                      <p:to>
                                        <p:strVal val="visible"/>
                                      </p:to>
                                    </p:set>
                                    <p:anim calcmode="lin" valueType="num">
                                      <p:cBhvr additive="base">
                                        <p:cTn id="5538" dur="250" fill="hold"/>
                                        <p:tgtEl>
                                          <p:spTgt spid="1046"/>
                                        </p:tgtEl>
                                        <p:attrNameLst>
                                          <p:attrName>ppt_x</p:attrName>
                                        </p:attrNameLst>
                                      </p:cBhvr>
                                      <p:tavLst>
                                        <p:tav tm="0">
                                          <p:val>
                                            <p:strVal val="1+#ppt_w/2"/>
                                          </p:val>
                                        </p:tav>
                                        <p:tav tm="100000">
                                          <p:val>
                                            <p:strVal val="#ppt_x"/>
                                          </p:val>
                                        </p:tav>
                                      </p:tavLst>
                                    </p:anim>
                                    <p:anim calcmode="lin" valueType="num">
                                      <p:cBhvr additive="base">
                                        <p:cTn id="5539" dur="250" fill="hold"/>
                                        <p:tgtEl>
                                          <p:spTgt spid="1046"/>
                                        </p:tgtEl>
                                        <p:attrNameLst>
                                          <p:attrName>ppt_y</p:attrName>
                                        </p:attrNameLst>
                                      </p:cBhvr>
                                      <p:tavLst>
                                        <p:tav tm="0">
                                          <p:val>
                                            <p:strVal val="0-#ppt_h/2"/>
                                          </p:val>
                                        </p:tav>
                                        <p:tav tm="100000">
                                          <p:val>
                                            <p:strVal val="#ppt_y"/>
                                          </p:val>
                                        </p:tav>
                                      </p:tavLst>
                                    </p:anim>
                                  </p:childTnLst>
                                </p:cTn>
                              </p:par>
                              <p:par>
                                <p:cTn id="5540" presetID="1" presetClass="entr" presetSubtype="0" fill="hold" nodeType="withEffect">
                                  <p:stCondLst>
                                    <p:cond delay="0"/>
                                  </p:stCondLst>
                                  <p:childTnLst>
                                    <p:set>
                                      <p:cBhvr>
                                        <p:cTn id="5541" dur="1" fill="hold">
                                          <p:stCondLst>
                                            <p:cond delay="0"/>
                                          </p:stCondLst>
                                        </p:cTn>
                                        <p:tgtEl>
                                          <p:spTgt spid="1228"/>
                                        </p:tgtEl>
                                        <p:attrNameLst>
                                          <p:attrName>style.visibility</p:attrName>
                                        </p:attrNameLst>
                                      </p:cBhvr>
                                      <p:to>
                                        <p:strVal val="visible"/>
                                      </p:to>
                                    </p:set>
                                  </p:childTnLst>
                                </p:cTn>
                              </p:par>
                            </p:childTnLst>
                          </p:cTn>
                        </p:par>
                      </p:childTnLst>
                    </p:cTn>
                  </p:par>
                </p:childTnLst>
              </p:cTn>
              <p:nextCondLst>
                <p:cond evt="onClick" delay="0">
                  <p:tgtEl>
                    <p:spTgt spid="1049"/>
                  </p:tgtEl>
                </p:cond>
              </p:nextCondLst>
            </p:seq>
            <p:seq concurrent="1" nextAc="seek">
              <p:cTn id="5542" restart="whenNotActive" fill="hold" evtFilter="cancelBubble" nodeType="interactiveSeq">
                <p:stCondLst>
                  <p:cond evt="onClick" delay="0">
                    <p:tgtEl>
                      <p:spTgt spid="1047"/>
                    </p:tgtEl>
                  </p:cond>
                </p:stCondLst>
                <p:endSync evt="end" delay="0">
                  <p:rtn val="all"/>
                </p:endSync>
                <p:childTnLst>
                  <p:par>
                    <p:cTn id="5543" fill="hold">
                      <p:stCondLst>
                        <p:cond delay="0"/>
                      </p:stCondLst>
                      <p:childTnLst>
                        <p:par>
                          <p:cTn id="5544" fill="hold">
                            <p:stCondLst>
                              <p:cond delay="0"/>
                            </p:stCondLst>
                            <p:childTnLst>
                              <p:par>
                                <p:cTn id="5545" presetID="2" presetClass="entr" presetSubtype="3" fill="hold" nodeType="clickEffect">
                                  <p:stCondLst>
                                    <p:cond delay="0"/>
                                  </p:stCondLst>
                                  <p:childTnLst>
                                    <p:set>
                                      <p:cBhvr>
                                        <p:cTn id="5546" dur="1" fill="hold">
                                          <p:stCondLst>
                                            <p:cond delay="0"/>
                                          </p:stCondLst>
                                        </p:cTn>
                                        <p:tgtEl>
                                          <p:spTgt spid="1039"/>
                                        </p:tgtEl>
                                        <p:attrNameLst>
                                          <p:attrName>style.visibility</p:attrName>
                                        </p:attrNameLst>
                                      </p:cBhvr>
                                      <p:to>
                                        <p:strVal val="visible"/>
                                      </p:to>
                                    </p:set>
                                    <p:anim calcmode="lin" valueType="num">
                                      <p:cBhvr additive="base">
                                        <p:cTn id="5547" dur="250" fill="hold"/>
                                        <p:tgtEl>
                                          <p:spTgt spid="1039"/>
                                        </p:tgtEl>
                                        <p:attrNameLst>
                                          <p:attrName>ppt_x</p:attrName>
                                        </p:attrNameLst>
                                      </p:cBhvr>
                                      <p:tavLst>
                                        <p:tav tm="0">
                                          <p:val>
                                            <p:strVal val="1+#ppt_w/2"/>
                                          </p:val>
                                        </p:tav>
                                        <p:tav tm="100000">
                                          <p:val>
                                            <p:strVal val="#ppt_x"/>
                                          </p:val>
                                        </p:tav>
                                      </p:tavLst>
                                    </p:anim>
                                    <p:anim calcmode="lin" valueType="num">
                                      <p:cBhvr additive="base">
                                        <p:cTn id="5548" dur="250" fill="hold"/>
                                        <p:tgtEl>
                                          <p:spTgt spid="1039"/>
                                        </p:tgtEl>
                                        <p:attrNameLst>
                                          <p:attrName>ppt_y</p:attrName>
                                        </p:attrNameLst>
                                      </p:cBhvr>
                                      <p:tavLst>
                                        <p:tav tm="0">
                                          <p:val>
                                            <p:strVal val="0-#ppt_h/2"/>
                                          </p:val>
                                        </p:tav>
                                        <p:tav tm="100000">
                                          <p:val>
                                            <p:strVal val="#ppt_y"/>
                                          </p:val>
                                        </p:tav>
                                      </p:tavLst>
                                    </p:anim>
                                  </p:childTnLst>
                                </p:cTn>
                              </p:par>
                              <p:par>
                                <p:cTn id="5549" presetID="1" presetClass="entr" presetSubtype="0" fill="hold" nodeType="withEffect">
                                  <p:stCondLst>
                                    <p:cond delay="0"/>
                                  </p:stCondLst>
                                  <p:childTnLst>
                                    <p:set>
                                      <p:cBhvr>
                                        <p:cTn id="5550" dur="1" fill="hold">
                                          <p:stCondLst>
                                            <p:cond delay="0"/>
                                          </p:stCondLst>
                                        </p:cTn>
                                        <p:tgtEl>
                                          <p:spTgt spid="1228"/>
                                        </p:tgtEl>
                                        <p:attrNameLst>
                                          <p:attrName>style.visibility</p:attrName>
                                        </p:attrNameLst>
                                      </p:cBhvr>
                                      <p:to>
                                        <p:strVal val="visible"/>
                                      </p:to>
                                    </p:set>
                                  </p:childTnLst>
                                </p:cTn>
                              </p:par>
                            </p:childTnLst>
                          </p:cTn>
                        </p:par>
                      </p:childTnLst>
                    </p:cTn>
                  </p:par>
                </p:childTnLst>
              </p:cTn>
              <p:nextCondLst>
                <p:cond evt="onClick" delay="0">
                  <p:tgtEl>
                    <p:spTgt spid="1047"/>
                  </p:tgtEl>
                </p:cond>
              </p:nextCondLst>
            </p:seq>
            <p:seq concurrent="1" nextAc="seek">
              <p:cTn id="5551" restart="whenNotActive" fill="hold" evtFilter="cancelBubble" nodeType="interactiveSeq">
                <p:stCondLst>
                  <p:cond evt="onClick" delay="0">
                    <p:tgtEl>
                      <p:spTgt spid="1050"/>
                    </p:tgtEl>
                  </p:cond>
                </p:stCondLst>
                <p:endSync evt="end" delay="0">
                  <p:rtn val="all"/>
                </p:endSync>
                <p:childTnLst>
                  <p:par>
                    <p:cTn id="5552" fill="hold">
                      <p:stCondLst>
                        <p:cond delay="0"/>
                      </p:stCondLst>
                      <p:childTnLst>
                        <p:par>
                          <p:cTn id="5553" fill="hold">
                            <p:stCondLst>
                              <p:cond delay="0"/>
                            </p:stCondLst>
                            <p:childTnLst>
                              <p:par>
                                <p:cTn id="5554" presetID="2" presetClass="entr" presetSubtype="3" fill="hold" nodeType="clickEffect">
                                  <p:stCondLst>
                                    <p:cond delay="0"/>
                                  </p:stCondLst>
                                  <p:childTnLst>
                                    <p:set>
                                      <p:cBhvr>
                                        <p:cTn id="5555" dur="1" fill="hold">
                                          <p:stCondLst>
                                            <p:cond delay="0"/>
                                          </p:stCondLst>
                                        </p:cTn>
                                        <p:tgtEl>
                                          <p:spTgt spid="1045"/>
                                        </p:tgtEl>
                                        <p:attrNameLst>
                                          <p:attrName>style.visibility</p:attrName>
                                        </p:attrNameLst>
                                      </p:cBhvr>
                                      <p:to>
                                        <p:strVal val="visible"/>
                                      </p:to>
                                    </p:set>
                                    <p:anim calcmode="lin" valueType="num">
                                      <p:cBhvr additive="base">
                                        <p:cTn id="5556" dur="250" fill="hold"/>
                                        <p:tgtEl>
                                          <p:spTgt spid="1045"/>
                                        </p:tgtEl>
                                        <p:attrNameLst>
                                          <p:attrName>ppt_x</p:attrName>
                                        </p:attrNameLst>
                                      </p:cBhvr>
                                      <p:tavLst>
                                        <p:tav tm="0">
                                          <p:val>
                                            <p:strVal val="1+#ppt_w/2"/>
                                          </p:val>
                                        </p:tav>
                                        <p:tav tm="100000">
                                          <p:val>
                                            <p:strVal val="#ppt_x"/>
                                          </p:val>
                                        </p:tav>
                                      </p:tavLst>
                                    </p:anim>
                                    <p:anim calcmode="lin" valueType="num">
                                      <p:cBhvr additive="base">
                                        <p:cTn id="5557" dur="250" fill="hold"/>
                                        <p:tgtEl>
                                          <p:spTgt spid="1045"/>
                                        </p:tgtEl>
                                        <p:attrNameLst>
                                          <p:attrName>ppt_y</p:attrName>
                                        </p:attrNameLst>
                                      </p:cBhvr>
                                      <p:tavLst>
                                        <p:tav tm="0">
                                          <p:val>
                                            <p:strVal val="0-#ppt_h/2"/>
                                          </p:val>
                                        </p:tav>
                                        <p:tav tm="100000">
                                          <p:val>
                                            <p:strVal val="#ppt_y"/>
                                          </p:val>
                                        </p:tav>
                                      </p:tavLst>
                                    </p:anim>
                                  </p:childTnLst>
                                </p:cTn>
                              </p:par>
                              <p:par>
                                <p:cTn id="5558" presetID="1" presetClass="entr" presetSubtype="0" fill="hold" nodeType="withEffect">
                                  <p:stCondLst>
                                    <p:cond delay="0"/>
                                  </p:stCondLst>
                                  <p:childTnLst>
                                    <p:set>
                                      <p:cBhvr>
                                        <p:cTn id="5559" dur="1" fill="hold">
                                          <p:stCondLst>
                                            <p:cond delay="0"/>
                                          </p:stCondLst>
                                        </p:cTn>
                                        <p:tgtEl>
                                          <p:spTgt spid="1228"/>
                                        </p:tgtEl>
                                        <p:attrNameLst>
                                          <p:attrName>style.visibility</p:attrName>
                                        </p:attrNameLst>
                                      </p:cBhvr>
                                      <p:to>
                                        <p:strVal val="visible"/>
                                      </p:to>
                                    </p:set>
                                  </p:childTnLst>
                                </p:cTn>
                              </p:par>
                            </p:childTnLst>
                          </p:cTn>
                        </p:par>
                      </p:childTnLst>
                    </p:cTn>
                  </p:par>
                </p:childTnLst>
              </p:cTn>
              <p:nextCondLst>
                <p:cond evt="onClick" delay="0">
                  <p:tgtEl>
                    <p:spTgt spid="1050"/>
                  </p:tgtEl>
                </p:cond>
              </p:nextCondLst>
            </p:seq>
            <p:seq concurrent="1" nextAc="seek">
              <p:cTn id="5560" restart="whenNotActive" fill="hold" evtFilter="cancelBubble" nodeType="interactiveSeq">
                <p:stCondLst>
                  <p:cond evt="onClick" delay="0">
                    <p:tgtEl>
                      <p:spTgt spid="1051"/>
                    </p:tgtEl>
                  </p:cond>
                </p:stCondLst>
                <p:endSync evt="end" delay="0">
                  <p:rtn val="all"/>
                </p:endSync>
                <p:childTnLst>
                  <p:par>
                    <p:cTn id="5561" fill="hold">
                      <p:stCondLst>
                        <p:cond delay="0"/>
                      </p:stCondLst>
                      <p:childTnLst>
                        <p:par>
                          <p:cTn id="5562" fill="hold">
                            <p:stCondLst>
                              <p:cond delay="0"/>
                            </p:stCondLst>
                            <p:childTnLst>
                              <p:par>
                                <p:cTn id="5563" presetID="2" presetClass="entr" presetSubtype="3" fill="hold" nodeType="clickEffect">
                                  <p:stCondLst>
                                    <p:cond delay="0"/>
                                  </p:stCondLst>
                                  <p:childTnLst>
                                    <p:set>
                                      <p:cBhvr>
                                        <p:cTn id="5564" dur="1" fill="hold">
                                          <p:stCondLst>
                                            <p:cond delay="0"/>
                                          </p:stCondLst>
                                        </p:cTn>
                                        <p:tgtEl>
                                          <p:spTgt spid="1052"/>
                                        </p:tgtEl>
                                        <p:attrNameLst>
                                          <p:attrName>style.visibility</p:attrName>
                                        </p:attrNameLst>
                                      </p:cBhvr>
                                      <p:to>
                                        <p:strVal val="visible"/>
                                      </p:to>
                                    </p:set>
                                    <p:anim calcmode="lin" valueType="num">
                                      <p:cBhvr additive="base">
                                        <p:cTn id="5565" dur="250" fill="hold"/>
                                        <p:tgtEl>
                                          <p:spTgt spid="1052"/>
                                        </p:tgtEl>
                                        <p:attrNameLst>
                                          <p:attrName>ppt_x</p:attrName>
                                        </p:attrNameLst>
                                      </p:cBhvr>
                                      <p:tavLst>
                                        <p:tav tm="0">
                                          <p:val>
                                            <p:strVal val="1+#ppt_w/2"/>
                                          </p:val>
                                        </p:tav>
                                        <p:tav tm="100000">
                                          <p:val>
                                            <p:strVal val="#ppt_x"/>
                                          </p:val>
                                        </p:tav>
                                      </p:tavLst>
                                    </p:anim>
                                    <p:anim calcmode="lin" valueType="num">
                                      <p:cBhvr additive="base">
                                        <p:cTn id="5566" dur="250" fill="hold"/>
                                        <p:tgtEl>
                                          <p:spTgt spid="1052"/>
                                        </p:tgtEl>
                                        <p:attrNameLst>
                                          <p:attrName>ppt_y</p:attrName>
                                        </p:attrNameLst>
                                      </p:cBhvr>
                                      <p:tavLst>
                                        <p:tav tm="0">
                                          <p:val>
                                            <p:strVal val="0-#ppt_h/2"/>
                                          </p:val>
                                        </p:tav>
                                        <p:tav tm="100000">
                                          <p:val>
                                            <p:strVal val="#ppt_y"/>
                                          </p:val>
                                        </p:tav>
                                      </p:tavLst>
                                    </p:anim>
                                  </p:childTnLst>
                                </p:cTn>
                              </p:par>
                              <p:par>
                                <p:cTn id="5567" presetID="1" presetClass="entr" presetSubtype="0" fill="hold" nodeType="withEffect">
                                  <p:stCondLst>
                                    <p:cond delay="0"/>
                                  </p:stCondLst>
                                  <p:childTnLst>
                                    <p:set>
                                      <p:cBhvr>
                                        <p:cTn id="5568" dur="1" fill="hold">
                                          <p:stCondLst>
                                            <p:cond delay="0"/>
                                          </p:stCondLst>
                                        </p:cTn>
                                        <p:tgtEl>
                                          <p:spTgt spid="1228"/>
                                        </p:tgtEl>
                                        <p:attrNameLst>
                                          <p:attrName>style.visibility</p:attrName>
                                        </p:attrNameLst>
                                      </p:cBhvr>
                                      <p:to>
                                        <p:strVal val="visible"/>
                                      </p:to>
                                    </p:set>
                                  </p:childTnLst>
                                </p:cTn>
                              </p:par>
                            </p:childTnLst>
                          </p:cTn>
                        </p:par>
                      </p:childTnLst>
                    </p:cTn>
                  </p:par>
                </p:childTnLst>
              </p:cTn>
              <p:nextCondLst>
                <p:cond evt="onClick" delay="0">
                  <p:tgtEl>
                    <p:spTgt spid="1051"/>
                  </p:tgtEl>
                </p:cond>
              </p:nextCondLst>
            </p:seq>
            <p:seq concurrent="1" nextAc="seek">
              <p:cTn id="5569" restart="whenNotActive" fill="hold" evtFilter="cancelBubble" nodeType="interactiveSeq">
                <p:stCondLst>
                  <p:cond evt="onClick" delay="0">
                    <p:tgtEl>
                      <p:spTgt spid="1044"/>
                    </p:tgtEl>
                  </p:cond>
                </p:stCondLst>
                <p:endSync evt="end" delay="0">
                  <p:rtn val="all"/>
                </p:endSync>
                <p:childTnLst>
                  <p:par>
                    <p:cTn id="5570" fill="hold">
                      <p:stCondLst>
                        <p:cond delay="0"/>
                      </p:stCondLst>
                      <p:childTnLst>
                        <p:par>
                          <p:cTn id="5571" fill="hold">
                            <p:stCondLst>
                              <p:cond delay="0"/>
                            </p:stCondLst>
                            <p:childTnLst>
                              <p:par>
                                <p:cTn id="5572" presetID="2" presetClass="entr" presetSubtype="3" fill="hold" nodeType="clickEffect">
                                  <p:stCondLst>
                                    <p:cond delay="0"/>
                                  </p:stCondLst>
                                  <p:childTnLst>
                                    <p:set>
                                      <p:cBhvr>
                                        <p:cTn id="5573" dur="1" fill="hold">
                                          <p:stCondLst>
                                            <p:cond delay="0"/>
                                          </p:stCondLst>
                                        </p:cTn>
                                        <p:tgtEl>
                                          <p:spTgt spid="1048"/>
                                        </p:tgtEl>
                                        <p:attrNameLst>
                                          <p:attrName>style.visibility</p:attrName>
                                        </p:attrNameLst>
                                      </p:cBhvr>
                                      <p:to>
                                        <p:strVal val="visible"/>
                                      </p:to>
                                    </p:set>
                                    <p:anim calcmode="lin" valueType="num">
                                      <p:cBhvr additive="base">
                                        <p:cTn id="5574" dur="250" fill="hold"/>
                                        <p:tgtEl>
                                          <p:spTgt spid="1048"/>
                                        </p:tgtEl>
                                        <p:attrNameLst>
                                          <p:attrName>ppt_x</p:attrName>
                                        </p:attrNameLst>
                                      </p:cBhvr>
                                      <p:tavLst>
                                        <p:tav tm="0">
                                          <p:val>
                                            <p:strVal val="1+#ppt_w/2"/>
                                          </p:val>
                                        </p:tav>
                                        <p:tav tm="100000">
                                          <p:val>
                                            <p:strVal val="#ppt_x"/>
                                          </p:val>
                                        </p:tav>
                                      </p:tavLst>
                                    </p:anim>
                                    <p:anim calcmode="lin" valueType="num">
                                      <p:cBhvr additive="base">
                                        <p:cTn id="5575" dur="250" fill="hold"/>
                                        <p:tgtEl>
                                          <p:spTgt spid="1048"/>
                                        </p:tgtEl>
                                        <p:attrNameLst>
                                          <p:attrName>ppt_y</p:attrName>
                                        </p:attrNameLst>
                                      </p:cBhvr>
                                      <p:tavLst>
                                        <p:tav tm="0">
                                          <p:val>
                                            <p:strVal val="0-#ppt_h/2"/>
                                          </p:val>
                                        </p:tav>
                                        <p:tav tm="100000">
                                          <p:val>
                                            <p:strVal val="#ppt_y"/>
                                          </p:val>
                                        </p:tav>
                                      </p:tavLst>
                                    </p:anim>
                                  </p:childTnLst>
                                </p:cTn>
                              </p:par>
                              <p:par>
                                <p:cTn id="5576" presetID="1" presetClass="entr" presetSubtype="0" fill="hold" nodeType="withEffect">
                                  <p:stCondLst>
                                    <p:cond delay="0"/>
                                  </p:stCondLst>
                                  <p:childTnLst>
                                    <p:set>
                                      <p:cBhvr>
                                        <p:cTn id="5577" dur="1" fill="hold">
                                          <p:stCondLst>
                                            <p:cond delay="0"/>
                                          </p:stCondLst>
                                        </p:cTn>
                                        <p:tgtEl>
                                          <p:spTgt spid="1228"/>
                                        </p:tgtEl>
                                        <p:attrNameLst>
                                          <p:attrName>style.visibility</p:attrName>
                                        </p:attrNameLst>
                                      </p:cBhvr>
                                      <p:to>
                                        <p:strVal val="visible"/>
                                      </p:to>
                                    </p:set>
                                  </p:childTnLst>
                                </p:cTn>
                              </p:par>
                            </p:childTnLst>
                          </p:cTn>
                        </p:par>
                      </p:childTnLst>
                    </p:cTn>
                  </p:par>
                </p:childTnLst>
              </p:cTn>
              <p:nextCondLst>
                <p:cond evt="onClick" delay="0">
                  <p:tgtEl>
                    <p:spTgt spid="1044"/>
                  </p:tgtEl>
                </p:cond>
              </p:nextCondLst>
            </p:seq>
            <p:seq concurrent="1" nextAc="seek">
              <p:cTn id="5578" restart="whenNotActive" fill="hold" evtFilter="cancelBubble" nodeType="interactiveSeq">
                <p:stCondLst>
                  <p:cond evt="onClick" delay="0">
                    <p:tgtEl>
                      <p:spTgt spid="1058"/>
                    </p:tgtEl>
                  </p:cond>
                </p:stCondLst>
                <p:endSync evt="end" delay="0">
                  <p:rtn val="all"/>
                </p:endSync>
                <p:childTnLst>
                  <p:par>
                    <p:cTn id="5579" fill="hold">
                      <p:stCondLst>
                        <p:cond delay="0"/>
                      </p:stCondLst>
                      <p:childTnLst>
                        <p:par>
                          <p:cTn id="5580" fill="hold">
                            <p:stCondLst>
                              <p:cond delay="0"/>
                            </p:stCondLst>
                            <p:childTnLst>
                              <p:par>
                                <p:cTn id="5581" presetID="2" presetClass="entr" presetSubtype="3" fill="hold" nodeType="clickEffect">
                                  <p:stCondLst>
                                    <p:cond delay="0"/>
                                  </p:stCondLst>
                                  <p:childTnLst>
                                    <p:set>
                                      <p:cBhvr>
                                        <p:cTn id="5582" dur="1" fill="hold">
                                          <p:stCondLst>
                                            <p:cond delay="0"/>
                                          </p:stCondLst>
                                        </p:cTn>
                                        <p:tgtEl>
                                          <p:spTgt spid="1055"/>
                                        </p:tgtEl>
                                        <p:attrNameLst>
                                          <p:attrName>style.visibility</p:attrName>
                                        </p:attrNameLst>
                                      </p:cBhvr>
                                      <p:to>
                                        <p:strVal val="visible"/>
                                      </p:to>
                                    </p:set>
                                    <p:anim calcmode="lin" valueType="num">
                                      <p:cBhvr additive="base">
                                        <p:cTn id="5583" dur="250" fill="hold"/>
                                        <p:tgtEl>
                                          <p:spTgt spid="1055"/>
                                        </p:tgtEl>
                                        <p:attrNameLst>
                                          <p:attrName>ppt_x</p:attrName>
                                        </p:attrNameLst>
                                      </p:cBhvr>
                                      <p:tavLst>
                                        <p:tav tm="0">
                                          <p:val>
                                            <p:strVal val="1+#ppt_w/2"/>
                                          </p:val>
                                        </p:tav>
                                        <p:tav tm="100000">
                                          <p:val>
                                            <p:strVal val="#ppt_x"/>
                                          </p:val>
                                        </p:tav>
                                      </p:tavLst>
                                    </p:anim>
                                    <p:anim calcmode="lin" valueType="num">
                                      <p:cBhvr additive="base">
                                        <p:cTn id="5584" dur="250" fill="hold"/>
                                        <p:tgtEl>
                                          <p:spTgt spid="1055"/>
                                        </p:tgtEl>
                                        <p:attrNameLst>
                                          <p:attrName>ppt_y</p:attrName>
                                        </p:attrNameLst>
                                      </p:cBhvr>
                                      <p:tavLst>
                                        <p:tav tm="0">
                                          <p:val>
                                            <p:strVal val="0-#ppt_h/2"/>
                                          </p:val>
                                        </p:tav>
                                        <p:tav tm="100000">
                                          <p:val>
                                            <p:strVal val="#ppt_y"/>
                                          </p:val>
                                        </p:tav>
                                      </p:tavLst>
                                    </p:anim>
                                  </p:childTnLst>
                                </p:cTn>
                              </p:par>
                              <p:par>
                                <p:cTn id="5585" presetID="1" presetClass="entr" presetSubtype="0" fill="hold" nodeType="withEffect">
                                  <p:stCondLst>
                                    <p:cond delay="0"/>
                                  </p:stCondLst>
                                  <p:childTnLst>
                                    <p:set>
                                      <p:cBhvr>
                                        <p:cTn id="5586" dur="1" fill="hold">
                                          <p:stCondLst>
                                            <p:cond delay="0"/>
                                          </p:stCondLst>
                                        </p:cTn>
                                        <p:tgtEl>
                                          <p:spTgt spid="1229"/>
                                        </p:tgtEl>
                                        <p:attrNameLst>
                                          <p:attrName>style.visibility</p:attrName>
                                        </p:attrNameLst>
                                      </p:cBhvr>
                                      <p:to>
                                        <p:strVal val="visible"/>
                                      </p:to>
                                    </p:set>
                                  </p:childTnLst>
                                </p:cTn>
                              </p:par>
                            </p:childTnLst>
                          </p:cTn>
                        </p:par>
                      </p:childTnLst>
                    </p:cTn>
                  </p:par>
                </p:childTnLst>
              </p:cTn>
              <p:nextCondLst>
                <p:cond evt="onClick" delay="0">
                  <p:tgtEl>
                    <p:spTgt spid="1058"/>
                  </p:tgtEl>
                </p:cond>
              </p:nextCondLst>
            </p:seq>
            <p:seq concurrent="1" nextAc="seek">
              <p:cTn id="5587" restart="whenNotActive" fill="hold" evtFilter="cancelBubble" nodeType="interactiveSeq">
                <p:stCondLst>
                  <p:cond evt="onClick" delay="0">
                    <p:tgtEl>
                      <p:spTgt spid="1056"/>
                    </p:tgtEl>
                  </p:cond>
                </p:stCondLst>
                <p:endSync evt="end" delay="0">
                  <p:rtn val="all"/>
                </p:endSync>
                <p:childTnLst>
                  <p:par>
                    <p:cTn id="5588" fill="hold">
                      <p:stCondLst>
                        <p:cond delay="0"/>
                      </p:stCondLst>
                      <p:childTnLst>
                        <p:par>
                          <p:cTn id="5589" fill="hold">
                            <p:stCondLst>
                              <p:cond delay="0"/>
                            </p:stCondLst>
                            <p:childTnLst>
                              <p:par>
                                <p:cTn id="5590" presetID="2" presetClass="entr" presetSubtype="3" fill="hold" nodeType="clickEffect">
                                  <p:stCondLst>
                                    <p:cond delay="0"/>
                                  </p:stCondLst>
                                  <p:childTnLst>
                                    <p:set>
                                      <p:cBhvr>
                                        <p:cTn id="5591" dur="1" fill="hold">
                                          <p:stCondLst>
                                            <p:cond delay="0"/>
                                          </p:stCondLst>
                                        </p:cTn>
                                        <p:tgtEl>
                                          <p:spTgt spid="1036"/>
                                        </p:tgtEl>
                                        <p:attrNameLst>
                                          <p:attrName>style.visibility</p:attrName>
                                        </p:attrNameLst>
                                      </p:cBhvr>
                                      <p:to>
                                        <p:strVal val="visible"/>
                                      </p:to>
                                    </p:set>
                                    <p:anim calcmode="lin" valueType="num">
                                      <p:cBhvr additive="base">
                                        <p:cTn id="5592" dur="250" fill="hold"/>
                                        <p:tgtEl>
                                          <p:spTgt spid="1036"/>
                                        </p:tgtEl>
                                        <p:attrNameLst>
                                          <p:attrName>ppt_x</p:attrName>
                                        </p:attrNameLst>
                                      </p:cBhvr>
                                      <p:tavLst>
                                        <p:tav tm="0">
                                          <p:val>
                                            <p:strVal val="1+#ppt_w/2"/>
                                          </p:val>
                                        </p:tav>
                                        <p:tav tm="100000">
                                          <p:val>
                                            <p:strVal val="#ppt_x"/>
                                          </p:val>
                                        </p:tav>
                                      </p:tavLst>
                                    </p:anim>
                                    <p:anim calcmode="lin" valueType="num">
                                      <p:cBhvr additive="base">
                                        <p:cTn id="5593" dur="250" fill="hold"/>
                                        <p:tgtEl>
                                          <p:spTgt spid="1036"/>
                                        </p:tgtEl>
                                        <p:attrNameLst>
                                          <p:attrName>ppt_y</p:attrName>
                                        </p:attrNameLst>
                                      </p:cBhvr>
                                      <p:tavLst>
                                        <p:tav tm="0">
                                          <p:val>
                                            <p:strVal val="0-#ppt_h/2"/>
                                          </p:val>
                                        </p:tav>
                                        <p:tav tm="100000">
                                          <p:val>
                                            <p:strVal val="#ppt_y"/>
                                          </p:val>
                                        </p:tav>
                                      </p:tavLst>
                                    </p:anim>
                                  </p:childTnLst>
                                </p:cTn>
                              </p:par>
                              <p:par>
                                <p:cTn id="5594" presetID="1" presetClass="entr" presetSubtype="0" fill="hold" nodeType="withEffect">
                                  <p:stCondLst>
                                    <p:cond delay="0"/>
                                  </p:stCondLst>
                                  <p:childTnLst>
                                    <p:set>
                                      <p:cBhvr>
                                        <p:cTn id="5595" dur="1" fill="hold">
                                          <p:stCondLst>
                                            <p:cond delay="0"/>
                                          </p:stCondLst>
                                        </p:cTn>
                                        <p:tgtEl>
                                          <p:spTgt spid="1229"/>
                                        </p:tgtEl>
                                        <p:attrNameLst>
                                          <p:attrName>style.visibility</p:attrName>
                                        </p:attrNameLst>
                                      </p:cBhvr>
                                      <p:to>
                                        <p:strVal val="visible"/>
                                      </p:to>
                                    </p:set>
                                  </p:childTnLst>
                                </p:cTn>
                              </p:par>
                            </p:childTnLst>
                          </p:cTn>
                        </p:par>
                      </p:childTnLst>
                    </p:cTn>
                  </p:par>
                </p:childTnLst>
              </p:cTn>
              <p:nextCondLst>
                <p:cond evt="onClick" delay="0">
                  <p:tgtEl>
                    <p:spTgt spid="1056"/>
                  </p:tgtEl>
                </p:cond>
              </p:nextCondLst>
            </p:seq>
            <p:seq concurrent="1" nextAc="seek">
              <p:cTn id="5596" restart="whenNotActive" fill="hold" evtFilter="cancelBubble" nodeType="interactiveSeq">
                <p:stCondLst>
                  <p:cond evt="onClick" delay="0">
                    <p:tgtEl>
                      <p:spTgt spid="1059"/>
                    </p:tgtEl>
                  </p:cond>
                </p:stCondLst>
                <p:endSync evt="end" delay="0">
                  <p:rtn val="all"/>
                </p:endSync>
                <p:childTnLst>
                  <p:par>
                    <p:cTn id="5597" fill="hold">
                      <p:stCondLst>
                        <p:cond delay="0"/>
                      </p:stCondLst>
                      <p:childTnLst>
                        <p:par>
                          <p:cTn id="5598" fill="hold">
                            <p:stCondLst>
                              <p:cond delay="0"/>
                            </p:stCondLst>
                            <p:childTnLst>
                              <p:par>
                                <p:cTn id="5599" presetID="2" presetClass="entr" presetSubtype="3" fill="hold" nodeType="clickEffect">
                                  <p:stCondLst>
                                    <p:cond delay="0"/>
                                  </p:stCondLst>
                                  <p:childTnLst>
                                    <p:set>
                                      <p:cBhvr>
                                        <p:cTn id="5600" dur="1" fill="hold">
                                          <p:stCondLst>
                                            <p:cond delay="0"/>
                                          </p:stCondLst>
                                        </p:cTn>
                                        <p:tgtEl>
                                          <p:spTgt spid="1061"/>
                                        </p:tgtEl>
                                        <p:attrNameLst>
                                          <p:attrName>style.visibility</p:attrName>
                                        </p:attrNameLst>
                                      </p:cBhvr>
                                      <p:to>
                                        <p:strVal val="visible"/>
                                      </p:to>
                                    </p:set>
                                    <p:anim calcmode="lin" valueType="num">
                                      <p:cBhvr additive="base">
                                        <p:cTn id="5601" dur="250" fill="hold"/>
                                        <p:tgtEl>
                                          <p:spTgt spid="1061"/>
                                        </p:tgtEl>
                                        <p:attrNameLst>
                                          <p:attrName>ppt_x</p:attrName>
                                        </p:attrNameLst>
                                      </p:cBhvr>
                                      <p:tavLst>
                                        <p:tav tm="0">
                                          <p:val>
                                            <p:strVal val="1+#ppt_w/2"/>
                                          </p:val>
                                        </p:tav>
                                        <p:tav tm="100000">
                                          <p:val>
                                            <p:strVal val="#ppt_x"/>
                                          </p:val>
                                        </p:tav>
                                      </p:tavLst>
                                    </p:anim>
                                    <p:anim calcmode="lin" valueType="num">
                                      <p:cBhvr additive="base">
                                        <p:cTn id="5602" dur="250" fill="hold"/>
                                        <p:tgtEl>
                                          <p:spTgt spid="1061"/>
                                        </p:tgtEl>
                                        <p:attrNameLst>
                                          <p:attrName>ppt_y</p:attrName>
                                        </p:attrNameLst>
                                      </p:cBhvr>
                                      <p:tavLst>
                                        <p:tav tm="0">
                                          <p:val>
                                            <p:strVal val="0-#ppt_h/2"/>
                                          </p:val>
                                        </p:tav>
                                        <p:tav tm="100000">
                                          <p:val>
                                            <p:strVal val="#ppt_y"/>
                                          </p:val>
                                        </p:tav>
                                      </p:tavLst>
                                    </p:anim>
                                  </p:childTnLst>
                                </p:cTn>
                              </p:par>
                              <p:par>
                                <p:cTn id="5603" presetID="1" presetClass="entr" presetSubtype="0" fill="hold" nodeType="withEffect">
                                  <p:stCondLst>
                                    <p:cond delay="0"/>
                                  </p:stCondLst>
                                  <p:childTnLst>
                                    <p:set>
                                      <p:cBhvr>
                                        <p:cTn id="5604" dur="1" fill="hold">
                                          <p:stCondLst>
                                            <p:cond delay="0"/>
                                          </p:stCondLst>
                                        </p:cTn>
                                        <p:tgtEl>
                                          <p:spTgt spid="1229"/>
                                        </p:tgtEl>
                                        <p:attrNameLst>
                                          <p:attrName>style.visibility</p:attrName>
                                        </p:attrNameLst>
                                      </p:cBhvr>
                                      <p:to>
                                        <p:strVal val="visible"/>
                                      </p:to>
                                    </p:set>
                                  </p:childTnLst>
                                </p:cTn>
                              </p:par>
                            </p:childTnLst>
                          </p:cTn>
                        </p:par>
                      </p:childTnLst>
                    </p:cTn>
                  </p:par>
                </p:childTnLst>
              </p:cTn>
              <p:nextCondLst>
                <p:cond evt="onClick" delay="0">
                  <p:tgtEl>
                    <p:spTgt spid="1059"/>
                  </p:tgtEl>
                </p:cond>
              </p:nextCondLst>
            </p:seq>
            <p:seq concurrent="1" nextAc="seek">
              <p:cTn id="5605" restart="whenNotActive" fill="hold" evtFilter="cancelBubble" nodeType="interactiveSeq">
                <p:stCondLst>
                  <p:cond evt="onClick" delay="0">
                    <p:tgtEl>
                      <p:spTgt spid="1060"/>
                    </p:tgtEl>
                  </p:cond>
                </p:stCondLst>
                <p:endSync evt="end" delay="0">
                  <p:rtn val="all"/>
                </p:endSync>
                <p:childTnLst>
                  <p:par>
                    <p:cTn id="5606" fill="hold">
                      <p:stCondLst>
                        <p:cond delay="0"/>
                      </p:stCondLst>
                      <p:childTnLst>
                        <p:par>
                          <p:cTn id="5607" fill="hold">
                            <p:stCondLst>
                              <p:cond delay="0"/>
                            </p:stCondLst>
                            <p:childTnLst>
                              <p:par>
                                <p:cTn id="5608" presetID="2" presetClass="entr" presetSubtype="3" fill="hold" nodeType="clickEffect">
                                  <p:stCondLst>
                                    <p:cond delay="0"/>
                                  </p:stCondLst>
                                  <p:childTnLst>
                                    <p:set>
                                      <p:cBhvr>
                                        <p:cTn id="5609" dur="1" fill="hold">
                                          <p:stCondLst>
                                            <p:cond delay="0"/>
                                          </p:stCondLst>
                                        </p:cTn>
                                        <p:tgtEl>
                                          <p:spTgt spid="1057"/>
                                        </p:tgtEl>
                                        <p:attrNameLst>
                                          <p:attrName>style.visibility</p:attrName>
                                        </p:attrNameLst>
                                      </p:cBhvr>
                                      <p:to>
                                        <p:strVal val="visible"/>
                                      </p:to>
                                    </p:set>
                                    <p:anim calcmode="lin" valueType="num">
                                      <p:cBhvr additive="base">
                                        <p:cTn id="5610" dur="250" fill="hold"/>
                                        <p:tgtEl>
                                          <p:spTgt spid="1057"/>
                                        </p:tgtEl>
                                        <p:attrNameLst>
                                          <p:attrName>ppt_x</p:attrName>
                                        </p:attrNameLst>
                                      </p:cBhvr>
                                      <p:tavLst>
                                        <p:tav tm="0">
                                          <p:val>
                                            <p:strVal val="1+#ppt_w/2"/>
                                          </p:val>
                                        </p:tav>
                                        <p:tav tm="100000">
                                          <p:val>
                                            <p:strVal val="#ppt_x"/>
                                          </p:val>
                                        </p:tav>
                                      </p:tavLst>
                                    </p:anim>
                                    <p:anim calcmode="lin" valueType="num">
                                      <p:cBhvr additive="base">
                                        <p:cTn id="5611" dur="250" fill="hold"/>
                                        <p:tgtEl>
                                          <p:spTgt spid="1057"/>
                                        </p:tgtEl>
                                        <p:attrNameLst>
                                          <p:attrName>ppt_y</p:attrName>
                                        </p:attrNameLst>
                                      </p:cBhvr>
                                      <p:tavLst>
                                        <p:tav tm="0">
                                          <p:val>
                                            <p:strVal val="0-#ppt_h/2"/>
                                          </p:val>
                                        </p:tav>
                                        <p:tav tm="100000">
                                          <p:val>
                                            <p:strVal val="#ppt_y"/>
                                          </p:val>
                                        </p:tav>
                                      </p:tavLst>
                                    </p:anim>
                                  </p:childTnLst>
                                </p:cTn>
                              </p:par>
                              <p:par>
                                <p:cTn id="5612" presetID="1" presetClass="entr" presetSubtype="0" fill="hold" nodeType="withEffect">
                                  <p:stCondLst>
                                    <p:cond delay="0"/>
                                  </p:stCondLst>
                                  <p:childTnLst>
                                    <p:set>
                                      <p:cBhvr>
                                        <p:cTn id="5613" dur="1" fill="hold">
                                          <p:stCondLst>
                                            <p:cond delay="0"/>
                                          </p:stCondLst>
                                        </p:cTn>
                                        <p:tgtEl>
                                          <p:spTgt spid="1229"/>
                                        </p:tgtEl>
                                        <p:attrNameLst>
                                          <p:attrName>style.visibility</p:attrName>
                                        </p:attrNameLst>
                                      </p:cBhvr>
                                      <p:to>
                                        <p:strVal val="visible"/>
                                      </p:to>
                                    </p:set>
                                  </p:childTnLst>
                                </p:cTn>
                              </p:par>
                            </p:childTnLst>
                          </p:cTn>
                        </p:par>
                      </p:childTnLst>
                    </p:cTn>
                  </p:par>
                </p:childTnLst>
              </p:cTn>
              <p:nextCondLst>
                <p:cond evt="onClick" delay="0">
                  <p:tgtEl>
                    <p:spTgt spid="1060"/>
                  </p:tgtEl>
                </p:cond>
              </p:nextCondLst>
            </p:seq>
            <p:seq concurrent="1" nextAc="seek">
              <p:cTn id="5614" restart="whenNotActive" fill="hold" evtFilter="cancelBubble" nodeType="interactiveSeq">
                <p:stCondLst>
                  <p:cond evt="onClick" delay="0">
                    <p:tgtEl>
                      <p:spTgt spid="1054"/>
                    </p:tgtEl>
                  </p:cond>
                </p:stCondLst>
                <p:endSync evt="end" delay="0">
                  <p:rtn val="all"/>
                </p:endSync>
                <p:childTnLst>
                  <p:par>
                    <p:cTn id="5615" fill="hold">
                      <p:stCondLst>
                        <p:cond delay="0"/>
                      </p:stCondLst>
                      <p:childTnLst>
                        <p:par>
                          <p:cTn id="5616" fill="hold">
                            <p:stCondLst>
                              <p:cond delay="0"/>
                            </p:stCondLst>
                            <p:childTnLst>
                              <p:par>
                                <p:cTn id="5617" presetID="2" presetClass="entr" presetSubtype="3" fill="hold" nodeType="clickEffect">
                                  <p:stCondLst>
                                    <p:cond delay="0"/>
                                  </p:stCondLst>
                                  <p:childTnLst>
                                    <p:set>
                                      <p:cBhvr>
                                        <p:cTn id="5618" dur="1" fill="hold">
                                          <p:stCondLst>
                                            <p:cond delay="0"/>
                                          </p:stCondLst>
                                        </p:cTn>
                                        <p:tgtEl>
                                          <p:spTgt spid="1053"/>
                                        </p:tgtEl>
                                        <p:attrNameLst>
                                          <p:attrName>style.visibility</p:attrName>
                                        </p:attrNameLst>
                                      </p:cBhvr>
                                      <p:to>
                                        <p:strVal val="visible"/>
                                      </p:to>
                                    </p:set>
                                    <p:anim calcmode="lin" valueType="num">
                                      <p:cBhvr additive="base">
                                        <p:cTn id="5619" dur="250" fill="hold"/>
                                        <p:tgtEl>
                                          <p:spTgt spid="1053"/>
                                        </p:tgtEl>
                                        <p:attrNameLst>
                                          <p:attrName>ppt_x</p:attrName>
                                        </p:attrNameLst>
                                      </p:cBhvr>
                                      <p:tavLst>
                                        <p:tav tm="0">
                                          <p:val>
                                            <p:strVal val="1+#ppt_w/2"/>
                                          </p:val>
                                        </p:tav>
                                        <p:tav tm="100000">
                                          <p:val>
                                            <p:strVal val="#ppt_x"/>
                                          </p:val>
                                        </p:tav>
                                      </p:tavLst>
                                    </p:anim>
                                    <p:anim calcmode="lin" valueType="num">
                                      <p:cBhvr additive="base">
                                        <p:cTn id="5620" dur="250" fill="hold"/>
                                        <p:tgtEl>
                                          <p:spTgt spid="1053"/>
                                        </p:tgtEl>
                                        <p:attrNameLst>
                                          <p:attrName>ppt_y</p:attrName>
                                        </p:attrNameLst>
                                      </p:cBhvr>
                                      <p:tavLst>
                                        <p:tav tm="0">
                                          <p:val>
                                            <p:strVal val="0-#ppt_h/2"/>
                                          </p:val>
                                        </p:tav>
                                        <p:tav tm="100000">
                                          <p:val>
                                            <p:strVal val="#ppt_y"/>
                                          </p:val>
                                        </p:tav>
                                      </p:tavLst>
                                    </p:anim>
                                  </p:childTnLst>
                                </p:cTn>
                              </p:par>
                              <p:par>
                                <p:cTn id="5621" presetID="1" presetClass="entr" presetSubtype="0" fill="hold" nodeType="withEffect">
                                  <p:stCondLst>
                                    <p:cond delay="0"/>
                                  </p:stCondLst>
                                  <p:childTnLst>
                                    <p:set>
                                      <p:cBhvr>
                                        <p:cTn id="5622" dur="1" fill="hold">
                                          <p:stCondLst>
                                            <p:cond delay="0"/>
                                          </p:stCondLst>
                                        </p:cTn>
                                        <p:tgtEl>
                                          <p:spTgt spid="1229"/>
                                        </p:tgtEl>
                                        <p:attrNameLst>
                                          <p:attrName>style.visibility</p:attrName>
                                        </p:attrNameLst>
                                      </p:cBhvr>
                                      <p:to>
                                        <p:strVal val="visible"/>
                                      </p:to>
                                    </p:set>
                                  </p:childTnLst>
                                </p:cTn>
                              </p:par>
                            </p:childTnLst>
                          </p:cTn>
                        </p:par>
                      </p:childTnLst>
                    </p:cTn>
                  </p:par>
                </p:childTnLst>
              </p:cTn>
              <p:nextCondLst>
                <p:cond evt="onClick" delay="0">
                  <p:tgtEl>
                    <p:spTgt spid="1054"/>
                  </p:tgtEl>
                </p:cond>
              </p:nextCondLst>
            </p:seq>
            <p:seq concurrent="1" nextAc="seek">
              <p:cTn id="5623" restart="whenNotActive" fill="hold" evtFilter="cancelBubble" nodeType="interactiveSeq">
                <p:stCondLst>
                  <p:cond evt="onClick" delay="0">
                    <p:tgtEl>
                      <p:spTgt spid="1064"/>
                    </p:tgtEl>
                  </p:cond>
                </p:stCondLst>
                <p:endSync evt="end" delay="0">
                  <p:rtn val="all"/>
                </p:endSync>
                <p:childTnLst>
                  <p:par>
                    <p:cTn id="5624" fill="hold">
                      <p:stCondLst>
                        <p:cond delay="0"/>
                      </p:stCondLst>
                      <p:childTnLst>
                        <p:par>
                          <p:cTn id="5625" fill="hold">
                            <p:stCondLst>
                              <p:cond delay="0"/>
                            </p:stCondLst>
                            <p:childTnLst>
                              <p:par>
                                <p:cTn id="5626" presetID="2" presetClass="entr" presetSubtype="3" fill="hold" nodeType="clickEffect">
                                  <p:stCondLst>
                                    <p:cond delay="0"/>
                                  </p:stCondLst>
                                  <p:childTnLst>
                                    <p:set>
                                      <p:cBhvr>
                                        <p:cTn id="5627" dur="1" fill="hold">
                                          <p:stCondLst>
                                            <p:cond delay="0"/>
                                          </p:stCondLst>
                                        </p:cTn>
                                        <p:tgtEl>
                                          <p:spTgt spid="1042"/>
                                        </p:tgtEl>
                                        <p:attrNameLst>
                                          <p:attrName>style.visibility</p:attrName>
                                        </p:attrNameLst>
                                      </p:cBhvr>
                                      <p:to>
                                        <p:strVal val="visible"/>
                                      </p:to>
                                    </p:set>
                                    <p:anim calcmode="lin" valueType="num">
                                      <p:cBhvr additive="base">
                                        <p:cTn id="5628" dur="250" fill="hold"/>
                                        <p:tgtEl>
                                          <p:spTgt spid="1042"/>
                                        </p:tgtEl>
                                        <p:attrNameLst>
                                          <p:attrName>ppt_x</p:attrName>
                                        </p:attrNameLst>
                                      </p:cBhvr>
                                      <p:tavLst>
                                        <p:tav tm="0">
                                          <p:val>
                                            <p:strVal val="1+#ppt_w/2"/>
                                          </p:val>
                                        </p:tav>
                                        <p:tav tm="100000">
                                          <p:val>
                                            <p:strVal val="#ppt_x"/>
                                          </p:val>
                                        </p:tav>
                                      </p:tavLst>
                                    </p:anim>
                                    <p:anim calcmode="lin" valueType="num">
                                      <p:cBhvr additive="base">
                                        <p:cTn id="5629" dur="250" fill="hold"/>
                                        <p:tgtEl>
                                          <p:spTgt spid="1042"/>
                                        </p:tgtEl>
                                        <p:attrNameLst>
                                          <p:attrName>ppt_y</p:attrName>
                                        </p:attrNameLst>
                                      </p:cBhvr>
                                      <p:tavLst>
                                        <p:tav tm="0">
                                          <p:val>
                                            <p:strVal val="0-#ppt_h/2"/>
                                          </p:val>
                                        </p:tav>
                                        <p:tav tm="100000">
                                          <p:val>
                                            <p:strVal val="#ppt_y"/>
                                          </p:val>
                                        </p:tav>
                                      </p:tavLst>
                                    </p:anim>
                                  </p:childTnLst>
                                </p:cTn>
                              </p:par>
                              <p:par>
                                <p:cTn id="5630" presetID="1" presetClass="entr" presetSubtype="0" fill="hold" nodeType="withEffect">
                                  <p:stCondLst>
                                    <p:cond delay="0"/>
                                  </p:stCondLst>
                                  <p:childTnLst>
                                    <p:set>
                                      <p:cBhvr>
                                        <p:cTn id="5631" dur="1" fill="hold">
                                          <p:stCondLst>
                                            <p:cond delay="0"/>
                                          </p:stCondLst>
                                        </p:cTn>
                                        <p:tgtEl>
                                          <p:spTgt spid="1230"/>
                                        </p:tgtEl>
                                        <p:attrNameLst>
                                          <p:attrName>style.visibility</p:attrName>
                                        </p:attrNameLst>
                                      </p:cBhvr>
                                      <p:to>
                                        <p:strVal val="visible"/>
                                      </p:to>
                                    </p:set>
                                  </p:childTnLst>
                                </p:cTn>
                              </p:par>
                            </p:childTnLst>
                          </p:cTn>
                        </p:par>
                      </p:childTnLst>
                    </p:cTn>
                  </p:par>
                </p:childTnLst>
              </p:cTn>
              <p:nextCondLst>
                <p:cond evt="onClick" delay="0">
                  <p:tgtEl>
                    <p:spTgt spid="1064"/>
                  </p:tgtEl>
                </p:cond>
              </p:nextCondLst>
            </p:seq>
            <p:seq concurrent="1" nextAc="seek">
              <p:cTn id="5632" restart="whenNotActive" fill="hold" evtFilter="cancelBubble" nodeType="interactiveSeq">
                <p:stCondLst>
                  <p:cond evt="onClick" delay="0">
                    <p:tgtEl>
                      <p:spTgt spid="1067"/>
                    </p:tgtEl>
                  </p:cond>
                </p:stCondLst>
                <p:endSync evt="end" delay="0">
                  <p:rtn val="all"/>
                </p:endSync>
                <p:childTnLst>
                  <p:par>
                    <p:cTn id="5633" fill="hold">
                      <p:stCondLst>
                        <p:cond delay="0"/>
                      </p:stCondLst>
                      <p:childTnLst>
                        <p:par>
                          <p:cTn id="5634" fill="hold">
                            <p:stCondLst>
                              <p:cond delay="0"/>
                            </p:stCondLst>
                            <p:childTnLst>
                              <p:par>
                                <p:cTn id="5635" presetID="2" presetClass="entr" presetSubtype="3" fill="hold" nodeType="clickEffect">
                                  <p:stCondLst>
                                    <p:cond delay="0"/>
                                  </p:stCondLst>
                                  <p:childTnLst>
                                    <p:set>
                                      <p:cBhvr>
                                        <p:cTn id="5636" dur="1" fill="hold">
                                          <p:stCondLst>
                                            <p:cond delay="0"/>
                                          </p:stCondLst>
                                        </p:cTn>
                                        <p:tgtEl>
                                          <p:spTgt spid="1038"/>
                                        </p:tgtEl>
                                        <p:attrNameLst>
                                          <p:attrName>style.visibility</p:attrName>
                                        </p:attrNameLst>
                                      </p:cBhvr>
                                      <p:to>
                                        <p:strVal val="visible"/>
                                      </p:to>
                                    </p:set>
                                    <p:anim calcmode="lin" valueType="num">
                                      <p:cBhvr additive="base">
                                        <p:cTn id="5637" dur="250" fill="hold"/>
                                        <p:tgtEl>
                                          <p:spTgt spid="1038"/>
                                        </p:tgtEl>
                                        <p:attrNameLst>
                                          <p:attrName>ppt_x</p:attrName>
                                        </p:attrNameLst>
                                      </p:cBhvr>
                                      <p:tavLst>
                                        <p:tav tm="0">
                                          <p:val>
                                            <p:strVal val="1+#ppt_w/2"/>
                                          </p:val>
                                        </p:tav>
                                        <p:tav tm="100000">
                                          <p:val>
                                            <p:strVal val="#ppt_x"/>
                                          </p:val>
                                        </p:tav>
                                      </p:tavLst>
                                    </p:anim>
                                    <p:anim calcmode="lin" valueType="num">
                                      <p:cBhvr additive="base">
                                        <p:cTn id="5638" dur="250" fill="hold"/>
                                        <p:tgtEl>
                                          <p:spTgt spid="1038"/>
                                        </p:tgtEl>
                                        <p:attrNameLst>
                                          <p:attrName>ppt_y</p:attrName>
                                        </p:attrNameLst>
                                      </p:cBhvr>
                                      <p:tavLst>
                                        <p:tav tm="0">
                                          <p:val>
                                            <p:strVal val="0-#ppt_h/2"/>
                                          </p:val>
                                        </p:tav>
                                        <p:tav tm="100000">
                                          <p:val>
                                            <p:strVal val="#ppt_y"/>
                                          </p:val>
                                        </p:tav>
                                      </p:tavLst>
                                    </p:anim>
                                  </p:childTnLst>
                                </p:cTn>
                              </p:par>
                              <p:par>
                                <p:cTn id="5639" presetID="1" presetClass="entr" presetSubtype="0" fill="hold" nodeType="withEffect">
                                  <p:stCondLst>
                                    <p:cond delay="0"/>
                                  </p:stCondLst>
                                  <p:childTnLst>
                                    <p:set>
                                      <p:cBhvr>
                                        <p:cTn id="5640" dur="1" fill="hold">
                                          <p:stCondLst>
                                            <p:cond delay="0"/>
                                          </p:stCondLst>
                                        </p:cTn>
                                        <p:tgtEl>
                                          <p:spTgt spid="1230"/>
                                        </p:tgtEl>
                                        <p:attrNameLst>
                                          <p:attrName>style.visibility</p:attrName>
                                        </p:attrNameLst>
                                      </p:cBhvr>
                                      <p:to>
                                        <p:strVal val="visible"/>
                                      </p:to>
                                    </p:set>
                                  </p:childTnLst>
                                </p:cTn>
                              </p:par>
                            </p:childTnLst>
                          </p:cTn>
                        </p:par>
                      </p:childTnLst>
                    </p:cTn>
                  </p:par>
                </p:childTnLst>
              </p:cTn>
              <p:nextCondLst>
                <p:cond evt="onClick" delay="0">
                  <p:tgtEl>
                    <p:spTgt spid="1067"/>
                  </p:tgtEl>
                </p:cond>
              </p:nextCondLst>
            </p:seq>
            <p:seq concurrent="1" nextAc="seek">
              <p:cTn id="5641" restart="whenNotActive" fill="hold" evtFilter="cancelBubble" nodeType="interactiveSeq">
                <p:stCondLst>
                  <p:cond evt="onClick" delay="0">
                    <p:tgtEl>
                      <p:spTgt spid="1065"/>
                    </p:tgtEl>
                  </p:cond>
                </p:stCondLst>
                <p:endSync evt="end" delay="0">
                  <p:rtn val="all"/>
                </p:endSync>
                <p:childTnLst>
                  <p:par>
                    <p:cTn id="5642" fill="hold">
                      <p:stCondLst>
                        <p:cond delay="0"/>
                      </p:stCondLst>
                      <p:childTnLst>
                        <p:par>
                          <p:cTn id="5643" fill="hold">
                            <p:stCondLst>
                              <p:cond delay="0"/>
                            </p:stCondLst>
                            <p:childTnLst>
                              <p:par>
                                <p:cTn id="5644" presetID="2" presetClass="entr" presetSubtype="3" fill="hold" nodeType="clickEffect">
                                  <p:stCondLst>
                                    <p:cond delay="0"/>
                                  </p:stCondLst>
                                  <p:childTnLst>
                                    <p:set>
                                      <p:cBhvr>
                                        <p:cTn id="5645" dur="1" fill="hold">
                                          <p:stCondLst>
                                            <p:cond delay="0"/>
                                          </p:stCondLst>
                                        </p:cTn>
                                        <p:tgtEl>
                                          <p:spTgt spid="1041"/>
                                        </p:tgtEl>
                                        <p:attrNameLst>
                                          <p:attrName>style.visibility</p:attrName>
                                        </p:attrNameLst>
                                      </p:cBhvr>
                                      <p:to>
                                        <p:strVal val="visible"/>
                                      </p:to>
                                    </p:set>
                                    <p:anim calcmode="lin" valueType="num">
                                      <p:cBhvr additive="base">
                                        <p:cTn id="5646" dur="250" fill="hold"/>
                                        <p:tgtEl>
                                          <p:spTgt spid="1041"/>
                                        </p:tgtEl>
                                        <p:attrNameLst>
                                          <p:attrName>ppt_x</p:attrName>
                                        </p:attrNameLst>
                                      </p:cBhvr>
                                      <p:tavLst>
                                        <p:tav tm="0">
                                          <p:val>
                                            <p:strVal val="1+#ppt_w/2"/>
                                          </p:val>
                                        </p:tav>
                                        <p:tav tm="100000">
                                          <p:val>
                                            <p:strVal val="#ppt_x"/>
                                          </p:val>
                                        </p:tav>
                                      </p:tavLst>
                                    </p:anim>
                                    <p:anim calcmode="lin" valueType="num">
                                      <p:cBhvr additive="base">
                                        <p:cTn id="5647" dur="250" fill="hold"/>
                                        <p:tgtEl>
                                          <p:spTgt spid="1041"/>
                                        </p:tgtEl>
                                        <p:attrNameLst>
                                          <p:attrName>ppt_y</p:attrName>
                                        </p:attrNameLst>
                                      </p:cBhvr>
                                      <p:tavLst>
                                        <p:tav tm="0">
                                          <p:val>
                                            <p:strVal val="0-#ppt_h/2"/>
                                          </p:val>
                                        </p:tav>
                                        <p:tav tm="100000">
                                          <p:val>
                                            <p:strVal val="#ppt_y"/>
                                          </p:val>
                                        </p:tav>
                                      </p:tavLst>
                                    </p:anim>
                                  </p:childTnLst>
                                </p:cTn>
                              </p:par>
                              <p:par>
                                <p:cTn id="5648" presetID="1" presetClass="entr" presetSubtype="0" fill="hold" nodeType="withEffect">
                                  <p:stCondLst>
                                    <p:cond delay="0"/>
                                  </p:stCondLst>
                                  <p:childTnLst>
                                    <p:set>
                                      <p:cBhvr>
                                        <p:cTn id="5649" dur="1" fill="hold">
                                          <p:stCondLst>
                                            <p:cond delay="0"/>
                                          </p:stCondLst>
                                        </p:cTn>
                                        <p:tgtEl>
                                          <p:spTgt spid="1230"/>
                                        </p:tgtEl>
                                        <p:attrNameLst>
                                          <p:attrName>style.visibility</p:attrName>
                                        </p:attrNameLst>
                                      </p:cBhvr>
                                      <p:to>
                                        <p:strVal val="visible"/>
                                      </p:to>
                                    </p:set>
                                  </p:childTnLst>
                                </p:cTn>
                              </p:par>
                            </p:childTnLst>
                          </p:cTn>
                        </p:par>
                      </p:childTnLst>
                    </p:cTn>
                  </p:par>
                </p:childTnLst>
              </p:cTn>
              <p:nextCondLst>
                <p:cond evt="onClick" delay="0">
                  <p:tgtEl>
                    <p:spTgt spid="1065"/>
                  </p:tgtEl>
                </p:cond>
              </p:nextCondLst>
            </p:seq>
            <p:seq concurrent="1" nextAc="seek">
              <p:cTn id="5650" restart="whenNotActive" fill="hold" evtFilter="cancelBubble" nodeType="interactiveSeq">
                <p:stCondLst>
                  <p:cond evt="onClick" delay="0">
                    <p:tgtEl>
                      <p:spTgt spid="1066"/>
                    </p:tgtEl>
                  </p:cond>
                </p:stCondLst>
                <p:endSync evt="end" delay="0">
                  <p:rtn val="all"/>
                </p:endSync>
                <p:childTnLst>
                  <p:par>
                    <p:cTn id="5651" fill="hold">
                      <p:stCondLst>
                        <p:cond delay="0"/>
                      </p:stCondLst>
                      <p:childTnLst>
                        <p:par>
                          <p:cTn id="5652" fill="hold">
                            <p:stCondLst>
                              <p:cond delay="0"/>
                            </p:stCondLst>
                            <p:childTnLst>
                              <p:par>
                                <p:cTn id="5653" presetID="2" presetClass="entr" presetSubtype="3" fill="hold" nodeType="clickEffect">
                                  <p:stCondLst>
                                    <p:cond delay="0"/>
                                  </p:stCondLst>
                                  <p:childTnLst>
                                    <p:set>
                                      <p:cBhvr>
                                        <p:cTn id="5654" dur="1" fill="hold">
                                          <p:stCondLst>
                                            <p:cond delay="0"/>
                                          </p:stCondLst>
                                        </p:cTn>
                                        <p:tgtEl>
                                          <p:spTgt spid="1034"/>
                                        </p:tgtEl>
                                        <p:attrNameLst>
                                          <p:attrName>style.visibility</p:attrName>
                                        </p:attrNameLst>
                                      </p:cBhvr>
                                      <p:to>
                                        <p:strVal val="visible"/>
                                      </p:to>
                                    </p:set>
                                    <p:anim calcmode="lin" valueType="num">
                                      <p:cBhvr additive="base">
                                        <p:cTn id="5655" dur="250" fill="hold"/>
                                        <p:tgtEl>
                                          <p:spTgt spid="1034"/>
                                        </p:tgtEl>
                                        <p:attrNameLst>
                                          <p:attrName>ppt_x</p:attrName>
                                        </p:attrNameLst>
                                      </p:cBhvr>
                                      <p:tavLst>
                                        <p:tav tm="0">
                                          <p:val>
                                            <p:strVal val="1+#ppt_w/2"/>
                                          </p:val>
                                        </p:tav>
                                        <p:tav tm="100000">
                                          <p:val>
                                            <p:strVal val="#ppt_x"/>
                                          </p:val>
                                        </p:tav>
                                      </p:tavLst>
                                    </p:anim>
                                    <p:anim calcmode="lin" valueType="num">
                                      <p:cBhvr additive="base">
                                        <p:cTn id="5656" dur="250" fill="hold"/>
                                        <p:tgtEl>
                                          <p:spTgt spid="1034"/>
                                        </p:tgtEl>
                                        <p:attrNameLst>
                                          <p:attrName>ppt_y</p:attrName>
                                        </p:attrNameLst>
                                      </p:cBhvr>
                                      <p:tavLst>
                                        <p:tav tm="0">
                                          <p:val>
                                            <p:strVal val="0-#ppt_h/2"/>
                                          </p:val>
                                        </p:tav>
                                        <p:tav tm="100000">
                                          <p:val>
                                            <p:strVal val="#ppt_y"/>
                                          </p:val>
                                        </p:tav>
                                      </p:tavLst>
                                    </p:anim>
                                  </p:childTnLst>
                                </p:cTn>
                              </p:par>
                              <p:par>
                                <p:cTn id="5657" presetID="1" presetClass="entr" presetSubtype="0" fill="hold" nodeType="withEffect">
                                  <p:stCondLst>
                                    <p:cond delay="0"/>
                                  </p:stCondLst>
                                  <p:childTnLst>
                                    <p:set>
                                      <p:cBhvr>
                                        <p:cTn id="5658" dur="1" fill="hold">
                                          <p:stCondLst>
                                            <p:cond delay="0"/>
                                          </p:stCondLst>
                                        </p:cTn>
                                        <p:tgtEl>
                                          <p:spTgt spid="1230"/>
                                        </p:tgtEl>
                                        <p:attrNameLst>
                                          <p:attrName>style.visibility</p:attrName>
                                        </p:attrNameLst>
                                      </p:cBhvr>
                                      <p:to>
                                        <p:strVal val="visible"/>
                                      </p:to>
                                    </p:set>
                                  </p:childTnLst>
                                </p:cTn>
                              </p:par>
                            </p:childTnLst>
                          </p:cTn>
                        </p:par>
                      </p:childTnLst>
                    </p:cTn>
                  </p:par>
                </p:childTnLst>
              </p:cTn>
              <p:nextCondLst>
                <p:cond evt="onClick" delay="0">
                  <p:tgtEl>
                    <p:spTgt spid="1066"/>
                  </p:tgtEl>
                </p:cond>
              </p:nextCondLst>
            </p:seq>
            <p:seq concurrent="1" nextAc="seek">
              <p:cTn id="5659" restart="whenNotActive" fill="hold" evtFilter="cancelBubble" nodeType="interactiveSeq">
                <p:stCondLst>
                  <p:cond evt="onClick" delay="0">
                    <p:tgtEl>
                      <p:spTgt spid="1063"/>
                    </p:tgtEl>
                  </p:cond>
                </p:stCondLst>
                <p:endSync evt="end" delay="0">
                  <p:rtn val="all"/>
                </p:endSync>
                <p:childTnLst>
                  <p:par>
                    <p:cTn id="5660" fill="hold">
                      <p:stCondLst>
                        <p:cond delay="0"/>
                      </p:stCondLst>
                      <p:childTnLst>
                        <p:par>
                          <p:cTn id="5661" fill="hold">
                            <p:stCondLst>
                              <p:cond delay="0"/>
                            </p:stCondLst>
                            <p:childTnLst>
                              <p:par>
                                <p:cTn id="5662" presetID="2" presetClass="entr" presetSubtype="3" fill="hold" nodeType="clickEffect">
                                  <p:stCondLst>
                                    <p:cond delay="0"/>
                                  </p:stCondLst>
                                  <p:childTnLst>
                                    <p:set>
                                      <p:cBhvr>
                                        <p:cTn id="5663" dur="1" fill="hold">
                                          <p:stCondLst>
                                            <p:cond delay="0"/>
                                          </p:stCondLst>
                                        </p:cTn>
                                        <p:tgtEl>
                                          <p:spTgt spid="1062"/>
                                        </p:tgtEl>
                                        <p:attrNameLst>
                                          <p:attrName>style.visibility</p:attrName>
                                        </p:attrNameLst>
                                      </p:cBhvr>
                                      <p:to>
                                        <p:strVal val="visible"/>
                                      </p:to>
                                    </p:set>
                                    <p:anim calcmode="lin" valueType="num">
                                      <p:cBhvr additive="base">
                                        <p:cTn id="5664" dur="250" fill="hold"/>
                                        <p:tgtEl>
                                          <p:spTgt spid="1062"/>
                                        </p:tgtEl>
                                        <p:attrNameLst>
                                          <p:attrName>ppt_x</p:attrName>
                                        </p:attrNameLst>
                                      </p:cBhvr>
                                      <p:tavLst>
                                        <p:tav tm="0">
                                          <p:val>
                                            <p:strVal val="1+#ppt_w/2"/>
                                          </p:val>
                                        </p:tav>
                                        <p:tav tm="100000">
                                          <p:val>
                                            <p:strVal val="#ppt_x"/>
                                          </p:val>
                                        </p:tav>
                                      </p:tavLst>
                                    </p:anim>
                                    <p:anim calcmode="lin" valueType="num">
                                      <p:cBhvr additive="base">
                                        <p:cTn id="5665" dur="250" fill="hold"/>
                                        <p:tgtEl>
                                          <p:spTgt spid="1062"/>
                                        </p:tgtEl>
                                        <p:attrNameLst>
                                          <p:attrName>ppt_y</p:attrName>
                                        </p:attrNameLst>
                                      </p:cBhvr>
                                      <p:tavLst>
                                        <p:tav tm="0">
                                          <p:val>
                                            <p:strVal val="0-#ppt_h/2"/>
                                          </p:val>
                                        </p:tav>
                                        <p:tav tm="100000">
                                          <p:val>
                                            <p:strVal val="#ppt_y"/>
                                          </p:val>
                                        </p:tav>
                                      </p:tavLst>
                                    </p:anim>
                                  </p:childTnLst>
                                </p:cTn>
                              </p:par>
                              <p:par>
                                <p:cTn id="5666" presetID="1" presetClass="entr" presetSubtype="0" fill="hold" nodeType="withEffect">
                                  <p:stCondLst>
                                    <p:cond delay="0"/>
                                  </p:stCondLst>
                                  <p:childTnLst>
                                    <p:set>
                                      <p:cBhvr>
                                        <p:cTn id="5667" dur="1" fill="hold">
                                          <p:stCondLst>
                                            <p:cond delay="0"/>
                                          </p:stCondLst>
                                        </p:cTn>
                                        <p:tgtEl>
                                          <p:spTgt spid="1230"/>
                                        </p:tgtEl>
                                        <p:attrNameLst>
                                          <p:attrName>style.visibility</p:attrName>
                                        </p:attrNameLst>
                                      </p:cBhvr>
                                      <p:to>
                                        <p:strVal val="visible"/>
                                      </p:to>
                                    </p:set>
                                  </p:childTnLst>
                                </p:cTn>
                              </p:par>
                            </p:childTnLst>
                          </p:cTn>
                        </p:par>
                      </p:childTnLst>
                    </p:cTn>
                  </p:par>
                </p:childTnLst>
              </p:cTn>
              <p:nextCondLst>
                <p:cond evt="onClick" delay="0">
                  <p:tgtEl>
                    <p:spTgt spid="1063"/>
                  </p:tgtEl>
                </p:cond>
              </p:nextCondLst>
            </p:seq>
            <p:seq concurrent="1" nextAc="seek">
              <p:cTn id="5668" restart="whenNotActive" fill="hold" evtFilter="cancelBubble" nodeType="interactiveSeq">
                <p:stCondLst>
                  <p:cond evt="onClick" delay="0">
                    <p:tgtEl>
                      <p:spTgt spid="1072"/>
                    </p:tgtEl>
                  </p:cond>
                </p:stCondLst>
                <p:endSync evt="end" delay="0">
                  <p:rtn val="all"/>
                </p:endSync>
                <p:childTnLst>
                  <p:par>
                    <p:cTn id="5669" fill="hold">
                      <p:stCondLst>
                        <p:cond delay="0"/>
                      </p:stCondLst>
                      <p:childTnLst>
                        <p:par>
                          <p:cTn id="5670" fill="hold">
                            <p:stCondLst>
                              <p:cond delay="0"/>
                            </p:stCondLst>
                            <p:childTnLst>
                              <p:par>
                                <p:cTn id="5671" presetID="2" presetClass="entr" presetSubtype="3" fill="hold" nodeType="clickEffect">
                                  <p:stCondLst>
                                    <p:cond delay="0"/>
                                  </p:stCondLst>
                                  <p:childTnLst>
                                    <p:set>
                                      <p:cBhvr>
                                        <p:cTn id="5672" dur="1" fill="hold">
                                          <p:stCondLst>
                                            <p:cond delay="0"/>
                                          </p:stCondLst>
                                        </p:cTn>
                                        <p:tgtEl>
                                          <p:spTgt spid="1035"/>
                                        </p:tgtEl>
                                        <p:attrNameLst>
                                          <p:attrName>style.visibility</p:attrName>
                                        </p:attrNameLst>
                                      </p:cBhvr>
                                      <p:to>
                                        <p:strVal val="visible"/>
                                      </p:to>
                                    </p:set>
                                    <p:anim calcmode="lin" valueType="num">
                                      <p:cBhvr additive="base">
                                        <p:cTn id="5673" dur="250" fill="hold"/>
                                        <p:tgtEl>
                                          <p:spTgt spid="1035"/>
                                        </p:tgtEl>
                                        <p:attrNameLst>
                                          <p:attrName>ppt_x</p:attrName>
                                        </p:attrNameLst>
                                      </p:cBhvr>
                                      <p:tavLst>
                                        <p:tav tm="0">
                                          <p:val>
                                            <p:strVal val="1+#ppt_w/2"/>
                                          </p:val>
                                        </p:tav>
                                        <p:tav tm="100000">
                                          <p:val>
                                            <p:strVal val="#ppt_x"/>
                                          </p:val>
                                        </p:tav>
                                      </p:tavLst>
                                    </p:anim>
                                    <p:anim calcmode="lin" valueType="num">
                                      <p:cBhvr additive="base">
                                        <p:cTn id="5674" dur="250" fill="hold"/>
                                        <p:tgtEl>
                                          <p:spTgt spid="1035"/>
                                        </p:tgtEl>
                                        <p:attrNameLst>
                                          <p:attrName>ppt_y</p:attrName>
                                        </p:attrNameLst>
                                      </p:cBhvr>
                                      <p:tavLst>
                                        <p:tav tm="0">
                                          <p:val>
                                            <p:strVal val="0-#ppt_h/2"/>
                                          </p:val>
                                        </p:tav>
                                        <p:tav tm="100000">
                                          <p:val>
                                            <p:strVal val="#ppt_y"/>
                                          </p:val>
                                        </p:tav>
                                      </p:tavLst>
                                    </p:anim>
                                  </p:childTnLst>
                                </p:cTn>
                              </p:par>
                              <p:par>
                                <p:cTn id="5675" presetID="1" presetClass="entr" presetSubtype="0" fill="hold" nodeType="withEffect">
                                  <p:stCondLst>
                                    <p:cond delay="0"/>
                                  </p:stCondLst>
                                  <p:childTnLst>
                                    <p:set>
                                      <p:cBhvr>
                                        <p:cTn id="5676" dur="1" fill="hold">
                                          <p:stCondLst>
                                            <p:cond delay="0"/>
                                          </p:stCondLst>
                                        </p:cTn>
                                        <p:tgtEl>
                                          <p:spTgt spid="1231"/>
                                        </p:tgtEl>
                                        <p:attrNameLst>
                                          <p:attrName>style.visibility</p:attrName>
                                        </p:attrNameLst>
                                      </p:cBhvr>
                                      <p:to>
                                        <p:strVal val="visible"/>
                                      </p:to>
                                    </p:set>
                                  </p:childTnLst>
                                </p:cTn>
                              </p:par>
                            </p:childTnLst>
                          </p:cTn>
                        </p:par>
                      </p:childTnLst>
                    </p:cTn>
                  </p:par>
                </p:childTnLst>
              </p:cTn>
              <p:nextCondLst>
                <p:cond evt="onClick" delay="0">
                  <p:tgtEl>
                    <p:spTgt spid="1072"/>
                  </p:tgtEl>
                </p:cond>
              </p:nextCondLst>
            </p:seq>
            <p:seq concurrent="1" nextAc="seek">
              <p:cTn id="5677" restart="whenNotActive" fill="hold" evtFilter="cancelBubble" nodeType="interactiveSeq">
                <p:stCondLst>
                  <p:cond evt="onClick" delay="0">
                    <p:tgtEl>
                      <p:spTgt spid="1070"/>
                    </p:tgtEl>
                  </p:cond>
                </p:stCondLst>
                <p:endSync evt="end" delay="0">
                  <p:rtn val="all"/>
                </p:endSync>
                <p:childTnLst>
                  <p:par>
                    <p:cTn id="5678" fill="hold">
                      <p:stCondLst>
                        <p:cond delay="0"/>
                      </p:stCondLst>
                      <p:childTnLst>
                        <p:par>
                          <p:cTn id="5679" fill="hold">
                            <p:stCondLst>
                              <p:cond delay="0"/>
                            </p:stCondLst>
                            <p:childTnLst>
                              <p:par>
                                <p:cTn id="5680" presetID="2" presetClass="entr" presetSubtype="3" fill="hold" nodeType="clickEffect">
                                  <p:stCondLst>
                                    <p:cond delay="0"/>
                                  </p:stCondLst>
                                  <p:childTnLst>
                                    <p:set>
                                      <p:cBhvr>
                                        <p:cTn id="5681" dur="1" fill="hold">
                                          <p:stCondLst>
                                            <p:cond delay="0"/>
                                          </p:stCondLst>
                                        </p:cTn>
                                        <p:tgtEl>
                                          <p:spTgt spid="1037"/>
                                        </p:tgtEl>
                                        <p:attrNameLst>
                                          <p:attrName>style.visibility</p:attrName>
                                        </p:attrNameLst>
                                      </p:cBhvr>
                                      <p:to>
                                        <p:strVal val="visible"/>
                                      </p:to>
                                    </p:set>
                                    <p:anim calcmode="lin" valueType="num">
                                      <p:cBhvr additive="base">
                                        <p:cTn id="5682" dur="250" fill="hold"/>
                                        <p:tgtEl>
                                          <p:spTgt spid="1037"/>
                                        </p:tgtEl>
                                        <p:attrNameLst>
                                          <p:attrName>ppt_x</p:attrName>
                                        </p:attrNameLst>
                                      </p:cBhvr>
                                      <p:tavLst>
                                        <p:tav tm="0">
                                          <p:val>
                                            <p:strVal val="1+#ppt_w/2"/>
                                          </p:val>
                                        </p:tav>
                                        <p:tav tm="100000">
                                          <p:val>
                                            <p:strVal val="#ppt_x"/>
                                          </p:val>
                                        </p:tav>
                                      </p:tavLst>
                                    </p:anim>
                                    <p:anim calcmode="lin" valueType="num">
                                      <p:cBhvr additive="base">
                                        <p:cTn id="5683" dur="250" fill="hold"/>
                                        <p:tgtEl>
                                          <p:spTgt spid="1037"/>
                                        </p:tgtEl>
                                        <p:attrNameLst>
                                          <p:attrName>ppt_y</p:attrName>
                                        </p:attrNameLst>
                                      </p:cBhvr>
                                      <p:tavLst>
                                        <p:tav tm="0">
                                          <p:val>
                                            <p:strVal val="0-#ppt_h/2"/>
                                          </p:val>
                                        </p:tav>
                                        <p:tav tm="100000">
                                          <p:val>
                                            <p:strVal val="#ppt_y"/>
                                          </p:val>
                                        </p:tav>
                                      </p:tavLst>
                                    </p:anim>
                                  </p:childTnLst>
                                </p:cTn>
                              </p:par>
                              <p:par>
                                <p:cTn id="5684" presetID="1" presetClass="entr" presetSubtype="0" fill="hold" nodeType="withEffect">
                                  <p:stCondLst>
                                    <p:cond delay="0"/>
                                  </p:stCondLst>
                                  <p:childTnLst>
                                    <p:set>
                                      <p:cBhvr>
                                        <p:cTn id="5685" dur="1" fill="hold">
                                          <p:stCondLst>
                                            <p:cond delay="0"/>
                                          </p:stCondLst>
                                        </p:cTn>
                                        <p:tgtEl>
                                          <p:spTgt spid="1231"/>
                                        </p:tgtEl>
                                        <p:attrNameLst>
                                          <p:attrName>style.visibility</p:attrName>
                                        </p:attrNameLst>
                                      </p:cBhvr>
                                      <p:to>
                                        <p:strVal val="visible"/>
                                      </p:to>
                                    </p:set>
                                  </p:childTnLst>
                                </p:cTn>
                              </p:par>
                            </p:childTnLst>
                          </p:cTn>
                        </p:par>
                      </p:childTnLst>
                    </p:cTn>
                  </p:par>
                </p:childTnLst>
              </p:cTn>
              <p:nextCondLst>
                <p:cond evt="onClick" delay="0">
                  <p:tgtEl>
                    <p:spTgt spid="1070"/>
                  </p:tgtEl>
                </p:cond>
              </p:nextCondLst>
            </p:seq>
            <p:seq concurrent="1" nextAc="seek">
              <p:cTn id="5686" restart="whenNotActive" fill="hold" evtFilter="cancelBubble" nodeType="interactiveSeq">
                <p:stCondLst>
                  <p:cond evt="onClick" delay="0">
                    <p:tgtEl>
                      <p:spTgt spid="1073"/>
                    </p:tgtEl>
                  </p:cond>
                </p:stCondLst>
                <p:endSync evt="end" delay="0">
                  <p:rtn val="all"/>
                </p:endSync>
                <p:childTnLst>
                  <p:par>
                    <p:cTn id="5687" fill="hold">
                      <p:stCondLst>
                        <p:cond delay="0"/>
                      </p:stCondLst>
                      <p:childTnLst>
                        <p:par>
                          <p:cTn id="5688" fill="hold">
                            <p:stCondLst>
                              <p:cond delay="0"/>
                            </p:stCondLst>
                            <p:childTnLst>
                              <p:par>
                                <p:cTn id="5689" presetID="2" presetClass="entr" presetSubtype="3" fill="hold" nodeType="clickEffect">
                                  <p:stCondLst>
                                    <p:cond delay="0"/>
                                  </p:stCondLst>
                                  <p:childTnLst>
                                    <p:set>
                                      <p:cBhvr>
                                        <p:cTn id="5690" dur="1" fill="hold">
                                          <p:stCondLst>
                                            <p:cond delay="0"/>
                                          </p:stCondLst>
                                        </p:cTn>
                                        <p:tgtEl>
                                          <p:spTgt spid="1249"/>
                                        </p:tgtEl>
                                        <p:attrNameLst>
                                          <p:attrName>style.visibility</p:attrName>
                                        </p:attrNameLst>
                                      </p:cBhvr>
                                      <p:to>
                                        <p:strVal val="visible"/>
                                      </p:to>
                                    </p:set>
                                    <p:anim calcmode="lin" valueType="num">
                                      <p:cBhvr additive="base">
                                        <p:cTn id="5691" dur="250" fill="hold"/>
                                        <p:tgtEl>
                                          <p:spTgt spid="1249"/>
                                        </p:tgtEl>
                                        <p:attrNameLst>
                                          <p:attrName>ppt_x</p:attrName>
                                        </p:attrNameLst>
                                      </p:cBhvr>
                                      <p:tavLst>
                                        <p:tav tm="0">
                                          <p:val>
                                            <p:strVal val="1+#ppt_w/2"/>
                                          </p:val>
                                        </p:tav>
                                        <p:tav tm="100000">
                                          <p:val>
                                            <p:strVal val="#ppt_x"/>
                                          </p:val>
                                        </p:tav>
                                      </p:tavLst>
                                    </p:anim>
                                    <p:anim calcmode="lin" valueType="num">
                                      <p:cBhvr additive="base">
                                        <p:cTn id="5692" dur="250" fill="hold"/>
                                        <p:tgtEl>
                                          <p:spTgt spid="1249"/>
                                        </p:tgtEl>
                                        <p:attrNameLst>
                                          <p:attrName>ppt_y</p:attrName>
                                        </p:attrNameLst>
                                      </p:cBhvr>
                                      <p:tavLst>
                                        <p:tav tm="0">
                                          <p:val>
                                            <p:strVal val="0-#ppt_h/2"/>
                                          </p:val>
                                        </p:tav>
                                        <p:tav tm="100000">
                                          <p:val>
                                            <p:strVal val="#ppt_y"/>
                                          </p:val>
                                        </p:tav>
                                      </p:tavLst>
                                    </p:anim>
                                  </p:childTnLst>
                                </p:cTn>
                              </p:par>
                              <p:par>
                                <p:cTn id="5693" presetID="1" presetClass="entr" presetSubtype="0" fill="hold" nodeType="withEffect">
                                  <p:stCondLst>
                                    <p:cond delay="0"/>
                                  </p:stCondLst>
                                  <p:childTnLst>
                                    <p:set>
                                      <p:cBhvr>
                                        <p:cTn id="5694" dur="1" fill="hold">
                                          <p:stCondLst>
                                            <p:cond delay="0"/>
                                          </p:stCondLst>
                                        </p:cTn>
                                        <p:tgtEl>
                                          <p:spTgt spid="1231"/>
                                        </p:tgtEl>
                                        <p:attrNameLst>
                                          <p:attrName>style.visibility</p:attrName>
                                        </p:attrNameLst>
                                      </p:cBhvr>
                                      <p:to>
                                        <p:strVal val="visible"/>
                                      </p:to>
                                    </p:set>
                                  </p:childTnLst>
                                </p:cTn>
                              </p:par>
                            </p:childTnLst>
                          </p:cTn>
                        </p:par>
                      </p:childTnLst>
                    </p:cTn>
                  </p:par>
                </p:childTnLst>
              </p:cTn>
              <p:nextCondLst>
                <p:cond evt="onClick" delay="0">
                  <p:tgtEl>
                    <p:spTgt spid="1073"/>
                  </p:tgtEl>
                </p:cond>
              </p:nextCondLst>
            </p:seq>
            <p:seq concurrent="1" nextAc="seek">
              <p:cTn id="5695" restart="whenNotActive" fill="hold" evtFilter="cancelBubble" nodeType="interactiveSeq">
                <p:stCondLst>
                  <p:cond evt="onClick" delay="0">
                    <p:tgtEl>
                      <p:spTgt spid="1074"/>
                    </p:tgtEl>
                  </p:cond>
                </p:stCondLst>
                <p:endSync evt="end" delay="0">
                  <p:rtn val="all"/>
                </p:endSync>
                <p:childTnLst>
                  <p:par>
                    <p:cTn id="5696" fill="hold">
                      <p:stCondLst>
                        <p:cond delay="0"/>
                      </p:stCondLst>
                      <p:childTnLst>
                        <p:par>
                          <p:cTn id="5697" fill="hold">
                            <p:stCondLst>
                              <p:cond delay="0"/>
                            </p:stCondLst>
                            <p:childTnLst>
                              <p:par>
                                <p:cTn id="5698" presetID="2" presetClass="entr" presetSubtype="3" fill="hold" nodeType="clickEffect">
                                  <p:stCondLst>
                                    <p:cond delay="0"/>
                                  </p:stCondLst>
                                  <p:childTnLst>
                                    <p:set>
                                      <p:cBhvr>
                                        <p:cTn id="5699" dur="1" fill="hold">
                                          <p:stCondLst>
                                            <p:cond delay="0"/>
                                          </p:stCondLst>
                                        </p:cTn>
                                        <p:tgtEl>
                                          <p:spTgt spid="1071"/>
                                        </p:tgtEl>
                                        <p:attrNameLst>
                                          <p:attrName>style.visibility</p:attrName>
                                        </p:attrNameLst>
                                      </p:cBhvr>
                                      <p:to>
                                        <p:strVal val="visible"/>
                                      </p:to>
                                    </p:set>
                                    <p:anim calcmode="lin" valueType="num">
                                      <p:cBhvr additive="base">
                                        <p:cTn id="5700" dur="250" fill="hold"/>
                                        <p:tgtEl>
                                          <p:spTgt spid="1071"/>
                                        </p:tgtEl>
                                        <p:attrNameLst>
                                          <p:attrName>ppt_x</p:attrName>
                                        </p:attrNameLst>
                                      </p:cBhvr>
                                      <p:tavLst>
                                        <p:tav tm="0">
                                          <p:val>
                                            <p:strVal val="1+#ppt_w/2"/>
                                          </p:val>
                                        </p:tav>
                                        <p:tav tm="100000">
                                          <p:val>
                                            <p:strVal val="#ppt_x"/>
                                          </p:val>
                                        </p:tav>
                                      </p:tavLst>
                                    </p:anim>
                                    <p:anim calcmode="lin" valueType="num">
                                      <p:cBhvr additive="base">
                                        <p:cTn id="5701" dur="250" fill="hold"/>
                                        <p:tgtEl>
                                          <p:spTgt spid="1071"/>
                                        </p:tgtEl>
                                        <p:attrNameLst>
                                          <p:attrName>ppt_y</p:attrName>
                                        </p:attrNameLst>
                                      </p:cBhvr>
                                      <p:tavLst>
                                        <p:tav tm="0">
                                          <p:val>
                                            <p:strVal val="0-#ppt_h/2"/>
                                          </p:val>
                                        </p:tav>
                                        <p:tav tm="100000">
                                          <p:val>
                                            <p:strVal val="#ppt_y"/>
                                          </p:val>
                                        </p:tav>
                                      </p:tavLst>
                                    </p:anim>
                                  </p:childTnLst>
                                </p:cTn>
                              </p:par>
                              <p:par>
                                <p:cTn id="5702" presetID="1" presetClass="entr" presetSubtype="0" fill="hold" nodeType="withEffect">
                                  <p:stCondLst>
                                    <p:cond delay="0"/>
                                  </p:stCondLst>
                                  <p:childTnLst>
                                    <p:set>
                                      <p:cBhvr>
                                        <p:cTn id="5703" dur="1" fill="hold">
                                          <p:stCondLst>
                                            <p:cond delay="0"/>
                                          </p:stCondLst>
                                        </p:cTn>
                                        <p:tgtEl>
                                          <p:spTgt spid="1231"/>
                                        </p:tgtEl>
                                        <p:attrNameLst>
                                          <p:attrName>style.visibility</p:attrName>
                                        </p:attrNameLst>
                                      </p:cBhvr>
                                      <p:to>
                                        <p:strVal val="visible"/>
                                      </p:to>
                                    </p:set>
                                  </p:childTnLst>
                                </p:cTn>
                              </p:par>
                            </p:childTnLst>
                          </p:cTn>
                        </p:par>
                      </p:childTnLst>
                    </p:cTn>
                  </p:par>
                </p:childTnLst>
              </p:cTn>
              <p:nextCondLst>
                <p:cond evt="onClick" delay="0">
                  <p:tgtEl>
                    <p:spTgt spid="1074"/>
                  </p:tgtEl>
                </p:cond>
              </p:nextCondLst>
            </p:seq>
            <p:seq concurrent="1" nextAc="seek">
              <p:cTn id="5704" restart="whenNotActive" fill="hold" evtFilter="cancelBubble" nodeType="interactiveSeq">
                <p:stCondLst>
                  <p:cond evt="onClick" delay="0">
                    <p:tgtEl>
                      <p:spTgt spid="1069"/>
                    </p:tgtEl>
                  </p:cond>
                </p:stCondLst>
                <p:endSync evt="end" delay="0">
                  <p:rtn val="all"/>
                </p:endSync>
                <p:childTnLst>
                  <p:par>
                    <p:cTn id="5705" fill="hold">
                      <p:stCondLst>
                        <p:cond delay="0"/>
                      </p:stCondLst>
                      <p:childTnLst>
                        <p:par>
                          <p:cTn id="5706" fill="hold">
                            <p:stCondLst>
                              <p:cond delay="0"/>
                            </p:stCondLst>
                            <p:childTnLst>
                              <p:par>
                                <p:cTn id="5707" presetID="2" presetClass="entr" presetSubtype="3" fill="hold" nodeType="clickEffect">
                                  <p:stCondLst>
                                    <p:cond delay="0"/>
                                  </p:stCondLst>
                                  <p:childTnLst>
                                    <p:set>
                                      <p:cBhvr>
                                        <p:cTn id="5708" dur="1" fill="hold">
                                          <p:stCondLst>
                                            <p:cond delay="0"/>
                                          </p:stCondLst>
                                        </p:cTn>
                                        <p:tgtEl>
                                          <p:spTgt spid="1068"/>
                                        </p:tgtEl>
                                        <p:attrNameLst>
                                          <p:attrName>style.visibility</p:attrName>
                                        </p:attrNameLst>
                                      </p:cBhvr>
                                      <p:to>
                                        <p:strVal val="visible"/>
                                      </p:to>
                                    </p:set>
                                    <p:anim calcmode="lin" valueType="num">
                                      <p:cBhvr additive="base">
                                        <p:cTn id="5709" dur="250" fill="hold"/>
                                        <p:tgtEl>
                                          <p:spTgt spid="1068"/>
                                        </p:tgtEl>
                                        <p:attrNameLst>
                                          <p:attrName>ppt_x</p:attrName>
                                        </p:attrNameLst>
                                      </p:cBhvr>
                                      <p:tavLst>
                                        <p:tav tm="0">
                                          <p:val>
                                            <p:strVal val="1+#ppt_w/2"/>
                                          </p:val>
                                        </p:tav>
                                        <p:tav tm="100000">
                                          <p:val>
                                            <p:strVal val="#ppt_x"/>
                                          </p:val>
                                        </p:tav>
                                      </p:tavLst>
                                    </p:anim>
                                    <p:anim calcmode="lin" valueType="num">
                                      <p:cBhvr additive="base">
                                        <p:cTn id="5710" dur="250" fill="hold"/>
                                        <p:tgtEl>
                                          <p:spTgt spid="1068"/>
                                        </p:tgtEl>
                                        <p:attrNameLst>
                                          <p:attrName>ppt_y</p:attrName>
                                        </p:attrNameLst>
                                      </p:cBhvr>
                                      <p:tavLst>
                                        <p:tav tm="0">
                                          <p:val>
                                            <p:strVal val="0-#ppt_h/2"/>
                                          </p:val>
                                        </p:tav>
                                        <p:tav tm="100000">
                                          <p:val>
                                            <p:strVal val="#ppt_y"/>
                                          </p:val>
                                        </p:tav>
                                      </p:tavLst>
                                    </p:anim>
                                  </p:childTnLst>
                                </p:cTn>
                              </p:par>
                              <p:par>
                                <p:cTn id="5711" presetID="1" presetClass="entr" presetSubtype="0" fill="hold" nodeType="withEffect">
                                  <p:stCondLst>
                                    <p:cond delay="0"/>
                                  </p:stCondLst>
                                  <p:childTnLst>
                                    <p:set>
                                      <p:cBhvr>
                                        <p:cTn id="5712" dur="1" fill="hold">
                                          <p:stCondLst>
                                            <p:cond delay="0"/>
                                          </p:stCondLst>
                                        </p:cTn>
                                        <p:tgtEl>
                                          <p:spTgt spid="1231"/>
                                        </p:tgtEl>
                                        <p:attrNameLst>
                                          <p:attrName>style.visibility</p:attrName>
                                        </p:attrNameLst>
                                      </p:cBhvr>
                                      <p:to>
                                        <p:strVal val="visible"/>
                                      </p:to>
                                    </p:set>
                                  </p:childTnLst>
                                </p:cTn>
                              </p:par>
                            </p:childTnLst>
                          </p:cTn>
                        </p:par>
                      </p:childTnLst>
                    </p:cTn>
                  </p:par>
                </p:childTnLst>
              </p:cTn>
              <p:nextCondLst>
                <p:cond evt="onClick" delay="0">
                  <p:tgtEl>
                    <p:spTgt spid="1069"/>
                  </p:tgtEl>
                </p:cond>
              </p:nextCondLst>
            </p:seq>
            <p:seq concurrent="1" nextAc="seek">
              <p:cTn id="5713" restart="whenNotActive" fill="hold" evtFilter="cancelBubble" nodeType="interactiveSeq">
                <p:stCondLst>
                  <p:cond evt="onClick" delay="0">
                    <p:tgtEl>
                      <p:spTgt spid="1080"/>
                    </p:tgtEl>
                  </p:cond>
                </p:stCondLst>
                <p:endSync evt="end" delay="0">
                  <p:rtn val="all"/>
                </p:endSync>
                <p:childTnLst>
                  <p:par>
                    <p:cTn id="5714" fill="hold">
                      <p:stCondLst>
                        <p:cond delay="0"/>
                      </p:stCondLst>
                      <p:childTnLst>
                        <p:par>
                          <p:cTn id="5715" fill="hold">
                            <p:stCondLst>
                              <p:cond delay="0"/>
                            </p:stCondLst>
                            <p:childTnLst>
                              <p:par>
                                <p:cTn id="5716" presetID="2" presetClass="entr" presetSubtype="3" fill="hold" nodeType="clickEffect">
                                  <p:stCondLst>
                                    <p:cond delay="0"/>
                                  </p:stCondLst>
                                  <p:childTnLst>
                                    <p:set>
                                      <p:cBhvr>
                                        <p:cTn id="5717" dur="1" fill="hold">
                                          <p:stCondLst>
                                            <p:cond delay="0"/>
                                          </p:stCondLst>
                                        </p:cTn>
                                        <p:tgtEl>
                                          <p:spTgt spid="1075"/>
                                        </p:tgtEl>
                                        <p:attrNameLst>
                                          <p:attrName>style.visibility</p:attrName>
                                        </p:attrNameLst>
                                      </p:cBhvr>
                                      <p:to>
                                        <p:strVal val="visible"/>
                                      </p:to>
                                    </p:set>
                                    <p:anim calcmode="lin" valueType="num">
                                      <p:cBhvr additive="base">
                                        <p:cTn id="5718" dur="250" fill="hold"/>
                                        <p:tgtEl>
                                          <p:spTgt spid="1075"/>
                                        </p:tgtEl>
                                        <p:attrNameLst>
                                          <p:attrName>ppt_x</p:attrName>
                                        </p:attrNameLst>
                                      </p:cBhvr>
                                      <p:tavLst>
                                        <p:tav tm="0">
                                          <p:val>
                                            <p:strVal val="1+#ppt_w/2"/>
                                          </p:val>
                                        </p:tav>
                                        <p:tav tm="100000">
                                          <p:val>
                                            <p:strVal val="#ppt_x"/>
                                          </p:val>
                                        </p:tav>
                                      </p:tavLst>
                                    </p:anim>
                                    <p:anim calcmode="lin" valueType="num">
                                      <p:cBhvr additive="base">
                                        <p:cTn id="5719" dur="250" fill="hold"/>
                                        <p:tgtEl>
                                          <p:spTgt spid="1075"/>
                                        </p:tgtEl>
                                        <p:attrNameLst>
                                          <p:attrName>ppt_y</p:attrName>
                                        </p:attrNameLst>
                                      </p:cBhvr>
                                      <p:tavLst>
                                        <p:tav tm="0">
                                          <p:val>
                                            <p:strVal val="0-#ppt_h/2"/>
                                          </p:val>
                                        </p:tav>
                                        <p:tav tm="100000">
                                          <p:val>
                                            <p:strVal val="#ppt_y"/>
                                          </p:val>
                                        </p:tav>
                                      </p:tavLst>
                                    </p:anim>
                                  </p:childTnLst>
                                </p:cTn>
                              </p:par>
                              <p:par>
                                <p:cTn id="5720" presetID="1" presetClass="entr" presetSubtype="0" fill="hold" nodeType="withEffect">
                                  <p:stCondLst>
                                    <p:cond delay="0"/>
                                  </p:stCondLst>
                                  <p:childTnLst>
                                    <p:set>
                                      <p:cBhvr>
                                        <p:cTn id="5721" dur="1" fill="hold">
                                          <p:stCondLst>
                                            <p:cond delay="0"/>
                                          </p:stCondLst>
                                        </p:cTn>
                                        <p:tgtEl>
                                          <p:spTgt spid="1232"/>
                                        </p:tgtEl>
                                        <p:attrNameLst>
                                          <p:attrName>style.visibility</p:attrName>
                                        </p:attrNameLst>
                                      </p:cBhvr>
                                      <p:to>
                                        <p:strVal val="visible"/>
                                      </p:to>
                                    </p:set>
                                  </p:childTnLst>
                                </p:cTn>
                              </p:par>
                            </p:childTnLst>
                          </p:cTn>
                        </p:par>
                      </p:childTnLst>
                    </p:cTn>
                  </p:par>
                </p:childTnLst>
              </p:cTn>
              <p:nextCondLst>
                <p:cond evt="onClick" delay="0">
                  <p:tgtEl>
                    <p:spTgt spid="1080"/>
                  </p:tgtEl>
                </p:cond>
              </p:nextCondLst>
            </p:seq>
            <p:seq concurrent="1" nextAc="seek">
              <p:cTn id="5722" restart="whenNotActive" fill="hold" evtFilter="cancelBubble" nodeType="interactiveSeq">
                <p:stCondLst>
                  <p:cond evt="onClick" delay="0">
                    <p:tgtEl>
                      <p:spTgt spid="1083"/>
                    </p:tgtEl>
                  </p:cond>
                </p:stCondLst>
                <p:endSync evt="end" delay="0">
                  <p:rtn val="all"/>
                </p:endSync>
                <p:childTnLst>
                  <p:par>
                    <p:cTn id="5723" fill="hold">
                      <p:stCondLst>
                        <p:cond delay="0"/>
                      </p:stCondLst>
                      <p:childTnLst>
                        <p:par>
                          <p:cTn id="5724" fill="hold">
                            <p:stCondLst>
                              <p:cond delay="0"/>
                            </p:stCondLst>
                            <p:childTnLst>
                              <p:par>
                                <p:cTn id="5725" presetID="2" presetClass="entr" presetSubtype="3" fill="hold" nodeType="clickEffect">
                                  <p:stCondLst>
                                    <p:cond delay="0"/>
                                  </p:stCondLst>
                                  <p:childTnLst>
                                    <p:set>
                                      <p:cBhvr>
                                        <p:cTn id="5726" dur="1" fill="hold">
                                          <p:stCondLst>
                                            <p:cond delay="0"/>
                                          </p:stCondLst>
                                        </p:cTn>
                                        <p:tgtEl>
                                          <p:spTgt spid="1078"/>
                                        </p:tgtEl>
                                        <p:attrNameLst>
                                          <p:attrName>style.visibility</p:attrName>
                                        </p:attrNameLst>
                                      </p:cBhvr>
                                      <p:to>
                                        <p:strVal val="visible"/>
                                      </p:to>
                                    </p:set>
                                    <p:anim calcmode="lin" valueType="num">
                                      <p:cBhvr additive="base">
                                        <p:cTn id="5727" dur="250" fill="hold"/>
                                        <p:tgtEl>
                                          <p:spTgt spid="1078"/>
                                        </p:tgtEl>
                                        <p:attrNameLst>
                                          <p:attrName>ppt_x</p:attrName>
                                        </p:attrNameLst>
                                      </p:cBhvr>
                                      <p:tavLst>
                                        <p:tav tm="0">
                                          <p:val>
                                            <p:strVal val="1+#ppt_w/2"/>
                                          </p:val>
                                        </p:tav>
                                        <p:tav tm="100000">
                                          <p:val>
                                            <p:strVal val="#ppt_x"/>
                                          </p:val>
                                        </p:tav>
                                      </p:tavLst>
                                    </p:anim>
                                    <p:anim calcmode="lin" valueType="num">
                                      <p:cBhvr additive="base">
                                        <p:cTn id="5728" dur="250" fill="hold"/>
                                        <p:tgtEl>
                                          <p:spTgt spid="1078"/>
                                        </p:tgtEl>
                                        <p:attrNameLst>
                                          <p:attrName>ppt_y</p:attrName>
                                        </p:attrNameLst>
                                      </p:cBhvr>
                                      <p:tavLst>
                                        <p:tav tm="0">
                                          <p:val>
                                            <p:strVal val="0-#ppt_h/2"/>
                                          </p:val>
                                        </p:tav>
                                        <p:tav tm="100000">
                                          <p:val>
                                            <p:strVal val="#ppt_y"/>
                                          </p:val>
                                        </p:tav>
                                      </p:tavLst>
                                    </p:anim>
                                  </p:childTnLst>
                                </p:cTn>
                              </p:par>
                              <p:par>
                                <p:cTn id="5729" presetID="1" presetClass="entr" presetSubtype="0" fill="hold" nodeType="withEffect">
                                  <p:stCondLst>
                                    <p:cond delay="0"/>
                                  </p:stCondLst>
                                  <p:childTnLst>
                                    <p:set>
                                      <p:cBhvr>
                                        <p:cTn id="5730" dur="1" fill="hold">
                                          <p:stCondLst>
                                            <p:cond delay="0"/>
                                          </p:stCondLst>
                                        </p:cTn>
                                        <p:tgtEl>
                                          <p:spTgt spid="1232"/>
                                        </p:tgtEl>
                                        <p:attrNameLst>
                                          <p:attrName>style.visibility</p:attrName>
                                        </p:attrNameLst>
                                      </p:cBhvr>
                                      <p:to>
                                        <p:strVal val="visible"/>
                                      </p:to>
                                    </p:set>
                                  </p:childTnLst>
                                </p:cTn>
                              </p:par>
                            </p:childTnLst>
                          </p:cTn>
                        </p:par>
                      </p:childTnLst>
                    </p:cTn>
                  </p:par>
                </p:childTnLst>
              </p:cTn>
              <p:nextCondLst>
                <p:cond evt="onClick" delay="0">
                  <p:tgtEl>
                    <p:spTgt spid="1083"/>
                  </p:tgtEl>
                </p:cond>
              </p:nextCondLst>
            </p:seq>
            <p:seq concurrent="1" nextAc="seek">
              <p:cTn id="5731" restart="whenNotActive" fill="hold" evtFilter="cancelBubble" nodeType="interactiveSeq">
                <p:stCondLst>
                  <p:cond evt="onClick" delay="0">
                    <p:tgtEl>
                      <p:spTgt spid="1081"/>
                    </p:tgtEl>
                  </p:cond>
                </p:stCondLst>
                <p:endSync evt="end" delay="0">
                  <p:rtn val="all"/>
                </p:endSync>
                <p:childTnLst>
                  <p:par>
                    <p:cTn id="5732" fill="hold">
                      <p:stCondLst>
                        <p:cond delay="0"/>
                      </p:stCondLst>
                      <p:childTnLst>
                        <p:par>
                          <p:cTn id="5733" fill="hold">
                            <p:stCondLst>
                              <p:cond delay="0"/>
                            </p:stCondLst>
                            <p:childTnLst>
                              <p:par>
                                <p:cTn id="5734" presetID="2" presetClass="entr" presetSubtype="3" fill="hold" nodeType="clickEffect">
                                  <p:stCondLst>
                                    <p:cond delay="0"/>
                                  </p:stCondLst>
                                  <p:childTnLst>
                                    <p:set>
                                      <p:cBhvr>
                                        <p:cTn id="5735" dur="1" fill="hold">
                                          <p:stCondLst>
                                            <p:cond delay="0"/>
                                          </p:stCondLst>
                                        </p:cTn>
                                        <p:tgtEl>
                                          <p:spTgt spid="1084"/>
                                        </p:tgtEl>
                                        <p:attrNameLst>
                                          <p:attrName>style.visibility</p:attrName>
                                        </p:attrNameLst>
                                      </p:cBhvr>
                                      <p:to>
                                        <p:strVal val="visible"/>
                                      </p:to>
                                    </p:set>
                                    <p:anim calcmode="lin" valueType="num">
                                      <p:cBhvr additive="base">
                                        <p:cTn id="5736" dur="250" fill="hold"/>
                                        <p:tgtEl>
                                          <p:spTgt spid="1084"/>
                                        </p:tgtEl>
                                        <p:attrNameLst>
                                          <p:attrName>ppt_x</p:attrName>
                                        </p:attrNameLst>
                                      </p:cBhvr>
                                      <p:tavLst>
                                        <p:tav tm="0">
                                          <p:val>
                                            <p:strVal val="1+#ppt_w/2"/>
                                          </p:val>
                                        </p:tav>
                                        <p:tav tm="100000">
                                          <p:val>
                                            <p:strVal val="#ppt_x"/>
                                          </p:val>
                                        </p:tav>
                                      </p:tavLst>
                                    </p:anim>
                                    <p:anim calcmode="lin" valueType="num">
                                      <p:cBhvr additive="base">
                                        <p:cTn id="5737" dur="250" fill="hold"/>
                                        <p:tgtEl>
                                          <p:spTgt spid="1084"/>
                                        </p:tgtEl>
                                        <p:attrNameLst>
                                          <p:attrName>ppt_y</p:attrName>
                                        </p:attrNameLst>
                                      </p:cBhvr>
                                      <p:tavLst>
                                        <p:tav tm="0">
                                          <p:val>
                                            <p:strVal val="0-#ppt_h/2"/>
                                          </p:val>
                                        </p:tav>
                                        <p:tav tm="100000">
                                          <p:val>
                                            <p:strVal val="#ppt_y"/>
                                          </p:val>
                                        </p:tav>
                                      </p:tavLst>
                                    </p:anim>
                                  </p:childTnLst>
                                </p:cTn>
                              </p:par>
                              <p:par>
                                <p:cTn id="5738" presetID="1" presetClass="entr" presetSubtype="0" fill="hold" nodeType="withEffect">
                                  <p:stCondLst>
                                    <p:cond delay="0"/>
                                  </p:stCondLst>
                                  <p:childTnLst>
                                    <p:set>
                                      <p:cBhvr>
                                        <p:cTn id="5739" dur="1" fill="hold">
                                          <p:stCondLst>
                                            <p:cond delay="0"/>
                                          </p:stCondLst>
                                        </p:cTn>
                                        <p:tgtEl>
                                          <p:spTgt spid="1232"/>
                                        </p:tgtEl>
                                        <p:attrNameLst>
                                          <p:attrName>style.visibility</p:attrName>
                                        </p:attrNameLst>
                                      </p:cBhvr>
                                      <p:to>
                                        <p:strVal val="visible"/>
                                      </p:to>
                                    </p:set>
                                  </p:childTnLst>
                                </p:cTn>
                              </p:par>
                            </p:childTnLst>
                          </p:cTn>
                        </p:par>
                      </p:childTnLst>
                    </p:cTn>
                  </p:par>
                </p:childTnLst>
              </p:cTn>
              <p:nextCondLst>
                <p:cond evt="onClick" delay="0">
                  <p:tgtEl>
                    <p:spTgt spid="1081"/>
                  </p:tgtEl>
                </p:cond>
              </p:nextCondLst>
            </p:seq>
            <p:seq concurrent="1" nextAc="seek">
              <p:cTn id="5740" restart="whenNotActive" fill="hold" evtFilter="cancelBubble" nodeType="interactiveSeq">
                <p:stCondLst>
                  <p:cond evt="onClick" delay="0">
                    <p:tgtEl>
                      <p:spTgt spid="1082"/>
                    </p:tgtEl>
                  </p:cond>
                </p:stCondLst>
                <p:endSync evt="end" delay="0">
                  <p:rtn val="all"/>
                </p:endSync>
                <p:childTnLst>
                  <p:par>
                    <p:cTn id="5741" fill="hold">
                      <p:stCondLst>
                        <p:cond delay="0"/>
                      </p:stCondLst>
                      <p:childTnLst>
                        <p:par>
                          <p:cTn id="5742" fill="hold">
                            <p:stCondLst>
                              <p:cond delay="0"/>
                            </p:stCondLst>
                            <p:childTnLst>
                              <p:par>
                                <p:cTn id="5743" presetID="2" presetClass="entr" presetSubtype="3" fill="hold" nodeType="clickEffect">
                                  <p:stCondLst>
                                    <p:cond delay="0"/>
                                  </p:stCondLst>
                                  <p:childTnLst>
                                    <p:set>
                                      <p:cBhvr>
                                        <p:cTn id="5744" dur="1" fill="hold">
                                          <p:stCondLst>
                                            <p:cond delay="0"/>
                                          </p:stCondLst>
                                        </p:cTn>
                                        <p:tgtEl>
                                          <p:spTgt spid="1079"/>
                                        </p:tgtEl>
                                        <p:attrNameLst>
                                          <p:attrName>style.visibility</p:attrName>
                                        </p:attrNameLst>
                                      </p:cBhvr>
                                      <p:to>
                                        <p:strVal val="visible"/>
                                      </p:to>
                                    </p:set>
                                    <p:anim calcmode="lin" valueType="num">
                                      <p:cBhvr additive="base">
                                        <p:cTn id="5745" dur="250" fill="hold"/>
                                        <p:tgtEl>
                                          <p:spTgt spid="1079"/>
                                        </p:tgtEl>
                                        <p:attrNameLst>
                                          <p:attrName>ppt_x</p:attrName>
                                        </p:attrNameLst>
                                      </p:cBhvr>
                                      <p:tavLst>
                                        <p:tav tm="0">
                                          <p:val>
                                            <p:strVal val="1+#ppt_w/2"/>
                                          </p:val>
                                        </p:tav>
                                        <p:tav tm="100000">
                                          <p:val>
                                            <p:strVal val="#ppt_x"/>
                                          </p:val>
                                        </p:tav>
                                      </p:tavLst>
                                    </p:anim>
                                    <p:anim calcmode="lin" valueType="num">
                                      <p:cBhvr additive="base">
                                        <p:cTn id="5746" dur="250" fill="hold"/>
                                        <p:tgtEl>
                                          <p:spTgt spid="1079"/>
                                        </p:tgtEl>
                                        <p:attrNameLst>
                                          <p:attrName>ppt_y</p:attrName>
                                        </p:attrNameLst>
                                      </p:cBhvr>
                                      <p:tavLst>
                                        <p:tav tm="0">
                                          <p:val>
                                            <p:strVal val="0-#ppt_h/2"/>
                                          </p:val>
                                        </p:tav>
                                        <p:tav tm="100000">
                                          <p:val>
                                            <p:strVal val="#ppt_y"/>
                                          </p:val>
                                        </p:tav>
                                      </p:tavLst>
                                    </p:anim>
                                  </p:childTnLst>
                                </p:cTn>
                              </p:par>
                              <p:par>
                                <p:cTn id="5747" presetID="1" presetClass="entr" presetSubtype="0" fill="hold" nodeType="withEffect">
                                  <p:stCondLst>
                                    <p:cond delay="0"/>
                                  </p:stCondLst>
                                  <p:childTnLst>
                                    <p:set>
                                      <p:cBhvr>
                                        <p:cTn id="5748" dur="1" fill="hold">
                                          <p:stCondLst>
                                            <p:cond delay="0"/>
                                          </p:stCondLst>
                                        </p:cTn>
                                        <p:tgtEl>
                                          <p:spTgt spid="1232"/>
                                        </p:tgtEl>
                                        <p:attrNameLst>
                                          <p:attrName>style.visibility</p:attrName>
                                        </p:attrNameLst>
                                      </p:cBhvr>
                                      <p:to>
                                        <p:strVal val="visible"/>
                                      </p:to>
                                    </p:set>
                                  </p:childTnLst>
                                </p:cTn>
                              </p:par>
                            </p:childTnLst>
                          </p:cTn>
                        </p:par>
                      </p:childTnLst>
                    </p:cTn>
                  </p:par>
                </p:childTnLst>
              </p:cTn>
              <p:nextCondLst>
                <p:cond evt="onClick" delay="0">
                  <p:tgtEl>
                    <p:spTgt spid="1082"/>
                  </p:tgtEl>
                </p:cond>
              </p:nextCondLst>
            </p:seq>
            <p:seq concurrent="1" nextAc="seek">
              <p:cTn id="5749" restart="whenNotActive" fill="hold" evtFilter="cancelBubble" nodeType="interactiveSeq">
                <p:stCondLst>
                  <p:cond evt="onClick" delay="0">
                    <p:tgtEl>
                      <p:spTgt spid="1077"/>
                    </p:tgtEl>
                  </p:cond>
                </p:stCondLst>
                <p:endSync evt="end" delay="0">
                  <p:rtn val="all"/>
                </p:endSync>
                <p:childTnLst>
                  <p:par>
                    <p:cTn id="5750" fill="hold">
                      <p:stCondLst>
                        <p:cond delay="0"/>
                      </p:stCondLst>
                      <p:childTnLst>
                        <p:par>
                          <p:cTn id="5751" fill="hold">
                            <p:stCondLst>
                              <p:cond delay="0"/>
                            </p:stCondLst>
                            <p:childTnLst>
                              <p:par>
                                <p:cTn id="5752" presetID="2" presetClass="entr" presetSubtype="3" fill="hold" nodeType="clickEffect">
                                  <p:stCondLst>
                                    <p:cond delay="0"/>
                                  </p:stCondLst>
                                  <p:childTnLst>
                                    <p:set>
                                      <p:cBhvr>
                                        <p:cTn id="5753" dur="1" fill="hold">
                                          <p:stCondLst>
                                            <p:cond delay="0"/>
                                          </p:stCondLst>
                                        </p:cTn>
                                        <p:tgtEl>
                                          <p:spTgt spid="1076"/>
                                        </p:tgtEl>
                                        <p:attrNameLst>
                                          <p:attrName>style.visibility</p:attrName>
                                        </p:attrNameLst>
                                      </p:cBhvr>
                                      <p:to>
                                        <p:strVal val="visible"/>
                                      </p:to>
                                    </p:set>
                                    <p:anim calcmode="lin" valueType="num">
                                      <p:cBhvr additive="base">
                                        <p:cTn id="5754" dur="250" fill="hold"/>
                                        <p:tgtEl>
                                          <p:spTgt spid="1076"/>
                                        </p:tgtEl>
                                        <p:attrNameLst>
                                          <p:attrName>ppt_x</p:attrName>
                                        </p:attrNameLst>
                                      </p:cBhvr>
                                      <p:tavLst>
                                        <p:tav tm="0">
                                          <p:val>
                                            <p:strVal val="1+#ppt_w/2"/>
                                          </p:val>
                                        </p:tav>
                                        <p:tav tm="100000">
                                          <p:val>
                                            <p:strVal val="#ppt_x"/>
                                          </p:val>
                                        </p:tav>
                                      </p:tavLst>
                                    </p:anim>
                                    <p:anim calcmode="lin" valueType="num">
                                      <p:cBhvr additive="base">
                                        <p:cTn id="5755" dur="250" fill="hold"/>
                                        <p:tgtEl>
                                          <p:spTgt spid="1076"/>
                                        </p:tgtEl>
                                        <p:attrNameLst>
                                          <p:attrName>ppt_y</p:attrName>
                                        </p:attrNameLst>
                                      </p:cBhvr>
                                      <p:tavLst>
                                        <p:tav tm="0">
                                          <p:val>
                                            <p:strVal val="0-#ppt_h/2"/>
                                          </p:val>
                                        </p:tav>
                                        <p:tav tm="100000">
                                          <p:val>
                                            <p:strVal val="#ppt_y"/>
                                          </p:val>
                                        </p:tav>
                                      </p:tavLst>
                                    </p:anim>
                                  </p:childTnLst>
                                </p:cTn>
                              </p:par>
                              <p:par>
                                <p:cTn id="5756" presetID="1" presetClass="entr" presetSubtype="0" fill="hold" nodeType="withEffect">
                                  <p:stCondLst>
                                    <p:cond delay="0"/>
                                  </p:stCondLst>
                                  <p:childTnLst>
                                    <p:set>
                                      <p:cBhvr>
                                        <p:cTn id="5757" dur="1" fill="hold">
                                          <p:stCondLst>
                                            <p:cond delay="0"/>
                                          </p:stCondLst>
                                        </p:cTn>
                                        <p:tgtEl>
                                          <p:spTgt spid="1232"/>
                                        </p:tgtEl>
                                        <p:attrNameLst>
                                          <p:attrName>style.visibility</p:attrName>
                                        </p:attrNameLst>
                                      </p:cBhvr>
                                      <p:to>
                                        <p:strVal val="visible"/>
                                      </p:to>
                                    </p:set>
                                  </p:childTnLst>
                                </p:cTn>
                              </p:par>
                            </p:childTnLst>
                          </p:cTn>
                        </p:par>
                      </p:childTnLst>
                    </p:cTn>
                  </p:par>
                </p:childTnLst>
              </p:cTn>
              <p:nextCondLst>
                <p:cond evt="onClick" delay="0">
                  <p:tgtEl>
                    <p:spTgt spid="1077"/>
                  </p:tgtEl>
                </p:cond>
              </p:nextCondLst>
            </p:seq>
            <p:seq concurrent="1" nextAc="seek">
              <p:cTn id="5758" restart="whenNotActive" fill="hold" evtFilter="cancelBubble" nodeType="interactiveSeq">
                <p:stCondLst>
                  <p:cond evt="onClick" delay="0">
                    <p:tgtEl>
                      <p:spTgt spid="1088"/>
                    </p:tgtEl>
                  </p:cond>
                </p:stCondLst>
                <p:endSync evt="end" delay="0">
                  <p:rtn val="all"/>
                </p:endSync>
                <p:childTnLst>
                  <p:par>
                    <p:cTn id="5759" fill="hold">
                      <p:stCondLst>
                        <p:cond delay="0"/>
                      </p:stCondLst>
                      <p:childTnLst>
                        <p:par>
                          <p:cTn id="5760" fill="hold">
                            <p:stCondLst>
                              <p:cond delay="0"/>
                            </p:stCondLst>
                            <p:childTnLst>
                              <p:par>
                                <p:cTn id="5761" presetID="2" presetClass="entr" presetSubtype="3" fill="hold" nodeType="clickEffect">
                                  <p:stCondLst>
                                    <p:cond delay="0"/>
                                  </p:stCondLst>
                                  <p:childTnLst>
                                    <p:set>
                                      <p:cBhvr>
                                        <p:cTn id="5762" dur="1" fill="hold">
                                          <p:stCondLst>
                                            <p:cond delay="0"/>
                                          </p:stCondLst>
                                        </p:cTn>
                                        <p:tgtEl>
                                          <p:spTgt spid="1091"/>
                                        </p:tgtEl>
                                        <p:attrNameLst>
                                          <p:attrName>style.visibility</p:attrName>
                                        </p:attrNameLst>
                                      </p:cBhvr>
                                      <p:to>
                                        <p:strVal val="visible"/>
                                      </p:to>
                                    </p:set>
                                    <p:anim calcmode="lin" valueType="num">
                                      <p:cBhvr additive="base">
                                        <p:cTn id="5763" dur="250" fill="hold"/>
                                        <p:tgtEl>
                                          <p:spTgt spid="1091"/>
                                        </p:tgtEl>
                                        <p:attrNameLst>
                                          <p:attrName>ppt_x</p:attrName>
                                        </p:attrNameLst>
                                      </p:cBhvr>
                                      <p:tavLst>
                                        <p:tav tm="0">
                                          <p:val>
                                            <p:strVal val="1+#ppt_w/2"/>
                                          </p:val>
                                        </p:tav>
                                        <p:tav tm="100000">
                                          <p:val>
                                            <p:strVal val="#ppt_x"/>
                                          </p:val>
                                        </p:tav>
                                      </p:tavLst>
                                    </p:anim>
                                    <p:anim calcmode="lin" valueType="num">
                                      <p:cBhvr additive="base">
                                        <p:cTn id="5764" dur="250" fill="hold"/>
                                        <p:tgtEl>
                                          <p:spTgt spid="1091"/>
                                        </p:tgtEl>
                                        <p:attrNameLst>
                                          <p:attrName>ppt_y</p:attrName>
                                        </p:attrNameLst>
                                      </p:cBhvr>
                                      <p:tavLst>
                                        <p:tav tm="0">
                                          <p:val>
                                            <p:strVal val="0-#ppt_h/2"/>
                                          </p:val>
                                        </p:tav>
                                        <p:tav tm="100000">
                                          <p:val>
                                            <p:strVal val="#ppt_y"/>
                                          </p:val>
                                        </p:tav>
                                      </p:tavLst>
                                    </p:anim>
                                  </p:childTnLst>
                                </p:cTn>
                              </p:par>
                              <p:par>
                                <p:cTn id="5765" presetID="1" presetClass="entr" presetSubtype="0" fill="hold" nodeType="withEffect">
                                  <p:stCondLst>
                                    <p:cond delay="0"/>
                                  </p:stCondLst>
                                  <p:childTnLst>
                                    <p:set>
                                      <p:cBhvr>
                                        <p:cTn id="5766" dur="1" fill="hold">
                                          <p:stCondLst>
                                            <p:cond delay="0"/>
                                          </p:stCondLst>
                                        </p:cTn>
                                        <p:tgtEl>
                                          <p:spTgt spid="1233"/>
                                        </p:tgtEl>
                                        <p:attrNameLst>
                                          <p:attrName>style.visibility</p:attrName>
                                        </p:attrNameLst>
                                      </p:cBhvr>
                                      <p:to>
                                        <p:strVal val="visible"/>
                                      </p:to>
                                    </p:set>
                                  </p:childTnLst>
                                </p:cTn>
                              </p:par>
                            </p:childTnLst>
                          </p:cTn>
                        </p:par>
                      </p:childTnLst>
                    </p:cTn>
                  </p:par>
                </p:childTnLst>
              </p:cTn>
              <p:nextCondLst>
                <p:cond evt="onClick" delay="0">
                  <p:tgtEl>
                    <p:spTgt spid="1088"/>
                  </p:tgtEl>
                </p:cond>
              </p:nextCondLst>
            </p:seq>
            <p:seq concurrent="1" nextAc="seek">
              <p:cTn id="5767" restart="whenNotActive" fill="hold" evtFilter="cancelBubble" nodeType="interactiveSeq">
                <p:stCondLst>
                  <p:cond evt="onClick" delay="0">
                    <p:tgtEl>
                      <p:spTgt spid="1094"/>
                    </p:tgtEl>
                  </p:cond>
                </p:stCondLst>
                <p:endSync evt="end" delay="0">
                  <p:rtn val="all"/>
                </p:endSync>
                <p:childTnLst>
                  <p:par>
                    <p:cTn id="5768" fill="hold">
                      <p:stCondLst>
                        <p:cond delay="0"/>
                      </p:stCondLst>
                      <p:childTnLst>
                        <p:par>
                          <p:cTn id="5769" fill="hold">
                            <p:stCondLst>
                              <p:cond delay="0"/>
                            </p:stCondLst>
                            <p:childTnLst>
                              <p:par>
                                <p:cTn id="5770" presetID="2" presetClass="entr" presetSubtype="3" fill="hold" nodeType="clickEffect">
                                  <p:stCondLst>
                                    <p:cond delay="0"/>
                                  </p:stCondLst>
                                  <p:childTnLst>
                                    <p:set>
                                      <p:cBhvr>
                                        <p:cTn id="5771" dur="1" fill="hold">
                                          <p:stCondLst>
                                            <p:cond delay="0"/>
                                          </p:stCondLst>
                                        </p:cTn>
                                        <p:tgtEl>
                                          <p:spTgt spid="1092"/>
                                        </p:tgtEl>
                                        <p:attrNameLst>
                                          <p:attrName>style.visibility</p:attrName>
                                        </p:attrNameLst>
                                      </p:cBhvr>
                                      <p:to>
                                        <p:strVal val="visible"/>
                                      </p:to>
                                    </p:set>
                                    <p:anim calcmode="lin" valueType="num">
                                      <p:cBhvr additive="base">
                                        <p:cTn id="5772" dur="250" fill="hold"/>
                                        <p:tgtEl>
                                          <p:spTgt spid="1092"/>
                                        </p:tgtEl>
                                        <p:attrNameLst>
                                          <p:attrName>ppt_x</p:attrName>
                                        </p:attrNameLst>
                                      </p:cBhvr>
                                      <p:tavLst>
                                        <p:tav tm="0">
                                          <p:val>
                                            <p:strVal val="1+#ppt_w/2"/>
                                          </p:val>
                                        </p:tav>
                                        <p:tav tm="100000">
                                          <p:val>
                                            <p:strVal val="#ppt_x"/>
                                          </p:val>
                                        </p:tav>
                                      </p:tavLst>
                                    </p:anim>
                                    <p:anim calcmode="lin" valueType="num">
                                      <p:cBhvr additive="base">
                                        <p:cTn id="5773" dur="250" fill="hold"/>
                                        <p:tgtEl>
                                          <p:spTgt spid="1092"/>
                                        </p:tgtEl>
                                        <p:attrNameLst>
                                          <p:attrName>ppt_y</p:attrName>
                                        </p:attrNameLst>
                                      </p:cBhvr>
                                      <p:tavLst>
                                        <p:tav tm="0">
                                          <p:val>
                                            <p:strVal val="0-#ppt_h/2"/>
                                          </p:val>
                                        </p:tav>
                                        <p:tav tm="100000">
                                          <p:val>
                                            <p:strVal val="#ppt_y"/>
                                          </p:val>
                                        </p:tav>
                                      </p:tavLst>
                                    </p:anim>
                                  </p:childTnLst>
                                </p:cTn>
                              </p:par>
                              <p:par>
                                <p:cTn id="5774" presetID="1" presetClass="entr" presetSubtype="0" fill="hold" nodeType="withEffect">
                                  <p:stCondLst>
                                    <p:cond delay="0"/>
                                  </p:stCondLst>
                                  <p:childTnLst>
                                    <p:set>
                                      <p:cBhvr>
                                        <p:cTn id="5775" dur="1" fill="hold">
                                          <p:stCondLst>
                                            <p:cond delay="0"/>
                                          </p:stCondLst>
                                        </p:cTn>
                                        <p:tgtEl>
                                          <p:spTgt spid="1233"/>
                                        </p:tgtEl>
                                        <p:attrNameLst>
                                          <p:attrName>style.visibility</p:attrName>
                                        </p:attrNameLst>
                                      </p:cBhvr>
                                      <p:to>
                                        <p:strVal val="visible"/>
                                      </p:to>
                                    </p:set>
                                  </p:childTnLst>
                                </p:cTn>
                              </p:par>
                            </p:childTnLst>
                          </p:cTn>
                        </p:par>
                      </p:childTnLst>
                    </p:cTn>
                  </p:par>
                </p:childTnLst>
              </p:cTn>
              <p:nextCondLst>
                <p:cond evt="onClick" delay="0">
                  <p:tgtEl>
                    <p:spTgt spid="1094"/>
                  </p:tgtEl>
                </p:cond>
              </p:nextCondLst>
            </p:seq>
            <p:seq concurrent="1" nextAc="seek">
              <p:cTn id="5776" restart="whenNotActive" fill="hold" evtFilter="cancelBubble" nodeType="interactiveSeq">
                <p:stCondLst>
                  <p:cond evt="onClick" delay="0">
                    <p:tgtEl>
                      <p:spTgt spid="1089"/>
                    </p:tgtEl>
                  </p:cond>
                </p:stCondLst>
                <p:endSync evt="end" delay="0">
                  <p:rtn val="all"/>
                </p:endSync>
                <p:childTnLst>
                  <p:par>
                    <p:cTn id="5777" fill="hold">
                      <p:stCondLst>
                        <p:cond delay="0"/>
                      </p:stCondLst>
                      <p:childTnLst>
                        <p:par>
                          <p:cTn id="5778" fill="hold">
                            <p:stCondLst>
                              <p:cond delay="0"/>
                            </p:stCondLst>
                            <p:childTnLst>
                              <p:par>
                                <p:cTn id="5779" presetID="2" presetClass="entr" presetSubtype="3" fill="hold" nodeType="clickEffect">
                                  <p:stCondLst>
                                    <p:cond delay="0"/>
                                  </p:stCondLst>
                                  <p:childTnLst>
                                    <p:set>
                                      <p:cBhvr>
                                        <p:cTn id="5780" dur="1" fill="hold">
                                          <p:stCondLst>
                                            <p:cond delay="0"/>
                                          </p:stCondLst>
                                        </p:cTn>
                                        <p:tgtEl>
                                          <p:spTgt spid="1093"/>
                                        </p:tgtEl>
                                        <p:attrNameLst>
                                          <p:attrName>style.visibility</p:attrName>
                                        </p:attrNameLst>
                                      </p:cBhvr>
                                      <p:to>
                                        <p:strVal val="visible"/>
                                      </p:to>
                                    </p:set>
                                    <p:anim calcmode="lin" valueType="num">
                                      <p:cBhvr additive="base">
                                        <p:cTn id="5781" dur="250" fill="hold"/>
                                        <p:tgtEl>
                                          <p:spTgt spid="1093"/>
                                        </p:tgtEl>
                                        <p:attrNameLst>
                                          <p:attrName>ppt_x</p:attrName>
                                        </p:attrNameLst>
                                      </p:cBhvr>
                                      <p:tavLst>
                                        <p:tav tm="0">
                                          <p:val>
                                            <p:strVal val="1+#ppt_w/2"/>
                                          </p:val>
                                        </p:tav>
                                        <p:tav tm="100000">
                                          <p:val>
                                            <p:strVal val="#ppt_x"/>
                                          </p:val>
                                        </p:tav>
                                      </p:tavLst>
                                    </p:anim>
                                    <p:anim calcmode="lin" valueType="num">
                                      <p:cBhvr additive="base">
                                        <p:cTn id="5782" dur="250" fill="hold"/>
                                        <p:tgtEl>
                                          <p:spTgt spid="1093"/>
                                        </p:tgtEl>
                                        <p:attrNameLst>
                                          <p:attrName>ppt_y</p:attrName>
                                        </p:attrNameLst>
                                      </p:cBhvr>
                                      <p:tavLst>
                                        <p:tav tm="0">
                                          <p:val>
                                            <p:strVal val="0-#ppt_h/2"/>
                                          </p:val>
                                        </p:tav>
                                        <p:tav tm="100000">
                                          <p:val>
                                            <p:strVal val="#ppt_y"/>
                                          </p:val>
                                        </p:tav>
                                      </p:tavLst>
                                    </p:anim>
                                  </p:childTnLst>
                                </p:cTn>
                              </p:par>
                              <p:par>
                                <p:cTn id="5783" presetID="1" presetClass="entr" presetSubtype="0" fill="hold" nodeType="withEffect">
                                  <p:stCondLst>
                                    <p:cond delay="0"/>
                                  </p:stCondLst>
                                  <p:childTnLst>
                                    <p:set>
                                      <p:cBhvr>
                                        <p:cTn id="5784" dur="1" fill="hold">
                                          <p:stCondLst>
                                            <p:cond delay="0"/>
                                          </p:stCondLst>
                                        </p:cTn>
                                        <p:tgtEl>
                                          <p:spTgt spid="1233"/>
                                        </p:tgtEl>
                                        <p:attrNameLst>
                                          <p:attrName>style.visibility</p:attrName>
                                        </p:attrNameLst>
                                      </p:cBhvr>
                                      <p:to>
                                        <p:strVal val="visible"/>
                                      </p:to>
                                    </p:set>
                                  </p:childTnLst>
                                </p:cTn>
                              </p:par>
                            </p:childTnLst>
                          </p:cTn>
                        </p:par>
                      </p:childTnLst>
                    </p:cTn>
                  </p:par>
                </p:childTnLst>
              </p:cTn>
              <p:nextCondLst>
                <p:cond evt="onClick" delay="0">
                  <p:tgtEl>
                    <p:spTgt spid="1089"/>
                  </p:tgtEl>
                </p:cond>
              </p:nextCondLst>
            </p:seq>
            <p:seq concurrent="1" nextAc="seek">
              <p:cTn id="5785" restart="whenNotActive" fill="hold" evtFilter="cancelBubble" nodeType="interactiveSeq">
                <p:stCondLst>
                  <p:cond evt="onClick" delay="0">
                    <p:tgtEl>
                      <p:spTgt spid="1090"/>
                    </p:tgtEl>
                  </p:cond>
                </p:stCondLst>
                <p:endSync evt="end" delay="0">
                  <p:rtn val="all"/>
                </p:endSync>
                <p:childTnLst>
                  <p:par>
                    <p:cTn id="5786" fill="hold">
                      <p:stCondLst>
                        <p:cond delay="0"/>
                      </p:stCondLst>
                      <p:childTnLst>
                        <p:par>
                          <p:cTn id="5787" fill="hold">
                            <p:stCondLst>
                              <p:cond delay="0"/>
                            </p:stCondLst>
                            <p:childTnLst>
                              <p:par>
                                <p:cTn id="5788" presetID="2" presetClass="entr" presetSubtype="3" fill="hold" nodeType="clickEffect">
                                  <p:stCondLst>
                                    <p:cond delay="0"/>
                                  </p:stCondLst>
                                  <p:childTnLst>
                                    <p:set>
                                      <p:cBhvr>
                                        <p:cTn id="5789" dur="1" fill="hold">
                                          <p:stCondLst>
                                            <p:cond delay="0"/>
                                          </p:stCondLst>
                                        </p:cTn>
                                        <p:tgtEl>
                                          <p:spTgt spid="1087"/>
                                        </p:tgtEl>
                                        <p:attrNameLst>
                                          <p:attrName>style.visibility</p:attrName>
                                        </p:attrNameLst>
                                      </p:cBhvr>
                                      <p:to>
                                        <p:strVal val="visible"/>
                                      </p:to>
                                    </p:set>
                                    <p:anim calcmode="lin" valueType="num">
                                      <p:cBhvr additive="base">
                                        <p:cTn id="5790" dur="250" fill="hold"/>
                                        <p:tgtEl>
                                          <p:spTgt spid="1087"/>
                                        </p:tgtEl>
                                        <p:attrNameLst>
                                          <p:attrName>ppt_x</p:attrName>
                                        </p:attrNameLst>
                                      </p:cBhvr>
                                      <p:tavLst>
                                        <p:tav tm="0">
                                          <p:val>
                                            <p:strVal val="1+#ppt_w/2"/>
                                          </p:val>
                                        </p:tav>
                                        <p:tav tm="100000">
                                          <p:val>
                                            <p:strVal val="#ppt_x"/>
                                          </p:val>
                                        </p:tav>
                                      </p:tavLst>
                                    </p:anim>
                                    <p:anim calcmode="lin" valueType="num">
                                      <p:cBhvr additive="base">
                                        <p:cTn id="5791" dur="250" fill="hold"/>
                                        <p:tgtEl>
                                          <p:spTgt spid="1087"/>
                                        </p:tgtEl>
                                        <p:attrNameLst>
                                          <p:attrName>ppt_y</p:attrName>
                                        </p:attrNameLst>
                                      </p:cBhvr>
                                      <p:tavLst>
                                        <p:tav tm="0">
                                          <p:val>
                                            <p:strVal val="0-#ppt_h/2"/>
                                          </p:val>
                                        </p:tav>
                                        <p:tav tm="100000">
                                          <p:val>
                                            <p:strVal val="#ppt_y"/>
                                          </p:val>
                                        </p:tav>
                                      </p:tavLst>
                                    </p:anim>
                                  </p:childTnLst>
                                </p:cTn>
                              </p:par>
                              <p:par>
                                <p:cTn id="5792" presetID="1" presetClass="entr" presetSubtype="0" fill="hold" nodeType="withEffect">
                                  <p:stCondLst>
                                    <p:cond delay="0"/>
                                  </p:stCondLst>
                                  <p:childTnLst>
                                    <p:set>
                                      <p:cBhvr>
                                        <p:cTn id="5793" dur="1" fill="hold">
                                          <p:stCondLst>
                                            <p:cond delay="0"/>
                                          </p:stCondLst>
                                        </p:cTn>
                                        <p:tgtEl>
                                          <p:spTgt spid="1233"/>
                                        </p:tgtEl>
                                        <p:attrNameLst>
                                          <p:attrName>style.visibility</p:attrName>
                                        </p:attrNameLst>
                                      </p:cBhvr>
                                      <p:to>
                                        <p:strVal val="visible"/>
                                      </p:to>
                                    </p:set>
                                  </p:childTnLst>
                                </p:cTn>
                              </p:par>
                            </p:childTnLst>
                          </p:cTn>
                        </p:par>
                      </p:childTnLst>
                    </p:cTn>
                  </p:par>
                </p:childTnLst>
              </p:cTn>
              <p:nextCondLst>
                <p:cond evt="onClick" delay="0">
                  <p:tgtEl>
                    <p:spTgt spid="1090"/>
                  </p:tgtEl>
                </p:cond>
              </p:nextCondLst>
            </p:seq>
            <p:seq concurrent="1" nextAc="seek">
              <p:cTn id="5794" restart="whenNotActive" fill="hold" evtFilter="cancelBubble" nodeType="interactiveSeq">
                <p:stCondLst>
                  <p:cond evt="onClick" delay="0">
                    <p:tgtEl>
                      <p:spTgt spid="1086"/>
                    </p:tgtEl>
                  </p:cond>
                </p:stCondLst>
                <p:endSync evt="end" delay="0">
                  <p:rtn val="all"/>
                </p:endSync>
                <p:childTnLst>
                  <p:par>
                    <p:cTn id="5795" fill="hold">
                      <p:stCondLst>
                        <p:cond delay="0"/>
                      </p:stCondLst>
                      <p:childTnLst>
                        <p:par>
                          <p:cTn id="5796" fill="hold">
                            <p:stCondLst>
                              <p:cond delay="0"/>
                            </p:stCondLst>
                            <p:childTnLst>
                              <p:par>
                                <p:cTn id="5797" presetID="2" presetClass="entr" presetSubtype="3" fill="hold" nodeType="clickEffect">
                                  <p:stCondLst>
                                    <p:cond delay="0"/>
                                  </p:stCondLst>
                                  <p:childTnLst>
                                    <p:set>
                                      <p:cBhvr>
                                        <p:cTn id="5798" dur="1" fill="hold">
                                          <p:stCondLst>
                                            <p:cond delay="0"/>
                                          </p:stCondLst>
                                        </p:cTn>
                                        <p:tgtEl>
                                          <p:spTgt spid="1085"/>
                                        </p:tgtEl>
                                        <p:attrNameLst>
                                          <p:attrName>style.visibility</p:attrName>
                                        </p:attrNameLst>
                                      </p:cBhvr>
                                      <p:to>
                                        <p:strVal val="visible"/>
                                      </p:to>
                                    </p:set>
                                    <p:anim calcmode="lin" valueType="num">
                                      <p:cBhvr additive="base">
                                        <p:cTn id="5799" dur="250" fill="hold"/>
                                        <p:tgtEl>
                                          <p:spTgt spid="1085"/>
                                        </p:tgtEl>
                                        <p:attrNameLst>
                                          <p:attrName>ppt_x</p:attrName>
                                        </p:attrNameLst>
                                      </p:cBhvr>
                                      <p:tavLst>
                                        <p:tav tm="0">
                                          <p:val>
                                            <p:strVal val="1+#ppt_w/2"/>
                                          </p:val>
                                        </p:tav>
                                        <p:tav tm="100000">
                                          <p:val>
                                            <p:strVal val="#ppt_x"/>
                                          </p:val>
                                        </p:tav>
                                      </p:tavLst>
                                    </p:anim>
                                    <p:anim calcmode="lin" valueType="num">
                                      <p:cBhvr additive="base">
                                        <p:cTn id="5800" dur="250" fill="hold"/>
                                        <p:tgtEl>
                                          <p:spTgt spid="1085"/>
                                        </p:tgtEl>
                                        <p:attrNameLst>
                                          <p:attrName>ppt_y</p:attrName>
                                        </p:attrNameLst>
                                      </p:cBhvr>
                                      <p:tavLst>
                                        <p:tav tm="0">
                                          <p:val>
                                            <p:strVal val="0-#ppt_h/2"/>
                                          </p:val>
                                        </p:tav>
                                        <p:tav tm="100000">
                                          <p:val>
                                            <p:strVal val="#ppt_y"/>
                                          </p:val>
                                        </p:tav>
                                      </p:tavLst>
                                    </p:anim>
                                  </p:childTnLst>
                                </p:cTn>
                              </p:par>
                              <p:par>
                                <p:cTn id="5801" presetID="1" presetClass="entr" presetSubtype="0" fill="hold" nodeType="withEffect">
                                  <p:stCondLst>
                                    <p:cond delay="0"/>
                                  </p:stCondLst>
                                  <p:childTnLst>
                                    <p:set>
                                      <p:cBhvr>
                                        <p:cTn id="5802" dur="1" fill="hold">
                                          <p:stCondLst>
                                            <p:cond delay="0"/>
                                          </p:stCondLst>
                                        </p:cTn>
                                        <p:tgtEl>
                                          <p:spTgt spid="1233"/>
                                        </p:tgtEl>
                                        <p:attrNameLst>
                                          <p:attrName>style.visibility</p:attrName>
                                        </p:attrNameLst>
                                      </p:cBhvr>
                                      <p:to>
                                        <p:strVal val="visible"/>
                                      </p:to>
                                    </p:set>
                                  </p:childTnLst>
                                </p:cTn>
                              </p:par>
                            </p:childTnLst>
                          </p:cTn>
                        </p:par>
                      </p:childTnLst>
                    </p:cTn>
                  </p:par>
                </p:childTnLst>
              </p:cTn>
              <p:nextCondLst>
                <p:cond evt="onClick" delay="0">
                  <p:tgtEl>
                    <p:spTgt spid="1086"/>
                  </p:tgtEl>
                </p:cond>
              </p:nextCondLst>
            </p:seq>
            <p:seq concurrent="1" nextAc="seek">
              <p:cTn id="5803" restart="whenNotActive" fill="hold" evtFilter="cancelBubble" nodeType="interactiveSeq">
                <p:stCondLst>
                  <p:cond evt="onClick" delay="0">
                    <p:tgtEl>
                      <p:spTgt spid="1099"/>
                    </p:tgtEl>
                  </p:cond>
                </p:stCondLst>
                <p:endSync evt="end" delay="0">
                  <p:rtn val="all"/>
                </p:endSync>
                <p:childTnLst>
                  <p:par>
                    <p:cTn id="5804" fill="hold">
                      <p:stCondLst>
                        <p:cond delay="0"/>
                      </p:stCondLst>
                      <p:childTnLst>
                        <p:par>
                          <p:cTn id="5805" fill="hold">
                            <p:stCondLst>
                              <p:cond delay="0"/>
                            </p:stCondLst>
                            <p:childTnLst>
                              <p:par>
                                <p:cTn id="5806" presetID="2" presetClass="entr" presetSubtype="3" fill="hold" nodeType="clickEffect">
                                  <p:stCondLst>
                                    <p:cond delay="0"/>
                                  </p:stCondLst>
                                  <p:childTnLst>
                                    <p:set>
                                      <p:cBhvr>
                                        <p:cTn id="5807" dur="1" fill="hold">
                                          <p:stCondLst>
                                            <p:cond delay="0"/>
                                          </p:stCondLst>
                                        </p:cTn>
                                        <p:tgtEl>
                                          <p:spTgt spid="1095"/>
                                        </p:tgtEl>
                                        <p:attrNameLst>
                                          <p:attrName>style.visibility</p:attrName>
                                        </p:attrNameLst>
                                      </p:cBhvr>
                                      <p:to>
                                        <p:strVal val="visible"/>
                                      </p:to>
                                    </p:set>
                                    <p:anim calcmode="lin" valueType="num">
                                      <p:cBhvr additive="base">
                                        <p:cTn id="5808" dur="250" fill="hold"/>
                                        <p:tgtEl>
                                          <p:spTgt spid="1095"/>
                                        </p:tgtEl>
                                        <p:attrNameLst>
                                          <p:attrName>ppt_x</p:attrName>
                                        </p:attrNameLst>
                                      </p:cBhvr>
                                      <p:tavLst>
                                        <p:tav tm="0">
                                          <p:val>
                                            <p:strVal val="1+#ppt_w/2"/>
                                          </p:val>
                                        </p:tav>
                                        <p:tav tm="100000">
                                          <p:val>
                                            <p:strVal val="#ppt_x"/>
                                          </p:val>
                                        </p:tav>
                                      </p:tavLst>
                                    </p:anim>
                                    <p:anim calcmode="lin" valueType="num">
                                      <p:cBhvr additive="base">
                                        <p:cTn id="5809" dur="250" fill="hold"/>
                                        <p:tgtEl>
                                          <p:spTgt spid="1095"/>
                                        </p:tgtEl>
                                        <p:attrNameLst>
                                          <p:attrName>ppt_y</p:attrName>
                                        </p:attrNameLst>
                                      </p:cBhvr>
                                      <p:tavLst>
                                        <p:tav tm="0">
                                          <p:val>
                                            <p:strVal val="0-#ppt_h/2"/>
                                          </p:val>
                                        </p:tav>
                                        <p:tav tm="100000">
                                          <p:val>
                                            <p:strVal val="#ppt_y"/>
                                          </p:val>
                                        </p:tav>
                                      </p:tavLst>
                                    </p:anim>
                                  </p:childTnLst>
                                </p:cTn>
                              </p:par>
                              <p:par>
                                <p:cTn id="5810" presetID="1" presetClass="entr" presetSubtype="0" fill="hold" nodeType="withEffect">
                                  <p:stCondLst>
                                    <p:cond delay="0"/>
                                  </p:stCondLst>
                                  <p:childTnLst>
                                    <p:set>
                                      <p:cBhvr>
                                        <p:cTn id="5811" dur="1" fill="hold">
                                          <p:stCondLst>
                                            <p:cond delay="0"/>
                                          </p:stCondLst>
                                        </p:cTn>
                                        <p:tgtEl>
                                          <p:spTgt spid="1234"/>
                                        </p:tgtEl>
                                        <p:attrNameLst>
                                          <p:attrName>style.visibility</p:attrName>
                                        </p:attrNameLst>
                                      </p:cBhvr>
                                      <p:to>
                                        <p:strVal val="visible"/>
                                      </p:to>
                                    </p:set>
                                  </p:childTnLst>
                                </p:cTn>
                              </p:par>
                            </p:childTnLst>
                          </p:cTn>
                        </p:par>
                      </p:childTnLst>
                    </p:cTn>
                  </p:par>
                </p:childTnLst>
              </p:cTn>
              <p:nextCondLst>
                <p:cond evt="onClick" delay="0">
                  <p:tgtEl>
                    <p:spTgt spid="1099"/>
                  </p:tgtEl>
                </p:cond>
              </p:nextCondLst>
            </p:seq>
            <p:seq concurrent="1" nextAc="seek">
              <p:cTn id="5812" restart="whenNotActive" fill="hold" evtFilter="cancelBubble" nodeType="interactiveSeq">
                <p:stCondLst>
                  <p:cond evt="onClick" delay="0">
                    <p:tgtEl>
                      <p:spTgt spid="1098"/>
                    </p:tgtEl>
                  </p:cond>
                </p:stCondLst>
                <p:endSync evt="end" delay="0">
                  <p:rtn val="all"/>
                </p:endSync>
                <p:childTnLst>
                  <p:par>
                    <p:cTn id="5813" fill="hold">
                      <p:stCondLst>
                        <p:cond delay="0"/>
                      </p:stCondLst>
                      <p:childTnLst>
                        <p:par>
                          <p:cTn id="5814" fill="hold">
                            <p:stCondLst>
                              <p:cond delay="0"/>
                            </p:stCondLst>
                            <p:childTnLst>
                              <p:par>
                                <p:cTn id="5815" presetID="2" presetClass="entr" presetSubtype="3" fill="hold" nodeType="clickEffect">
                                  <p:stCondLst>
                                    <p:cond delay="0"/>
                                  </p:stCondLst>
                                  <p:childTnLst>
                                    <p:set>
                                      <p:cBhvr>
                                        <p:cTn id="5816" dur="1" fill="hold">
                                          <p:stCondLst>
                                            <p:cond delay="0"/>
                                          </p:stCondLst>
                                        </p:cTn>
                                        <p:tgtEl>
                                          <p:spTgt spid="1097"/>
                                        </p:tgtEl>
                                        <p:attrNameLst>
                                          <p:attrName>style.visibility</p:attrName>
                                        </p:attrNameLst>
                                      </p:cBhvr>
                                      <p:to>
                                        <p:strVal val="visible"/>
                                      </p:to>
                                    </p:set>
                                    <p:anim calcmode="lin" valueType="num">
                                      <p:cBhvr additive="base">
                                        <p:cTn id="5817" dur="250" fill="hold"/>
                                        <p:tgtEl>
                                          <p:spTgt spid="1097"/>
                                        </p:tgtEl>
                                        <p:attrNameLst>
                                          <p:attrName>ppt_x</p:attrName>
                                        </p:attrNameLst>
                                      </p:cBhvr>
                                      <p:tavLst>
                                        <p:tav tm="0">
                                          <p:val>
                                            <p:strVal val="1+#ppt_w/2"/>
                                          </p:val>
                                        </p:tav>
                                        <p:tav tm="100000">
                                          <p:val>
                                            <p:strVal val="#ppt_x"/>
                                          </p:val>
                                        </p:tav>
                                      </p:tavLst>
                                    </p:anim>
                                    <p:anim calcmode="lin" valueType="num">
                                      <p:cBhvr additive="base">
                                        <p:cTn id="5818" dur="250" fill="hold"/>
                                        <p:tgtEl>
                                          <p:spTgt spid="1097"/>
                                        </p:tgtEl>
                                        <p:attrNameLst>
                                          <p:attrName>ppt_y</p:attrName>
                                        </p:attrNameLst>
                                      </p:cBhvr>
                                      <p:tavLst>
                                        <p:tav tm="0">
                                          <p:val>
                                            <p:strVal val="0-#ppt_h/2"/>
                                          </p:val>
                                        </p:tav>
                                        <p:tav tm="100000">
                                          <p:val>
                                            <p:strVal val="#ppt_y"/>
                                          </p:val>
                                        </p:tav>
                                      </p:tavLst>
                                    </p:anim>
                                  </p:childTnLst>
                                </p:cTn>
                              </p:par>
                              <p:par>
                                <p:cTn id="5819" presetID="1" presetClass="entr" presetSubtype="0" fill="hold" nodeType="withEffect">
                                  <p:stCondLst>
                                    <p:cond delay="0"/>
                                  </p:stCondLst>
                                  <p:childTnLst>
                                    <p:set>
                                      <p:cBhvr>
                                        <p:cTn id="5820" dur="1" fill="hold">
                                          <p:stCondLst>
                                            <p:cond delay="0"/>
                                          </p:stCondLst>
                                        </p:cTn>
                                        <p:tgtEl>
                                          <p:spTgt spid="1234"/>
                                        </p:tgtEl>
                                        <p:attrNameLst>
                                          <p:attrName>style.visibility</p:attrName>
                                        </p:attrNameLst>
                                      </p:cBhvr>
                                      <p:to>
                                        <p:strVal val="visible"/>
                                      </p:to>
                                    </p:set>
                                  </p:childTnLst>
                                </p:cTn>
                              </p:par>
                            </p:childTnLst>
                          </p:cTn>
                        </p:par>
                      </p:childTnLst>
                    </p:cTn>
                  </p:par>
                </p:childTnLst>
              </p:cTn>
              <p:nextCondLst>
                <p:cond evt="onClick" delay="0">
                  <p:tgtEl>
                    <p:spTgt spid="1098"/>
                  </p:tgtEl>
                </p:cond>
              </p:nextCondLst>
            </p:seq>
            <p:seq concurrent="1" nextAc="seek">
              <p:cTn id="5821" restart="whenNotActive" fill="hold" evtFilter="cancelBubble" nodeType="interactiveSeq">
                <p:stCondLst>
                  <p:cond evt="onClick" delay="0">
                    <p:tgtEl>
                      <p:spTgt spid="1100"/>
                    </p:tgtEl>
                  </p:cond>
                </p:stCondLst>
                <p:endSync evt="end" delay="0">
                  <p:rtn val="all"/>
                </p:endSync>
                <p:childTnLst>
                  <p:par>
                    <p:cTn id="5822" fill="hold">
                      <p:stCondLst>
                        <p:cond delay="0"/>
                      </p:stCondLst>
                      <p:childTnLst>
                        <p:par>
                          <p:cTn id="5823" fill="hold">
                            <p:stCondLst>
                              <p:cond delay="0"/>
                            </p:stCondLst>
                            <p:childTnLst>
                              <p:par>
                                <p:cTn id="5824" presetID="2" presetClass="entr" presetSubtype="3" fill="hold" nodeType="clickEffect">
                                  <p:stCondLst>
                                    <p:cond delay="0"/>
                                  </p:stCondLst>
                                  <p:childTnLst>
                                    <p:set>
                                      <p:cBhvr>
                                        <p:cTn id="5825" dur="1" fill="hold">
                                          <p:stCondLst>
                                            <p:cond delay="0"/>
                                          </p:stCondLst>
                                        </p:cTn>
                                        <p:tgtEl>
                                          <p:spTgt spid="1102"/>
                                        </p:tgtEl>
                                        <p:attrNameLst>
                                          <p:attrName>style.visibility</p:attrName>
                                        </p:attrNameLst>
                                      </p:cBhvr>
                                      <p:to>
                                        <p:strVal val="visible"/>
                                      </p:to>
                                    </p:set>
                                    <p:anim calcmode="lin" valueType="num">
                                      <p:cBhvr additive="base">
                                        <p:cTn id="5826" dur="250" fill="hold"/>
                                        <p:tgtEl>
                                          <p:spTgt spid="1102"/>
                                        </p:tgtEl>
                                        <p:attrNameLst>
                                          <p:attrName>ppt_x</p:attrName>
                                        </p:attrNameLst>
                                      </p:cBhvr>
                                      <p:tavLst>
                                        <p:tav tm="0">
                                          <p:val>
                                            <p:strVal val="1+#ppt_w/2"/>
                                          </p:val>
                                        </p:tav>
                                        <p:tav tm="100000">
                                          <p:val>
                                            <p:strVal val="#ppt_x"/>
                                          </p:val>
                                        </p:tav>
                                      </p:tavLst>
                                    </p:anim>
                                    <p:anim calcmode="lin" valueType="num">
                                      <p:cBhvr additive="base">
                                        <p:cTn id="5827" dur="250" fill="hold"/>
                                        <p:tgtEl>
                                          <p:spTgt spid="1102"/>
                                        </p:tgtEl>
                                        <p:attrNameLst>
                                          <p:attrName>ppt_y</p:attrName>
                                        </p:attrNameLst>
                                      </p:cBhvr>
                                      <p:tavLst>
                                        <p:tav tm="0">
                                          <p:val>
                                            <p:strVal val="0-#ppt_h/2"/>
                                          </p:val>
                                        </p:tav>
                                        <p:tav tm="100000">
                                          <p:val>
                                            <p:strVal val="#ppt_y"/>
                                          </p:val>
                                        </p:tav>
                                      </p:tavLst>
                                    </p:anim>
                                  </p:childTnLst>
                                </p:cTn>
                              </p:par>
                              <p:par>
                                <p:cTn id="5828" presetID="1" presetClass="entr" presetSubtype="0" fill="hold" nodeType="withEffect">
                                  <p:stCondLst>
                                    <p:cond delay="0"/>
                                  </p:stCondLst>
                                  <p:childTnLst>
                                    <p:set>
                                      <p:cBhvr>
                                        <p:cTn id="5829" dur="1" fill="hold">
                                          <p:stCondLst>
                                            <p:cond delay="0"/>
                                          </p:stCondLst>
                                        </p:cTn>
                                        <p:tgtEl>
                                          <p:spTgt spid="1234"/>
                                        </p:tgtEl>
                                        <p:attrNameLst>
                                          <p:attrName>style.visibility</p:attrName>
                                        </p:attrNameLst>
                                      </p:cBhvr>
                                      <p:to>
                                        <p:strVal val="visible"/>
                                      </p:to>
                                    </p:set>
                                  </p:childTnLst>
                                </p:cTn>
                              </p:par>
                            </p:childTnLst>
                          </p:cTn>
                        </p:par>
                      </p:childTnLst>
                    </p:cTn>
                  </p:par>
                </p:childTnLst>
              </p:cTn>
              <p:nextCondLst>
                <p:cond evt="onClick" delay="0">
                  <p:tgtEl>
                    <p:spTgt spid="1100"/>
                  </p:tgtEl>
                </p:cond>
              </p:nextCondLst>
            </p:seq>
            <p:seq concurrent="1" nextAc="seek">
              <p:cTn id="5830" restart="whenNotActive" fill="hold" evtFilter="cancelBubble" nodeType="interactiveSeq">
                <p:stCondLst>
                  <p:cond evt="onClick" delay="0">
                    <p:tgtEl>
                      <p:spTgt spid="1101"/>
                    </p:tgtEl>
                  </p:cond>
                </p:stCondLst>
                <p:endSync evt="end" delay="0">
                  <p:rtn val="all"/>
                </p:endSync>
                <p:childTnLst>
                  <p:par>
                    <p:cTn id="5831" fill="hold">
                      <p:stCondLst>
                        <p:cond delay="0"/>
                      </p:stCondLst>
                      <p:childTnLst>
                        <p:par>
                          <p:cTn id="5832" fill="hold">
                            <p:stCondLst>
                              <p:cond delay="0"/>
                            </p:stCondLst>
                            <p:childTnLst>
                              <p:par>
                                <p:cTn id="5833" presetID="2" presetClass="entr" presetSubtype="3" fill="hold" nodeType="clickEffect">
                                  <p:stCondLst>
                                    <p:cond delay="0"/>
                                  </p:stCondLst>
                                  <p:childTnLst>
                                    <p:set>
                                      <p:cBhvr>
                                        <p:cTn id="5834" dur="1" fill="hold">
                                          <p:stCondLst>
                                            <p:cond delay="0"/>
                                          </p:stCondLst>
                                        </p:cTn>
                                        <p:tgtEl>
                                          <p:spTgt spid="1030"/>
                                        </p:tgtEl>
                                        <p:attrNameLst>
                                          <p:attrName>style.visibility</p:attrName>
                                        </p:attrNameLst>
                                      </p:cBhvr>
                                      <p:to>
                                        <p:strVal val="visible"/>
                                      </p:to>
                                    </p:set>
                                    <p:anim calcmode="lin" valueType="num">
                                      <p:cBhvr additive="base">
                                        <p:cTn id="5835" dur="250" fill="hold"/>
                                        <p:tgtEl>
                                          <p:spTgt spid="1030"/>
                                        </p:tgtEl>
                                        <p:attrNameLst>
                                          <p:attrName>ppt_x</p:attrName>
                                        </p:attrNameLst>
                                      </p:cBhvr>
                                      <p:tavLst>
                                        <p:tav tm="0">
                                          <p:val>
                                            <p:strVal val="1+#ppt_w/2"/>
                                          </p:val>
                                        </p:tav>
                                        <p:tav tm="100000">
                                          <p:val>
                                            <p:strVal val="#ppt_x"/>
                                          </p:val>
                                        </p:tav>
                                      </p:tavLst>
                                    </p:anim>
                                    <p:anim calcmode="lin" valueType="num">
                                      <p:cBhvr additive="base">
                                        <p:cTn id="5836" dur="250" fill="hold"/>
                                        <p:tgtEl>
                                          <p:spTgt spid="1030"/>
                                        </p:tgtEl>
                                        <p:attrNameLst>
                                          <p:attrName>ppt_y</p:attrName>
                                        </p:attrNameLst>
                                      </p:cBhvr>
                                      <p:tavLst>
                                        <p:tav tm="0">
                                          <p:val>
                                            <p:strVal val="0-#ppt_h/2"/>
                                          </p:val>
                                        </p:tav>
                                        <p:tav tm="100000">
                                          <p:val>
                                            <p:strVal val="#ppt_y"/>
                                          </p:val>
                                        </p:tav>
                                      </p:tavLst>
                                    </p:anim>
                                  </p:childTnLst>
                                </p:cTn>
                              </p:par>
                              <p:par>
                                <p:cTn id="5837" presetID="1" presetClass="entr" presetSubtype="0" fill="hold" nodeType="withEffect">
                                  <p:stCondLst>
                                    <p:cond delay="0"/>
                                  </p:stCondLst>
                                  <p:childTnLst>
                                    <p:set>
                                      <p:cBhvr>
                                        <p:cTn id="5838" dur="1" fill="hold">
                                          <p:stCondLst>
                                            <p:cond delay="0"/>
                                          </p:stCondLst>
                                        </p:cTn>
                                        <p:tgtEl>
                                          <p:spTgt spid="1234"/>
                                        </p:tgtEl>
                                        <p:attrNameLst>
                                          <p:attrName>style.visibility</p:attrName>
                                        </p:attrNameLst>
                                      </p:cBhvr>
                                      <p:to>
                                        <p:strVal val="visible"/>
                                      </p:to>
                                    </p:set>
                                  </p:childTnLst>
                                </p:cTn>
                              </p:par>
                            </p:childTnLst>
                          </p:cTn>
                        </p:par>
                      </p:childTnLst>
                    </p:cTn>
                  </p:par>
                </p:childTnLst>
              </p:cTn>
              <p:nextCondLst>
                <p:cond evt="onClick" delay="0">
                  <p:tgtEl>
                    <p:spTgt spid="1101"/>
                  </p:tgtEl>
                </p:cond>
              </p:nextCondLst>
            </p:seq>
            <p:seq concurrent="1" nextAc="seek">
              <p:cTn id="5839" restart="whenNotActive" fill="hold" evtFilter="cancelBubble" nodeType="interactiveSeq">
                <p:stCondLst>
                  <p:cond evt="onClick" delay="0">
                    <p:tgtEl>
                      <p:spTgt spid="1096"/>
                    </p:tgtEl>
                  </p:cond>
                </p:stCondLst>
                <p:endSync evt="end" delay="0">
                  <p:rtn val="all"/>
                </p:endSync>
                <p:childTnLst>
                  <p:par>
                    <p:cTn id="5840" fill="hold">
                      <p:stCondLst>
                        <p:cond delay="0"/>
                      </p:stCondLst>
                      <p:childTnLst>
                        <p:par>
                          <p:cTn id="5841" fill="hold">
                            <p:stCondLst>
                              <p:cond delay="0"/>
                            </p:stCondLst>
                            <p:childTnLst>
                              <p:par>
                                <p:cTn id="5842" presetID="2" presetClass="entr" presetSubtype="3" fill="hold" nodeType="clickEffect">
                                  <p:stCondLst>
                                    <p:cond delay="0"/>
                                  </p:stCondLst>
                                  <p:childTnLst>
                                    <p:set>
                                      <p:cBhvr>
                                        <p:cTn id="5843" dur="1" fill="hold">
                                          <p:stCondLst>
                                            <p:cond delay="0"/>
                                          </p:stCondLst>
                                        </p:cTn>
                                        <p:tgtEl>
                                          <p:spTgt spid="1029"/>
                                        </p:tgtEl>
                                        <p:attrNameLst>
                                          <p:attrName>style.visibility</p:attrName>
                                        </p:attrNameLst>
                                      </p:cBhvr>
                                      <p:to>
                                        <p:strVal val="visible"/>
                                      </p:to>
                                    </p:set>
                                    <p:anim calcmode="lin" valueType="num">
                                      <p:cBhvr additive="base">
                                        <p:cTn id="5844" dur="250" fill="hold"/>
                                        <p:tgtEl>
                                          <p:spTgt spid="1029"/>
                                        </p:tgtEl>
                                        <p:attrNameLst>
                                          <p:attrName>ppt_x</p:attrName>
                                        </p:attrNameLst>
                                      </p:cBhvr>
                                      <p:tavLst>
                                        <p:tav tm="0">
                                          <p:val>
                                            <p:strVal val="1+#ppt_w/2"/>
                                          </p:val>
                                        </p:tav>
                                        <p:tav tm="100000">
                                          <p:val>
                                            <p:strVal val="#ppt_x"/>
                                          </p:val>
                                        </p:tav>
                                      </p:tavLst>
                                    </p:anim>
                                    <p:anim calcmode="lin" valueType="num">
                                      <p:cBhvr additive="base">
                                        <p:cTn id="5845" dur="250" fill="hold"/>
                                        <p:tgtEl>
                                          <p:spTgt spid="1029"/>
                                        </p:tgtEl>
                                        <p:attrNameLst>
                                          <p:attrName>ppt_y</p:attrName>
                                        </p:attrNameLst>
                                      </p:cBhvr>
                                      <p:tavLst>
                                        <p:tav tm="0">
                                          <p:val>
                                            <p:strVal val="0-#ppt_h/2"/>
                                          </p:val>
                                        </p:tav>
                                        <p:tav tm="100000">
                                          <p:val>
                                            <p:strVal val="#ppt_y"/>
                                          </p:val>
                                        </p:tav>
                                      </p:tavLst>
                                    </p:anim>
                                  </p:childTnLst>
                                </p:cTn>
                              </p:par>
                              <p:par>
                                <p:cTn id="5846" presetID="1" presetClass="entr" presetSubtype="0" fill="hold" nodeType="withEffect">
                                  <p:stCondLst>
                                    <p:cond delay="0"/>
                                  </p:stCondLst>
                                  <p:childTnLst>
                                    <p:set>
                                      <p:cBhvr>
                                        <p:cTn id="5847" dur="1" fill="hold">
                                          <p:stCondLst>
                                            <p:cond delay="0"/>
                                          </p:stCondLst>
                                        </p:cTn>
                                        <p:tgtEl>
                                          <p:spTgt spid="1234"/>
                                        </p:tgtEl>
                                        <p:attrNameLst>
                                          <p:attrName>style.visibility</p:attrName>
                                        </p:attrNameLst>
                                      </p:cBhvr>
                                      <p:to>
                                        <p:strVal val="visible"/>
                                      </p:to>
                                    </p:set>
                                  </p:childTnLst>
                                </p:cTn>
                              </p:par>
                            </p:childTnLst>
                          </p:cTn>
                        </p:par>
                      </p:childTnLst>
                    </p:cTn>
                  </p:par>
                </p:childTnLst>
              </p:cTn>
              <p:nextCondLst>
                <p:cond evt="onClick" delay="0">
                  <p:tgtEl>
                    <p:spTgt spid="1096"/>
                  </p:tgtEl>
                </p:cond>
              </p:nextCondLst>
            </p:seq>
            <p:seq concurrent="1" nextAc="seek">
              <p:cTn id="5848" restart="whenNotActive" fill="hold" evtFilter="cancelBubble" nodeType="interactiveSeq">
                <p:stCondLst>
                  <p:cond evt="onClick" delay="0">
                    <p:tgtEl>
                      <p:spTgt spid="1110"/>
                    </p:tgtEl>
                  </p:cond>
                </p:stCondLst>
                <p:endSync evt="end" delay="0">
                  <p:rtn val="all"/>
                </p:endSync>
                <p:childTnLst>
                  <p:par>
                    <p:cTn id="5849" fill="hold">
                      <p:stCondLst>
                        <p:cond delay="0"/>
                      </p:stCondLst>
                      <p:childTnLst>
                        <p:par>
                          <p:cTn id="5850" fill="hold">
                            <p:stCondLst>
                              <p:cond delay="0"/>
                            </p:stCondLst>
                            <p:childTnLst>
                              <p:par>
                                <p:cTn id="5851" presetID="2" presetClass="entr" presetSubtype="3" fill="hold" nodeType="clickEffect">
                                  <p:stCondLst>
                                    <p:cond delay="0"/>
                                  </p:stCondLst>
                                  <p:childTnLst>
                                    <p:set>
                                      <p:cBhvr>
                                        <p:cTn id="5852" dur="1" fill="hold">
                                          <p:stCondLst>
                                            <p:cond delay="0"/>
                                          </p:stCondLst>
                                        </p:cTn>
                                        <p:tgtEl>
                                          <p:spTgt spid="1104"/>
                                        </p:tgtEl>
                                        <p:attrNameLst>
                                          <p:attrName>style.visibility</p:attrName>
                                        </p:attrNameLst>
                                      </p:cBhvr>
                                      <p:to>
                                        <p:strVal val="visible"/>
                                      </p:to>
                                    </p:set>
                                    <p:anim calcmode="lin" valueType="num">
                                      <p:cBhvr additive="base">
                                        <p:cTn id="5853" dur="250" fill="hold"/>
                                        <p:tgtEl>
                                          <p:spTgt spid="1104"/>
                                        </p:tgtEl>
                                        <p:attrNameLst>
                                          <p:attrName>ppt_x</p:attrName>
                                        </p:attrNameLst>
                                      </p:cBhvr>
                                      <p:tavLst>
                                        <p:tav tm="0">
                                          <p:val>
                                            <p:strVal val="1+#ppt_w/2"/>
                                          </p:val>
                                        </p:tav>
                                        <p:tav tm="100000">
                                          <p:val>
                                            <p:strVal val="#ppt_x"/>
                                          </p:val>
                                        </p:tav>
                                      </p:tavLst>
                                    </p:anim>
                                    <p:anim calcmode="lin" valueType="num">
                                      <p:cBhvr additive="base">
                                        <p:cTn id="5854" dur="250" fill="hold"/>
                                        <p:tgtEl>
                                          <p:spTgt spid="1104"/>
                                        </p:tgtEl>
                                        <p:attrNameLst>
                                          <p:attrName>ppt_y</p:attrName>
                                        </p:attrNameLst>
                                      </p:cBhvr>
                                      <p:tavLst>
                                        <p:tav tm="0">
                                          <p:val>
                                            <p:strVal val="0-#ppt_h/2"/>
                                          </p:val>
                                        </p:tav>
                                        <p:tav tm="100000">
                                          <p:val>
                                            <p:strVal val="#ppt_y"/>
                                          </p:val>
                                        </p:tav>
                                      </p:tavLst>
                                    </p:anim>
                                  </p:childTnLst>
                                </p:cTn>
                              </p:par>
                              <p:par>
                                <p:cTn id="5855" presetID="1" presetClass="entr" presetSubtype="0" fill="hold" nodeType="withEffect">
                                  <p:stCondLst>
                                    <p:cond delay="0"/>
                                  </p:stCondLst>
                                  <p:childTnLst>
                                    <p:set>
                                      <p:cBhvr>
                                        <p:cTn id="5856" dur="1" fill="hold">
                                          <p:stCondLst>
                                            <p:cond delay="0"/>
                                          </p:stCondLst>
                                        </p:cTn>
                                        <p:tgtEl>
                                          <p:spTgt spid="1235"/>
                                        </p:tgtEl>
                                        <p:attrNameLst>
                                          <p:attrName>style.visibility</p:attrName>
                                        </p:attrNameLst>
                                      </p:cBhvr>
                                      <p:to>
                                        <p:strVal val="visible"/>
                                      </p:to>
                                    </p:set>
                                  </p:childTnLst>
                                </p:cTn>
                              </p:par>
                            </p:childTnLst>
                          </p:cTn>
                        </p:par>
                      </p:childTnLst>
                    </p:cTn>
                  </p:par>
                </p:childTnLst>
              </p:cTn>
              <p:nextCondLst>
                <p:cond evt="onClick" delay="0">
                  <p:tgtEl>
                    <p:spTgt spid="1110"/>
                  </p:tgtEl>
                </p:cond>
              </p:nextCondLst>
            </p:seq>
            <p:seq concurrent="1" nextAc="seek">
              <p:cTn id="5857" restart="whenNotActive" fill="hold" evtFilter="cancelBubble" nodeType="interactiveSeq">
                <p:stCondLst>
                  <p:cond evt="onClick" delay="0">
                    <p:tgtEl>
                      <p:spTgt spid="1108"/>
                    </p:tgtEl>
                  </p:cond>
                </p:stCondLst>
                <p:endSync evt="end" delay="0">
                  <p:rtn val="all"/>
                </p:endSync>
                <p:childTnLst>
                  <p:par>
                    <p:cTn id="5858" fill="hold">
                      <p:stCondLst>
                        <p:cond delay="0"/>
                      </p:stCondLst>
                      <p:childTnLst>
                        <p:par>
                          <p:cTn id="5859" fill="hold">
                            <p:stCondLst>
                              <p:cond delay="0"/>
                            </p:stCondLst>
                            <p:childTnLst>
                              <p:par>
                                <p:cTn id="5860" presetID="2" presetClass="entr" presetSubtype="3" fill="hold" nodeType="clickEffect">
                                  <p:stCondLst>
                                    <p:cond delay="0"/>
                                  </p:stCondLst>
                                  <p:childTnLst>
                                    <p:set>
                                      <p:cBhvr>
                                        <p:cTn id="5861" dur="1" fill="hold">
                                          <p:stCondLst>
                                            <p:cond delay="0"/>
                                          </p:stCondLst>
                                        </p:cTn>
                                        <p:tgtEl>
                                          <p:spTgt spid="1103"/>
                                        </p:tgtEl>
                                        <p:attrNameLst>
                                          <p:attrName>style.visibility</p:attrName>
                                        </p:attrNameLst>
                                      </p:cBhvr>
                                      <p:to>
                                        <p:strVal val="visible"/>
                                      </p:to>
                                    </p:set>
                                    <p:anim calcmode="lin" valueType="num">
                                      <p:cBhvr additive="base">
                                        <p:cTn id="5862" dur="250" fill="hold"/>
                                        <p:tgtEl>
                                          <p:spTgt spid="1103"/>
                                        </p:tgtEl>
                                        <p:attrNameLst>
                                          <p:attrName>ppt_x</p:attrName>
                                        </p:attrNameLst>
                                      </p:cBhvr>
                                      <p:tavLst>
                                        <p:tav tm="0">
                                          <p:val>
                                            <p:strVal val="1+#ppt_w/2"/>
                                          </p:val>
                                        </p:tav>
                                        <p:tav tm="100000">
                                          <p:val>
                                            <p:strVal val="#ppt_x"/>
                                          </p:val>
                                        </p:tav>
                                      </p:tavLst>
                                    </p:anim>
                                    <p:anim calcmode="lin" valueType="num">
                                      <p:cBhvr additive="base">
                                        <p:cTn id="5863" dur="250" fill="hold"/>
                                        <p:tgtEl>
                                          <p:spTgt spid="1103"/>
                                        </p:tgtEl>
                                        <p:attrNameLst>
                                          <p:attrName>ppt_y</p:attrName>
                                        </p:attrNameLst>
                                      </p:cBhvr>
                                      <p:tavLst>
                                        <p:tav tm="0">
                                          <p:val>
                                            <p:strVal val="0-#ppt_h/2"/>
                                          </p:val>
                                        </p:tav>
                                        <p:tav tm="100000">
                                          <p:val>
                                            <p:strVal val="#ppt_y"/>
                                          </p:val>
                                        </p:tav>
                                      </p:tavLst>
                                    </p:anim>
                                  </p:childTnLst>
                                </p:cTn>
                              </p:par>
                              <p:par>
                                <p:cTn id="5864" presetID="1" presetClass="entr" presetSubtype="0" fill="hold" nodeType="withEffect">
                                  <p:stCondLst>
                                    <p:cond delay="0"/>
                                  </p:stCondLst>
                                  <p:childTnLst>
                                    <p:set>
                                      <p:cBhvr>
                                        <p:cTn id="5865" dur="1" fill="hold">
                                          <p:stCondLst>
                                            <p:cond delay="0"/>
                                          </p:stCondLst>
                                        </p:cTn>
                                        <p:tgtEl>
                                          <p:spTgt spid="1235"/>
                                        </p:tgtEl>
                                        <p:attrNameLst>
                                          <p:attrName>style.visibility</p:attrName>
                                        </p:attrNameLst>
                                      </p:cBhvr>
                                      <p:to>
                                        <p:strVal val="visible"/>
                                      </p:to>
                                    </p:set>
                                  </p:childTnLst>
                                </p:cTn>
                              </p:par>
                            </p:childTnLst>
                          </p:cTn>
                        </p:par>
                      </p:childTnLst>
                    </p:cTn>
                  </p:par>
                </p:childTnLst>
              </p:cTn>
              <p:nextCondLst>
                <p:cond evt="onClick" delay="0">
                  <p:tgtEl>
                    <p:spTgt spid="1108"/>
                  </p:tgtEl>
                </p:cond>
              </p:nextCondLst>
            </p:seq>
            <p:seq concurrent="1" nextAc="seek">
              <p:cTn id="5866" restart="whenNotActive" fill="hold" evtFilter="cancelBubble" nodeType="interactiveSeq">
                <p:stCondLst>
                  <p:cond evt="onClick" delay="0">
                    <p:tgtEl>
                      <p:spTgt spid="1111"/>
                    </p:tgtEl>
                  </p:cond>
                </p:stCondLst>
                <p:endSync evt="end" delay="0">
                  <p:rtn val="all"/>
                </p:endSync>
                <p:childTnLst>
                  <p:par>
                    <p:cTn id="5867" fill="hold">
                      <p:stCondLst>
                        <p:cond delay="0"/>
                      </p:stCondLst>
                      <p:childTnLst>
                        <p:par>
                          <p:cTn id="5868" fill="hold">
                            <p:stCondLst>
                              <p:cond delay="0"/>
                            </p:stCondLst>
                            <p:childTnLst>
                              <p:par>
                                <p:cTn id="5869" presetID="2" presetClass="entr" presetSubtype="3" fill="hold" nodeType="clickEffect">
                                  <p:stCondLst>
                                    <p:cond delay="0"/>
                                  </p:stCondLst>
                                  <p:childTnLst>
                                    <p:set>
                                      <p:cBhvr>
                                        <p:cTn id="5870" dur="1" fill="hold">
                                          <p:stCondLst>
                                            <p:cond delay="0"/>
                                          </p:stCondLst>
                                        </p:cTn>
                                        <p:tgtEl>
                                          <p:spTgt spid="1107"/>
                                        </p:tgtEl>
                                        <p:attrNameLst>
                                          <p:attrName>style.visibility</p:attrName>
                                        </p:attrNameLst>
                                      </p:cBhvr>
                                      <p:to>
                                        <p:strVal val="visible"/>
                                      </p:to>
                                    </p:set>
                                    <p:anim calcmode="lin" valueType="num">
                                      <p:cBhvr additive="base">
                                        <p:cTn id="5871" dur="250" fill="hold"/>
                                        <p:tgtEl>
                                          <p:spTgt spid="1107"/>
                                        </p:tgtEl>
                                        <p:attrNameLst>
                                          <p:attrName>ppt_x</p:attrName>
                                        </p:attrNameLst>
                                      </p:cBhvr>
                                      <p:tavLst>
                                        <p:tav tm="0">
                                          <p:val>
                                            <p:strVal val="1+#ppt_w/2"/>
                                          </p:val>
                                        </p:tav>
                                        <p:tav tm="100000">
                                          <p:val>
                                            <p:strVal val="#ppt_x"/>
                                          </p:val>
                                        </p:tav>
                                      </p:tavLst>
                                    </p:anim>
                                    <p:anim calcmode="lin" valueType="num">
                                      <p:cBhvr additive="base">
                                        <p:cTn id="5872" dur="250" fill="hold"/>
                                        <p:tgtEl>
                                          <p:spTgt spid="1107"/>
                                        </p:tgtEl>
                                        <p:attrNameLst>
                                          <p:attrName>ppt_y</p:attrName>
                                        </p:attrNameLst>
                                      </p:cBhvr>
                                      <p:tavLst>
                                        <p:tav tm="0">
                                          <p:val>
                                            <p:strVal val="0-#ppt_h/2"/>
                                          </p:val>
                                        </p:tav>
                                        <p:tav tm="100000">
                                          <p:val>
                                            <p:strVal val="#ppt_y"/>
                                          </p:val>
                                        </p:tav>
                                      </p:tavLst>
                                    </p:anim>
                                  </p:childTnLst>
                                </p:cTn>
                              </p:par>
                              <p:par>
                                <p:cTn id="5873" presetID="1" presetClass="entr" presetSubtype="0" fill="hold" nodeType="withEffect">
                                  <p:stCondLst>
                                    <p:cond delay="0"/>
                                  </p:stCondLst>
                                  <p:childTnLst>
                                    <p:set>
                                      <p:cBhvr>
                                        <p:cTn id="5874" dur="1" fill="hold">
                                          <p:stCondLst>
                                            <p:cond delay="0"/>
                                          </p:stCondLst>
                                        </p:cTn>
                                        <p:tgtEl>
                                          <p:spTgt spid="1235"/>
                                        </p:tgtEl>
                                        <p:attrNameLst>
                                          <p:attrName>style.visibility</p:attrName>
                                        </p:attrNameLst>
                                      </p:cBhvr>
                                      <p:to>
                                        <p:strVal val="visible"/>
                                      </p:to>
                                    </p:set>
                                  </p:childTnLst>
                                </p:cTn>
                              </p:par>
                            </p:childTnLst>
                          </p:cTn>
                        </p:par>
                      </p:childTnLst>
                    </p:cTn>
                  </p:par>
                </p:childTnLst>
              </p:cTn>
              <p:nextCondLst>
                <p:cond evt="onClick" delay="0">
                  <p:tgtEl>
                    <p:spTgt spid="1111"/>
                  </p:tgtEl>
                </p:cond>
              </p:nextCondLst>
            </p:seq>
            <p:seq concurrent="1" nextAc="seek">
              <p:cTn id="5875" restart="whenNotActive" fill="hold" evtFilter="cancelBubble" nodeType="interactiveSeq">
                <p:stCondLst>
                  <p:cond evt="onClick" delay="0">
                    <p:tgtEl>
                      <p:spTgt spid="1112"/>
                    </p:tgtEl>
                  </p:cond>
                </p:stCondLst>
                <p:endSync evt="end" delay="0">
                  <p:rtn val="all"/>
                </p:endSync>
                <p:childTnLst>
                  <p:par>
                    <p:cTn id="5876" fill="hold">
                      <p:stCondLst>
                        <p:cond delay="0"/>
                      </p:stCondLst>
                      <p:childTnLst>
                        <p:par>
                          <p:cTn id="5877" fill="hold">
                            <p:stCondLst>
                              <p:cond delay="0"/>
                            </p:stCondLst>
                            <p:childTnLst>
                              <p:par>
                                <p:cTn id="5878" presetID="2" presetClass="entr" presetSubtype="3" fill="hold" nodeType="clickEffect">
                                  <p:stCondLst>
                                    <p:cond delay="0"/>
                                  </p:stCondLst>
                                  <p:childTnLst>
                                    <p:set>
                                      <p:cBhvr>
                                        <p:cTn id="5879" dur="1" fill="hold">
                                          <p:stCondLst>
                                            <p:cond delay="0"/>
                                          </p:stCondLst>
                                        </p:cTn>
                                        <p:tgtEl>
                                          <p:spTgt spid="1109"/>
                                        </p:tgtEl>
                                        <p:attrNameLst>
                                          <p:attrName>style.visibility</p:attrName>
                                        </p:attrNameLst>
                                      </p:cBhvr>
                                      <p:to>
                                        <p:strVal val="visible"/>
                                      </p:to>
                                    </p:set>
                                    <p:anim calcmode="lin" valueType="num">
                                      <p:cBhvr additive="base">
                                        <p:cTn id="5880" dur="250" fill="hold"/>
                                        <p:tgtEl>
                                          <p:spTgt spid="1109"/>
                                        </p:tgtEl>
                                        <p:attrNameLst>
                                          <p:attrName>ppt_x</p:attrName>
                                        </p:attrNameLst>
                                      </p:cBhvr>
                                      <p:tavLst>
                                        <p:tav tm="0">
                                          <p:val>
                                            <p:strVal val="1+#ppt_w/2"/>
                                          </p:val>
                                        </p:tav>
                                        <p:tav tm="100000">
                                          <p:val>
                                            <p:strVal val="#ppt_x"/>
                                          </p:val>
                                        </p:tav>
                                      </p:tavLst>
                                    </p:anim>
                                    <p:anim calcmode="lin" valueType="num">
                                      <p:cBhvr additive="base">
                                        <p:cTn id="5881" dur="250" fill="hold"/>
                                        <p:tgtEl>
                                          <p:spTgt spid="1109"/>
                                        </p:tgtEl>
                                        <p:attrNameLst>
                                          <p:attrName>ppt_y</p:attrName>
                                        </p:attrNameLst>
                                      </p:cBhvr>
                                      <p:tavLst>
                                        <p:tav tm="0">
                                          <p:val>
                                            <p:strVal val="0-#ppt_h/2"/>
                                          </p:val>
                                        </p:tav>
                                        <p:tav tm="100000">
                                          <p:val>
                                            <p:strVal val="#ppt_y"/>
                                          </p:val>
                                        </p:tav>
                                      </p:tavLst>
                                    </p:anim>
                                  </p:childTnLst>
                                </p:cTn>
                              </p:par>
                              <p:par>
                                <p:cTn id="5882" presetID="1" presetClass="entr" presetSubtype="0" fill="hold" nodeType="withEffect">
                                  <p:stCondLst>
                                    <p:cond delay="0"/>
                                  </p:stCondLst>
                                  <p:childTnLst>
                                    <p:set>
                                      <p:cBhvr>
                                        <p:cTn id="5883" dur="1" fill="hold">
                                          <p:stCondLst>
                                            <p:cond delay="0"/>
                                          </p:stCondLst>
                                        </p:cTn>
                                        <p:tgtEl>
                                          <p:spTgt spid="1235"/>
                                        </p:tgtEl>
                                        <p:attrNameLst>
                                          <p:attrName>style.visibility</p:attrName>
                                        </p:attrNameLst>
                                      </p:cBhvr>
                                      <p:to>
                                        <p:strVal val="visible"/>
                                      </p:to>
                                    </p:set>
                                  </p:childTnLst>
                                </p:cTn>
                              </p:par>
                            </p:childTnLst>
                          </p:cTn>
                        </p:par>
                      </p:childTnLst>
                    </p:cTn>
                  </p:par>
                </p:childTnLst>
              </p:cTn>
              <p:nextCondLst>
                <p:cond evt="onClick" delay="0">
                  <p:tgtEl>
                    <p:spTgt spid="1112"/>
                  </p:tgtEl>
                </p:cond>
              </p:nextCondLst>
            </p:seq>
            <p:seq concurrent="1" nextAc="seek">
              <p:cTn id="5884" restart="whenNotActive" fill="hold" evtFilter="cancelBubble" nodeType="interactiveSeq">
                <p:stCondLst>
                  <p:cond evt="onClick" delay="0">
                    <p:tgtEl>
                      <p:spTgt spid="1106"/>
                    </p:tgtEl>
                  </p:cond>
                </p:stCondLst>
                <p:endSync evt="end" delay="0">
                  <p:rtn val="all"/>
                </p:endSync>
                <p:childTnLst>
                  <p:par>
                    <p:cTn id="5885" fill="hold">
                      <p:stCondLst>
                        <p:cond delay="0"/>
                      </p:stCondLst>
                      <p:childTnLst>
                        <p:par>
                          <p:cTn id="5886" fill="hold">
                            <p:stCondLst>
                              <p:cond delay="0"/>
                            </p:stCondLst>
                            <p:childTnLst>
                              <p:par>
                                <p:cTn id="5887" presetID="2" presetClass="entr" presetSubtype="3" fill="hold" nodeType="clickEffect">
                                  <p:stCondLst>
                                    <p:cond delay="0"/>
                                  </p:stCondLst>
                                  <p:childTnLst>
                                    <p:set>
                                      <p:cBhvr>
                                        <p:cTn id="5888" dur="1" fill="hold">
                                          <p:stCondLst>
                                            <p:cond delay="0"/>
                                          </p:stCondLst>
                                        </p:cTn>
                                        <p:tgtEl>
                                          <p:spTgt spid="1105"/>
                                        </p:tgtEl>
                                        <p:attrNameLst>
                                          <p:attrName>style.visibility</p:attrName>
                                        </p:attrNameLst>
                                      </p:cBhvr>
                                      <p:to>
                                        <p:strVal val="visible"/>
                                      </p:to>
                                    </p:set>
                                    <p:anim calcmode="lin" valueType="num">
                                      <p:cBhvr additive="base">
                                        <p:cTn id="5889" dur="250" fill="hold"/>
                                        <p:tgtEl>
                                          <p:spTgt spid="1105"/>
                                        </p:tgtEl>
                                        <p:attrNameLst>
                                          <p:attrName>ppt_x</p:attrName>
                                        </p:attrNameLst>
                                      </p:cBhvr>
                                      <p:tavLst>
                                        <p:tav tm="0">
                                          <p:val>
                                            <p:strVal val="1+#ppt_w/2"/>
                                          </p:val>
                                        </p:tav>
                                        <p:tav tm="100000">
                                          <p:val>
                                            <p:strVal val="#ppt_x"/>
                                          </p:val>
                                        </p:tav>
                                      </p:tavLst>
                                    </p:anim>
                                    <p:anim calcmode="lin" valueType="num">
                                      <p:cBhvr additive="base">
                                        <p:cTn id="5890" dur="250" fill="hold"/>
                                        <p:tgtEl>
                                          <p:spTgt spid="1105"/>
                                        </p:tgtEl>
                                        <p:attrNameLst>
                                          <p:attrName>ppt_y</p:attrName>
                                        </p:attrNameLst>
                                      </p:cBhvr>
                                      <p:tavLst>
                                        <p:tav tm="0">
                                          <p:val>
                                            <p:strVal val="0-#ppt_h/2"/>
                                          </p:val>
                                        </p:tav>
                                        <p:tav tm="100000">
                                          <p:val>
                                            <p:strVal val="#ppt_y"/>
                                          </p:val>
                                        </p:tav>
                                      </p:tavLst>
                                    </p:anim>
                                  </p:childTnLst>
                                </p:cTn>
                              </p:par>
                              <p:par>
                                <p:cTn id="5891" presetID="1" presetClass="entr" presetSubtype="0" fill="hold" nodeType="withEffect">
                                  <p:stCondLst>
                                    <p:cond delay="0"/>
                                  </p:stCondLst>
                                  <p:childTnLst>
                                    <p:set>
                                      <p:cBhvr>
                                        <p:cTn id="5892" dur="1" fill="hold">
                                          <p:stCondLst>
                                            <p:cond delay="0"/>
                                          </p:stCondLst>
                                        </p:cTn>
                                        <p:tgtEl>
                                          <p:spTgt spid="1235"/>
                                        </p:tgtEl>
                                        <p:attrNameLst>
                                          <p:attrName>style.visibility</p:attrName>
                                        </p:attrNameLst>
                                      </p:cBhvr>
                                      <p:to>
                                        <p:strVal val="visible"/>
                                      </p:to>
                                    </p:set>
                                  </p:childTnLst>
                                </p:cTn>
                              </p:par>
                            </p:childTnLst>
                          </p:cTn>
                        </p:par>
                      </p:childTnLst>
                    </p:cTn>
                  </p:par>
                </p:childTnLst>
              </p:cTn>
              <p:nextCondLst>
                <p:cond evt="onClick" delay="0">
                  <p:tgtEl>
                    <p:spTgt spid="1106"/>
                  </p:tgtEl>
                </p:cond>
              </p:nextCondLst>
            </p:seq>
            <p:seq concurrent="1" nextAc="seek">
              <p:cTn id="5893" restart="whenNotActive" fill="hold" evtFilter="cancelBubble" nodeType="interactiveSeq">
                <p:stCondLst>
                  <p:cond evt="onClick" delay="0">
                    <p:tgtEl>
                      <p:spTgt spid="1117"/>
                    </p:tgtEl>
                  </p:cond>
                </p:stCondLst>
                <p:endSync evt="end" delay="0">
                  <p:rtn val="all"/>
                </p:endSync>
                <p:childTnLst>
                  <p:par>
                    <p:cTn id="5894" fill="hold">
                      <p:stCondLst>
                        <p:cond delay="0"/>
                      </p:stCondLst>
                      <p:childTnLst>
                        <p:par>
                          <p:cTn id="5895" fill="hold">
                            <p:stCondLst>
                              <p:cond delay="0"/>
                            </p:stCondLst>
                            <p:childTnLst>
                              <p:par>
                                <p:cTn id="5896" presetID="2" presetClass="entr" presetSubtype="3" fill="hold" nodeType="clickEffect">
                                  <p:stCondLst>
                                    <p:cond delay="0"/>
                                  </p:stCondLst>
                                  <p:childTnLst>
                                    <p:set>
                                      <p:cBhvr>
                                        <p:cTn id="5897" dur="1" fill="hold">
                                          <p:stCondLst>
                                            <p:cond delay="0"/>
                                          </p:stCondLst>
                                        </p:cTn>
                                        <p:tgtEl>
                                          <p:spTgt spid="1114"/>
                                        </p:tgtEl>
                                        <p:attrNameLst>
                                          <p:attrName>style.visibility</p:attrName>
                                        </p:attrNameLst>
                                      </p:cBhvr>
                                      <p:to>
                                        <p:strVal val="visible"/>
                                      </p:to>
                                    </p:set>
                                    <p:anim calcmode="lin" valueType="num">
                                      <p:cBhvr additive="base">
                                        <p:cTn id="5898" dur="250" fill="hold"/>
                                        <p:tgtEl>
                                          <p:spTgt spid="1114"/>
                                        </p:tgtEl>
                                        <p:attrNameLst>
                                          <p:attrName>ppt_x</p:attrName>
                                        </p:attrNameLst>
                                      </p:cBhvr>
                                      <p:tavLst>
                                        <p:tav tm="0">
                                          <p:val>
                                            <p:strVal val="1+#ppt_w/2"/>
                                          </p:val>
                                        </p:tav>
                                        <p:tav tm="100000">
                                          <p:val>
                                            <p:strVal val="#ppt_x"/>
                                          </p:val>
                                        </p:tav>
                                      </p:tavLst>
                                    </p:anim>
                                    <p:anim calcmode="lin" valueType="num">
                                      <p:cBhvr additive="base">
                                        <p:cTn id="5899" dur="250" fill="hold"/>
                                        <p:tgtEl>
                                          <p:spTgt spid="1114"/>
                                        </p:tgtEl>
                                        <p:attrNameLst>
                                          <p:attrName>ppt_y</p:attrName>
                                        </p:attrNameLst>
                                      </p:cBhvr>
                                      <p:tavLst>
                                        <p:tav tm="0">
                                          <p:val>
                                            <p:strVal val="0-#ppt_h/2"/>
                                          </p:val>
                                        </p:tav>
                                        <p:tav tm="100000">
                                          <p:val>
                                            <p:strVal val="#ppt_y"/>
                                          </p:val>
                                        </p:tav>
                                      </p:tavLst>
                                    </p:anim>
                                  </p:childTnLst>
                                </p:cTn>
                              </p:par>
                              <p:par>
                                <p:cTn id="5900" presetID="1" presetClass="entr" presetSubtype="0" fill="hold" nodeType="withEffect">
                                  <p:stCondLst>
                                    <p:cond delay="0"/>
                                  </p:stCondLst>
                                  <p:childTnLst>
                                    <p:set>
                                      <p:cBhvr>
                                        <p:cTn id="5901" dur="1" fill="hold">
                                          <p:stCondLst>
                                            <p:cond delay="0"/>
                                          </p:stCondLst>
                                        </p:cTn>
                                        <p:tgtEl>
                                          <p:spTgt spid="1236"/>
                                        </p:tgtEl>
                                        <p:attrNameLst>
                                          <p:attrName>style.visibility</p:attrName>
                                        </p:attrNameLst>
                                      </p:cBhvr>
                                      <p:to>
                                        <p:strVal val="visible"/>
                                      </p:to>
                                    </p:set>
                                  </p:childTnLst>
                                </p:cTn>
                              </p:par>
                            </p:childTnLst>
                          </p:cTn>
                        </p:par>
                      </p:childTnLst>
                    </p:cTn>
                  </p:par>
                </p:childTnLst>
              </p:cTn>
              <p:nextCondLst>
                <p:cond evt="onClick" delay="0">
                  <p:tgtEl>
                    <p:spTgt spid="1117"/>
                  </p:tgtEl>
                </p:cond>
              </p:nextCondLst>
            </p:seq>
            <p:seq concurrent="1" nextAc="seek">
              <p:cTn id="5902" restart="whenNotActive" fill="hold" evtFilter="cancelBubble" nodeType="interactiveSeq">
                <p:stCondLst>
                  <p:cond evt="onClick" delay="0">
                    <p:tgtEl>
                      <p:spTgt spid="1120"/>
                    </p:tgtEl>
                  </p:cond>
                </p:stCondLst>
                <p:endSync evt="end" delay="0">
                  <p:rtn val="all"/>
                </p:endSync>
                <p:childTnLst>
                  <p:par>
                    <p:cTn id="5903" fill="hold">
                      <p:stCondLst>
                        <p:cond delay="0"/>
                      </p:stCondLst>
                      <p:childTnLst>
                        <p:par>
                          <p:cTn id="5904" fill="hold">
                            <p:stCondLst>
                              <p:cond delay="0"/>
                            </p:stCondLst>
                            <p:childTnLst>
                              <p:par>
                                <p:cTn id="5905" presetID="2" presetClass="entr" presetSubtype="3" fill="hold" nodeType="clickEffect">
                                  <p:stCondLst>
                                    <p:cond delay="0"/>
                                  </p:stCondLst>
                                  <p:childTnLst>
                                    <p:set>
                                      <p:cBhvr>
                                        <p:cTn id="5906" dur="1" fill="hold">
                                          <p:stCondLst>
                                            <p:cond delay="0"/>
                                          </p:stCondLst>
                                        </p:cTn>
                                        <p:tgtEl>
                                          <p:spTgt spid="1113"/>
                                        </p:tgtEl>
                                        <p:attrNameLst>
                                          <p:attrName>style.visibility</p:attrName>
                                        </p:attrNameLst>
                                      </p:cBhvr>
                                      <p:to>
                                        <p:strVal val="visible"/>
                                      </p:to>
                                    </p:set>
                                    <p:anim calcmode="lin" valueType="num">
                                      <p:cBhvr additive="base">
                                        <p:cTn id="5907" dur="250" fill="hold"/>
                                        <p:tgtEl>
                                          <p:spTgt spid="1113"/>
                                        </p:tgtEl>
                                        <p:attrNameLst>
                                          <p:attrName>ppt_x</p:attrName>
                                        </p:attrNameLst>
                                      </p:cBhvr>
                                      <p:tavLst>
                                        <p:tav tm="0">
                                          <p:val>
                                            <p:strVal val="1+#ppt_w/2"/>
                                          </p:val>
                                        </p:tav>
                                        <p:tav tm="100000">
                                          <p:val>
                                            <p:strVal val="#ppt_x"/>
                                          </p:val>
                                        </p:tav>
                                      </p:tavLst>
                                    </p:anim>
                                    <p:anim calcmode="lin" valueType="num">
                                      <p:cBhvr additive="base">
                                        <p:cTn id="5908" dur="250" fill="hold"/>
                                        <p:tgtEl>
                                          <p:spTgt spid="1113"/>
                                        </p:tgtEl>
                                        <p:attrNameLst>
                                          <p:attrName>ppt_y</p:attrName>
                                        </p:attrNameLst>
                                      </p:cBhvr>
                                      <p:tavLst>
                                        <p:tav tm="0">
                                          <p:val>
                                            <p:strVal val="0-#ppt_h/2"/>
                                          </p:val>
                                        </p:tav>
                                        <p:tav tm="100000">
                                          <p:val>
                                            <p:strVal val="#ppt_y"/>
                                          </p:val>
                                        </p:tav>
                                      </p:tavLst>
                                    </p:anim>
                                  </p:childTnLst>
                                </p:cTn>
                              </p:par>
                              <p:par>
                                <p:cTn id="5909" presetID="1" presetClass="entr" presetSubtype="0" fill="hold" nodeType="withEffect">
                                  <p:stCondLst>
                                    <p:cond delay="0"/>
                                  </p:stCondLst>
                                  <p:childTnLst>
                                    <p:set>
                                      <p:cBhvr>
                                        <p:cTn id="5910" dur="1" fill="hold">
                                          <p:stCondLst>
                                            <p:cond delay="0"/>
                                          </p:stCondLst>
                                        </p:cTn>
                                        <p:tgtEl>
                                          <p:spTgt spid="1236"/>
                                        </p:tgtEl>
                                        <p:attrNameLst>
                                          <p:attrName>style.visibility</p:attrName>
                                        </p:attrNameLst>
                                      </p:cBhvr>
                                      <p:to>
                                        <p:strVal val="visible"/>
                                      </p:to>
                                    </p:set>
                                  </p:childTnLst>
                                </p:cTn>
                              </p:par>
                            </p:childTnLst>
                          </p:cTn>
                        </p:par>
                      </p:childTnLst>
                    </p:cTn>
                  </p:par>
                </p:childTnLst>
              </p:cTn>
              <p:nextCondLst>
                <p:cond evt="onClick" delay="0">
                  <p:tgtEl>
                    <p:spTgt spid="1120"/>
                  </p:tgtEl>
                </p:cond>
              </p:nextCondLst>
            </p:seq>
            <p:seq concurrent="1" nextAc="seek">
              <p:cTn id="5911" restart="whenNotActive" fill="hold" evtFilter="cancelBubble" nodeType="interactiveSeq">
                <p:stCondLst>
                  <p:cond evt="onClick" delay="0">
                    <p:tgtEl>
                      <p:spTgt spid="1118"/>
                    </p:tgtEl>
                  </p:cond>
                </p:stCondLst>
                <p:endSync evt="end" delay="0">
                  <p:rtn val="all"/>
                </p:endSync>
                <p:childTnLst>
                  <p:par>
                    <p:cTn id="5912" fill="hold">
                      <p:stCondLst>
                        <p:cond delay="0"/>
                      </p:stCondLst>
                      <p:childTnLst>
                        <p:par>
                          <p:cTn id="5913" fill="hold">
                            <p:stCondLst>
                              <p:cond delay="0"/>
                            </p:stCondLst>
                            <p:childTnLst>
                              <p:par>
                                <p:cTn id="5914" presetID="2" presetClass="entr" presetSubtype="3" fill="hold" nodeType="clickEffect">
                                  <p:stCondLst>
                                    <p:cond delay="0"/>
                                  </p:stCondLst>
                                  <p:childTnLst>
                                    <p:set>
                                      <p:cBhvr>
                                        <p:cTn id="5915" dur="1" fill="hold">
                                          <p:stCondLst>
                                            <p:cond delay="0"/>
                                          </p:stCondLst>
                                        </p:cTn>
                                        <p:tgtEl>
                                          <p:spTgt spid="1116"/>
                                        </p:tgtEl>
                                        <p:attrNameLst>
                                          <p:attrName>style.visibility</p:attrName>
                                        </p:attrNameLst>
                                      </p:cBhvr>
                                      <p:to>
                                        <p:strVal val="visible"/>
                                      </p:to>
                                    </p:set>
                                    <p:anim calcmode="lin" valueType="num">
                                      <p:cBhvr additive="base">
                                        <p:cTn id="5916" dur="250" fill="hold"/>
                                        <p:tgtEl>
                                          <p:spTgt spid="1116"/>
                                        </p:tgtEl>
                                        <p:attrNameLst>
                                          <p:attrName>ppt_x</p:attrName>
                                        </p:attrNameLst>
                                      </p:cBhvr>
                                      <p:tavLst>
                                        <p:tav tm="0">
                                          <p:val>
                                            <p:strVal val="1+#ppt_w/2"/>
                                          </p:val>
                                        </p:tav>
                                        <p:tav tm="100000">
                                          <p:val>
                                            <p:strVal val="#ppt_x"/>
                                          </p:val>
                                        </p:tav>
                                      </p:tavLst>
                                    </p:anim>
                                    <p:anim calcmode="lin" valueType="num">
                                      <p:cBhvr additive="base">
                                        <p:cTn id="5917" dur="250" fill="hold"/>
                                        <p:tgtEl>
                                          <p:spTgt spid="1116"/>
                                        </p:tgtEl>
                                        <p:attrNameLst>
                                          <p:attrName>ppt_y</p:attrName>
                                        </p:attrNameLst>
                                      </p:cBhvr>
                                      <p:tavLst>
                                        <p:tav tm="0">
                                          <p:val>
                                            <p:strVal val="0-#ppt_h/2"/>
                                          </p:val>
                                        </p:tav>
                                        <p:tav tm="100000">
                                          <p:val>
                                            <p:strVal val="#ppt_y"/>
                                          </p:val>
                                        </p:tav>
                                      </p:tavLst>
                                    </p:anim>
                                  </p:childTnLst>
                                </p:cTn>
                              </p:par>
                              <p:par>
                                <p:cTn id="5918" presetID="1" presetClass="entr" presetSubtype="0" fill="hold" nodeType="withEffect">
                                  <p:stCondLst>
                                    <p:cond delay="0"/>
                                  </p:stCondLst>
                                  <p:childTnLst>
                                    <p:set>
                                      <p:cBhvr>
                                        <p:cTn id="5919" dur="1" fill="hold">
                                          <p:stCondLst>
                                            <p:cond delay="0"/>
                                          </p:stCondLst>
                                        </p:cTn>
                                        <p:tgtEl>
                                          <p:spTgt spid="1236"/>
                                        </p:tgtEl>
                                        <p:attrNameLst>
                                          <p:attrName>style.visibility</p:attrName>
                                        </p:attrNameLst>
                                      </p:cBhvr>
                                      <p:to>
                                        <p:strVal val="visible"/>
                                      </p:to>
                                    </p:set>
                                  </p:childTnLst>
                                </p:cTn>
                              </p:par>
                            </p:childTnLst>
                          </p:cTn>
                        </p:par>
                      </p:childTnLst>
                    </p:cTn>
                  </p:par>
                </p:childTnLst>
              </p:cTn>
              <p:nextCondLst>
                <p:cond evt="onClick" delay="0">
                  <p:tgtEl>
                    <p:spTgt spid="1118"/>
                  </p:tgtEl>
                </p:cond>
              </p:nextCondLst>
            </p:seq>
            <p:seq concurrent="1" nextAc="seek">
              <p:cTn id="5920" restart="whenNotActive" fill="hold" evtFilter="cancelBubble" nodeType="interactiveSeq">
                <p:stCondLst>
                  <p:cond evt="onClick" delay="0">
                    <p:tgtEl>
                      <p:spTgt spid="1119"/>
                    </p:tgtEl>
                  </p:cond>
                </p:stCondLst>
                <p:endSync evt="end" delay="0">
                  <p:rtn val="all"/>
                </p:endSync>
                <p:childTnLst>
                  <p:par>
                    <p:cTn id="5921" fill="hold">
                      <p:stCondLst>
                        <p:cond delay="0"/>
                      </p:stCondLst>
                      <p:childTnLst>
                        <p:par>
                          <p:cTn id="5922" fill="hold">
                            <p:stCondLst>
                              <p:cond delay="0"/>
                            </p:stCondLst>
                            <p:childTnLst>
                              <p:par>
                                <p:cTn id="5923" presetID="2" presetClass="entr" presetSubtype="3" fill="hold" nodeType="clickEffect">
                                  <p:stCondLst>
                                    <p:cond delay="0"/>
                                  </p:stCondLst>
                                  <p:childTnLst>
                                    <p:set>
                                      <p:cBhvr>
                                        <p:cTn id="5924" dur="1" fill="hold">
                                          <p:stCondLst>
                                            <p:cond delay="0"/>
                                          </p:stCondLst>
                                        </p:cTn>
                                        <p:tgtEl>
                                          <p:spTgt spid="1032"/>
                                        </p:tgtEl>
                                        <p:attrNameLst>
                                          <p:attrName>style.visibility</p:attrName>
                                        </p:attrNameLst>
                                      </p:cBhvr>
                                      <p:to>
                                        <p:strVal val="visible"/>
                                      </p:to>
                                    </p:set>
                                    <p:anim calcmode="lin" valueType="num">
                                      <p:cBhvr additive="base">
                                        <p:cTn id="5925" dur="250" fill="hold"/>
                                        <p:tgtEl>
                                          <p:spTgt spid="1032"/>
                                        </p:tgtEl>
                                        <p:attrNameLst>
                                          <p:attrName>ppt_x</p:attrName>
                                        </p:attrNameLst>
                                      </p:cBhvr>
                                      <p:tavLst>
                                        <p:tav tm="0">
                                          <p:val>
                                            <p:strVal val="1+#ppt_w/2"/>
                                          </p:val>
                                        </p:tav>
                                        <p:tav tm="100000">
                                          <p:val>
                                            <p:strVal val="#ppt_x"/>
                                          </p:val>
                                        </p:tav>
                                      </p:tavLst>
                                    </p:anim>
                                    <p:anim calcmode="lin" valueType="num">
                                      <p:cBhvr additive="base">
                                        <p:cTn id="5926" dur="250" fill="hold"/>
                                        <p:tgtEl>
                                          <p:spTgt spid="1032"/>
                                        </p:tgtEl>
                                        <p:attrNameLst>
                                          <p:attrName>ppt_y</p:attrName>
                                        </p:attrNameLst>
                                      </p:cBhvr>
                                      <p:tavLst>
                                        <p:tav tm="0">
                                          <p:val>
                                            <p:strVal val="0-#ppt_h/2"/>
                                          </p:val>
                                        </p:tav>
                                        <p:tav tm="100000">
                                          <p:val>
                                            <p:strVal val="#ppt_y"/>
                                          </p:val>
                                        </p:tav>
                                      </p:tavLst>
                                    </p:anim>
                                  </p:childTnLst>
                                </p:cTn>
                              </p:par>
                              <p:par>
                                <p:cTn id="5927" presetID="1" presetClass="entr" presetSubtype="0" fill="hold" nodeType="withEffect">
                                  <p:stCondLst>
                                    <p:cond delay="0"/>
                                  </p:stCondLst>
                                  <p:childTnLst>
                                    <p:set>
                                      <p:cBhvr>
                                        <p:cTn id="5928" dur="1" fill="hold">
                                          <p:stCondLst>
                                            <p:cond delay="0"/>
                                          </p:stCondLst>
                                        </p:cTn>
                                        <p:tgtEl>
                                          <p:spTgt spid="1236"/>
                                        </p:tgtEl>
                                        <p:attrNameLst>
                                          <p:attrName>style.visibility</p:attrName>
                                        </p:attrNameLst>
                                      </p:cBhvr>
                                      <p:to>
                                        <p:strVal val="visible"/>
                                      </p:to>
                                    </p:set>
                                  </p:childTnLst>
                                </p:cTn>
                              </p:par>
                            </p:childTnLst>
                          </p:cTn>
                        </p:par>
                      </p:childTnLst>
                    </p:cTn>
                  </p:par>
                </p:childTnLst>
              </p:cTn>
              <p:nextCondLst>
                <p:cond evt="onClick" delay="0">
                  <p:tgtEl>
                    <p:spTgt spid="1119"/>
                  </p:tgtEl>
                </p:cond>
              </p:nextCondLst>
            </p:seq>
            <p:seq concurrent="1" nextAc="seek">
              <p:cTn id="5929" restart="whenNotActive" fill="hold" evtFilter="cancelBubble" nodeType="interactiveSeq">
                <p:stCondLst>
                  <p:cond evt="onClick" delay="0">
                    <p:tgtEl>
                      <p:spTgt spid="1115"/>
                    </p:tgtEl>
                  </p:cond>
                </p:stCondLst>
                <p:endSync evt="end" delay="0">
                  <p:rtn val="all"/>
                </p:endSync>
                <p:childTnLst>
                  <p:par>
                    <p:cTn id="5930" fill="hold">
                      <p:stCondLst>
                        <p:cond delay="0"/>
                      </p:stCondLst>
                      <p:childTnLst>
                        <p:par>
                          <p:cTn id="5931" fill="hold">
                            <p:stCondLst>
                              <p:cond delay="0"/>
                            </p:stCondLst>
                            <p:childTnLst>
                              <p:par>
                                <p:cTn id="5932" presetID="2" presetClass="entr" presetSubtype="3" fill="hold" nodeType="clickEffect">
                                  <p:stCondLst>
                                    <p:cond delay="0"/>
                                  </p:stCondLst>
                                  <p:childTnLst>
                                    <p:set>
                                      <p:cBhvr>
                                        <p:cTn id="5933" dur="1" fill="hold">
                                          <p:stCondLst>
                                            <p:cond delay="0"/>
                                          </p:stCondLst>
                                        </p:cTn>
                                        <p:tgtEl>
                                          <p:spTgt spid="1031"/>
                                        </p:tgtEl>
                                        <p:attrNameLst>
                                          <p:attrName>style.visibility</p:attrName>
                                        </p:attrNameLst>
                                      </p:cBhvr>
                                      <p:to>
                                        <p:strVal val="visible"/>
                                      </p:to>
                                    </p:set>
                                    <p:anim calcmode="lin" valueType="num">
                                      <p:cBhvr additive="base">
                                        <p:cTn id="5934" dur="250" fill="hold"/>
                                        <p:tgtEl>
                                          <p:spTgt spid="1031"/>
                                        </p:tgtEl>
                                        <p:attrNameLst>
                                          <p:attrName>ppt_x</p:attrName>
                                        </p:attrNameLst>
                                      </p:cBhvr>
                                      <p:tavLst>
                                        <p:tav tm="0">
                                          <p:val>
                                            <p:strVal val="1+#ppt_w/2"/>
                                          </p:val>
                                        </p:tav>
                                        <p:tav tm="100000">
                                          <p:val>
                                            <p:strVal val="#ppt_x"/>
                                          </p:val>
                                        </p:tav>
                                      </p:tavLst>
                                    </p:anim>
                                    <p:anim calcmode="lin" valueType="num">
                                      <p:cBhvr additive="base">
                                        <p:cTn id="5935" dur="250" fill="hold"/>
                                        <p:tgtEl>
                                          <p:spTgt spid="1031"/>
                                        </p:tgtEl>
                                        <p:attrNameLst>
                                          <p:attrName>ppt_y</p:attrName>
                                        </p:attrNameLst>
                                      </p:cBhvr>
                                      <p:tavLst>
                                        <p:tav tm="0">
                                          <p:val>
                                            <p:strVal val="0-#ppt_h/2"/>
                                          </p:val>
                                        </p:tav>
                                        <p:tav tm="100000">
                                          <p:val>
                                            <p:strVal val="#ppt_y"/>
                                          </p:val>
                                        </p:tav>
                                      </p:tavLst>
                                    </p:anim>
                                  </p:childTnLst>
                                </p:cTn>
                              </p:par>
                              <p:par>
                                <p:cTn id="5936" presetID="1" presetClass="entr" presetSubtype="0" fill="hold" nodeType="withEffect">
                                  <p:stCondLst>
                                    <p:cond delay="0"/>
                                  </p:stCondLst>
                                  <p:childTnLst>
                                    <p:set>
                                      <p:cBhvr>
                                        <p:cTn id="5937" dur="1" fill="hold">
                                          <p:stCondLst>
                                            <p:cond delay="0"/>
                                          </p:stCondLst>
                                        </p:cTn>
                                        <p:tgtEl>
                                          <p:spTgt spid="1236"/>
                                        </p:tgtEl>
                                        <p:attrNameLst>
                                          <p:attrName>style.visibility</p:attrName>
                                        </p:attrNameLst>
                                      </p:cBhvr>
                                      <p:to>
                                        <p:strVal val="visible"/>
                                      </p:to>
                                    </p:set>
                                  </p:childTnLst>
                                </p:cTn>
                              </p:par>
                            </p:childTnLst>
                          </p:cTn>
                        </p:par>
                      </p:childTnLst>
                    </p:cTn>
                  </p:par>
                </p:childTnLst>
              </p:cTn>
              <p:nextCondLst>
                <p:cond evt="onClick" delay="0">
                  <p:tgtEl>
                    <p:spTgt spid="1115"/>
                  </p:tgtEl>
                </p:cond>
              </p:nextCondLst>
            </p:seq>
            <p:seq concurrent="1" nextAc="seek">
              <p:cTn id="5938" restart="whenNotActive" fill="hold" evtFilter="cancelBubble" nodeType="interactiveSeq">
                <p:stCondLst>
                  <p:cond evt="onClick" delay="0">
                    <p:tgtEl>
                      <p:spTgt spid="1127"/>
                    </p:tgtEl>
                  </p:cond>
                </p:stCondLst>
                <p:endSync evt="end" delay="0">
                  <p:rtn val="all"/>
                </p:endSync>
                <p:childTnLst>
                  <p:par>
                    <p:cTn id="5939" fill="hold">
                      <p:stCondLst>
                        <p:cond delay="0"/>
                      </p:stCondLst>
                      <p:childTnLst>
                        <p:par>
                          <p:cTn id="5940" fill="hold">
                            <p:stCondLst>
                              <p:cond delay="0"/>
                            </p:stCondLst>
                            <p:childTnLst>
                              <p:par>
                                <p:cTn id="5941" presetID="2" presetClass="entr" presetSubtype="3" fill="hold" nodeType="clickEffect">
                                  <p:stCondLst>
                                    <p:cond delay="0"/>
                                  </p:stCondLst>
                                  <p:childTnLst>
                                    <p:set>
                                      <p:cBhvr>
                                        <p:cTn id="5942" dur="1" fill="hold">
                                          <p:stCondLst>
                                            <p:cond delay="0"/>
                                          </p:stCondLst>
                                        </p:cTn>
                                        <p:tgtEl>
                                          <p:spTgt spid="1122"/>
                                        </p:tgtEl>
                                        <p:attrNameLst>
                                          <p:attrName>style.visibility</p:attrName>
                                        </p:attrNameLst>
                                      </p:cBhvr>
                                      <p:to>
                                        <p:strVal val="visible"/>
                                      </p:to>
                                    </p:set>
                                    <p:anim calcmode="lin" valueType="num">
                                      <p:cBhvr additive="base">
                                        <p:cTn id="5943" dur="250" fill="hold"/>
                                        <p:tgtEl>
                                          <p:spTgt spid="1122"/>
                                        </p:tgtEl>
                                        <p:attrNameLst>
                                          <p:attrName>ppt_x</p:attrName>
                                        </p:attrNameLst>
                                      </p:cBhvr>
                                      <p:tavLst>
                                        <p:tav tm="0">
                                          <p:val>
                                            <p:strVal val="1+#ppt_w/2"/>
                                          </p:val>
                                        </p:tav>
                                        <p:tav tm="100000">
                                          <p:val>
                                            <p:strVal val="#ppt_x"/>
                                          </p:val>
                                        </p:tav>
                                      </p:tavLst>
                                    </p:anim>
                                    <p:anim calcmode="lin" valueType="num">
                                      <p:cBhvr additive="base">
                                        <p:cTn id="5944" dur="250" fill="hold"/>
                                        <p:tgtEl>
                                          <p:spTgt spid="1122"/>
                                        </p:tgtEl>
                                        <p:attrNameLst>
                                          <p:attrName>ppt_y</p:attrName>
                                        </p:attrNameLst>
                                      </p:cBhvr>
                                      <p:tavLst>
                                        <p:tav tm="0">
                                          <p:val>
                                            <p:strVal val="0-#ppt_h/2"/>
                                          </p:val>
                                        </p:tav>
                                        <p:tav tm="100000">
                                          <p:val>
                                            <p:strVal val="#ppt_y"/>
                                          </p:val>
                                        </p:tav>
                                      </p:tavLst>
                                    </p:anim>
                                  </p:childTnLst>
                                </p:cTn>
                              </p:par>
                              <p:par>
                                <p:cTn id="5945" presetID="1" presetClass="entr" presetSubtype="0" fill="hold" nodeType="withEffect">
                                  <p:stCondLst>
                                    <p:cond delay="0"/>
                                  </p:stCondLst>
                                  <p:childTnLst>
                                    <p:set>
                                      <p:cBhvr>
                                        <p:cTn id="5946" dur="1" fill="hold">
                                          <p:stCondLst>
                                            <p:cond delay="0"/>
                                          </p:stCondLst>
                                        </p:cTn>
                                        <p:tgtEl>
                                          <p:spTgt spid="1237"/>
                                        </p:tgtEl>
                                        <p:attrNameLst>
                                          <p:attrName>style.visibility</p:attrName>
                                        </p:attrNameLst>
                                      </p:cBhvr>
                                      <p:to>
                                        <p:strVal val="visible"/>
                                      </p:to>
                                    </p:set>
                                  </p:childTnLst>
                                </p:cTn>
                              </p:par>
                            </p:childTnLst>
                          </p:cTn>
                        </p:par>
                      </p:childTnLst>
                    </p:cTn>
                  </p:par>
                </p:childTnLst>
              </p:cTn>
              <p:nextCondLst>
                <p:cond evt="onClick" delay="0">
                  <p:tgtEl>
                    <p:spTgt spid="1127"/>
                  </p:tgtEl>
                </p:cond>
              </p:nextCondLst>
            </p:seq>
            <p:seq concurrent="1" nextAc="seek">
              <p:cTn id="5947" restart="whenNotActive" fill="hold" evtFilter="cancelBubble" nodeType="interactiveSeq">
                <p:stCondLst>
                  <p:cond evt="onClick" delay="0">
                    <p:tgtEl>
                      <p:spTgt spid="1130"/>
                    </p:tgtEl>
                  </p:cond>
                </p:stCondLst>
                <p:endSync evt="end" delay="0">
                  <p:rtn val="all"/>
                </p:endSync>
                <p:childTnLst>
                  <p:par>
                    <p:cTn id="5948" fill="hold">
                      <p:stCondLst>
                        <p:cond delay="0"/>
                      </p:stCondLst>
                      <p:childTnLst>
                        <p:par>
                          <p:cTn id="5949" fill="hold">
                            <p:stCondLst>
                              <p:cond delay="0"/>
                            </p:stCondLst>
                            <p:childTnLst>
                              <p:par>
                                <p:cTn id="5950" presetID="2" presetClass="entr" presetSubtype="3" fill="hold" nodeType="clickEffect">
                                  <p:stCondLst>
                                    <p:cond delay="0"/>
                                  </p:stCondLst>
                                  <p:childTnLst>
                                    <p:set>
                                      <p:cBhvr>
                                        <p:cTn id="5951" dur="1" fill="hold">
                                          <p:stCondLst>
                                            <p:cond delay="0"/>
                                          </p:stCondLst>
                                        </p:cTn>
                                        <p:tgtEl>
                                          <p:spTgt spid="1121"/>
                                        </p:tgtEl>
                                        <p:attrNameLst>
                                          <p:attrName>style.visibility</p:attrName>
                                        </p:attrNameLst>
                                      </p:cBhvr>
                                      <p:to>
                                        <p:strVal val="visible"/>
                                      </p:to>
                                    </p:set>
                                    <p:anim calcmode="lin" valueType="num">
                                      <p:cBhvr additive="base">
                                        <p:cTn id="5952" dur="250" fill="hold"/>
                                        <p:tgtEl>
                                          <p:spTgt spid="1121"/>
                                        </p:tgtEl>
                                        <p:attrNameLst>
                                          <p:attrName>ppt_x</p:attrName>
                                        </p:attrNameLst>
                                      </p:cBhvr>
                                      <p:tavLst>
                                        <p:tav tm="0">
                                          <p:val>
                                            <p:strVal val="1+#ppt_w/2"/>
                                          </p:val>
                                        </p:tav>
                                        <p:tav tm="100000">
                                          <p:val>
                                            <p:strVal val="#ppt_x"/>
                                          </p:val>
                                        </p:tav>
                                      </p:tavLst>
                                    </p:anim>
                                    <p:anim calcmode="lin" valueType="num">
                                      <p:cBhvr additive="base">
                                        <p:cTn id="5953" dur="250" fill="hold"/>
                                        <p:tgtEl>
                                          <p:spTgt spid="1121"/>
                                        </p:tgtEl>
                                        <p:attrNameLst>
                                          <p:attrName>ppt_y</p:attrName>
                                        </p:attrNameLst>
                                      </p:cBhvr>
                                      <p:tavLst>
                                        <p:tav tm="0">
                                          <p:val>
                                            <p:strVal val="0-#ppt_h/2"/>
                                          </p:val>
                                        </p:tav>
                                        <p:tav tm="100000">
                                          <p:val>
                                            <p:strVal val="#ppt_y"/>
                                          </p:val>
                                        </p:tav>
                                      </p:tavLst>
                                    </p:anim>
                                  </p:childTnLst>
                                </p:cTn>
                              </p:par>
                              <p:par>
                                <p:cTn id="5954" presetID="1" presetClass="entr" presetSubtype="0" fill="hold" nodeType="withEffect">
                                  <p:stCondLst>
                                    <p:cond delay="0"/>
                                  </p:stCondLst>
                                  <p:childTnLst>
                                    <p:set>
                                      <p:cBhvr>
                                        <p:cTn id="5955" dur="1" fill="hold">
                                          <p:stCondLst>
                                            <p:cond delay="0"/>
                                          </p:stCondLst>
                                        </p:cTn>
                                        <p:tgtEl>
                                          <p:spTgt spid="1237"/>
                                        </p:tgtEl>
                                        <p:attrNameLst>
                                          <p:attrName>style.visibility</p:attrName>
                                        </p:attrNameLst>
                                      </p:cBhvr>
                                      <p:to>
                                        <p:strVal val="visible"/>
                                      </p:to>
                                    </p:set>
                                  </p:childTnLst>
                                </p:cTn>
                              </p:par>
                            </p:childTnLst>
                          </p:cTn>
                        </p:par>
                      </p:childTnLst>
                    </p:cTn>
                  </p:par>
                </p:childTnLst>
              </p:cTn>
              <p:nextCondLst>
                <p:cond evt="onClick" delay="0">
                  <p:tgtEl>
                    <p:spTgt spid="1130"/>
                  </p:tgtEl>
                </p:cond>
              </p:nextCondLst>
            </p:seq>
            <p:seq concurrent="1" nextAc="seek">
              <p:cTn id="5956" restart="whenNotActive" fill="hold" evtFilter="cancelBubble" nodeType="interactiveSeq">
                <p:stCondLst>
                  <p:cond evt="onClick" delay="0">
                    <p:tgtEl>
                      <p:spTgt spid="1128"/>
                    </p:tgtEl>
                  </p:cond>
                </p:stCondLst>
                <p:endSync evt="end" delay="0">
                  <p:rtn val="all"/>
                </p:endSync>
                <p:childTnLst>
                  <p:par>
                    <p:cTn id="5957" fill="hold">
                      <p:stCondLst>
                        <p:cond delay="0"/>
                      </p:stCondLst>
                      <p:childTnLst>
                        <p:par>
                          <p:cTn id="5958" fill="hold">
                            <p:stCondLst>
                              <p:cond delay="0"/>
                            </p:stCondLst>
                            <p:childTnLst>
                              <p:par>
                                <p:cTn id="5959" presetID="2" presetClass="entr" presetSubtype="3" fill="hold" nodeType="clickEffect">
                                  <p:stCondLst>
                                    <p:cond delay="0"/>
                                  </p:stCondLst>
                                  <p:childTnLst>
                                    <p:set>
                                      <p:cBhvr>
                                        <p:cTn id="5960" dur="1" fill="hold">
                                          <p:stCondLst>
                                            <p:cond delay="0"/>
                                          </p:stCondLst>
                                        </p:cTn>
                                        <p:tgtEl>
                                          <p:spTgt spid="1125"/>
                                        </p:tgtEl>
                                        <p:attrNameLst>
                                          <p:attrName>style.visibility</p:attrName>
                                        </p:attrNameLst>
                                      </p:cBhvr>
                                      <p:to>
                                        <p:strVal val="visible"/>
                                      </p:to>
                                    </p:set>
                                    <p:anim calcmode="lin" valueType="num">
                                      <p:cBhvr additive="base">
                                        <p:cTn id="5961" dur="250" fill="hold"/>
                                        <p:tgtEl>
                                          <p:spTgt spid="1125"/>
                                        </p:tgtEl>
                                        <p:attrNameLst>
                                          <p:attrName>ppt_x</p:attrName>
                                        </p:attrNameLst>
                                      </p:cBhvr>
                                      <p:tavLst>
                                        <p:tav tm="0">
                                          <p:val>
                                            <p:strVal val="1+#ppt_w/2"/>
                                          </p:val>
                                        </p:tav>
                                        <p:tav tm="100000">
                                          <p:val>
                                            <p:strVal val="#ppt_x"/>
                                          </p:val>
                                        </p:tav>
                                      </p:tavLst>
                                    </p:anim>
                                    <p:anim calcmode="lin" valueType="num">
                                      <p:cBhvr additive="base">
                                        <p:cTn id="5962" dur="250" fill="hold"/>
                                        <p:tgtEl>
                                          <p:spTgt spid="1125"/>
                                        </p:tgtEl>
                                        <p:attrNameLst>
                                          <p:attrName>ppt_y</p:attrName>
                                        </p:attrNameLst>
                                      </p:cBhvr>
                                      <p:tavLst>
                                        <p:tav tm="0">
                                          <p:val>
                                            <p:strVal val="0-#ppt_h/2"/>
                                          </p:val>
                                        </p:tav>
                                        <p:tav tm="100000">
                                          <p:val>
                                            <p:strVal val="#ppt_y"/>
                                          </p:val>
                                        </p:tav>
                                      </p:tavLst>
                                    </p:anim>
                                  </p:childTnLst>
                                </p:cTn>
                              </p:par>
                              <p:par>
                                <p:cTn id="5963" presetID="1" presetClass="entr" presetSubtype="0" fill="hold" nodeType="withEffect">
                                  <p:stCondLst>
                                    <p:cond delay="0"/>
                                  </p:stCondLst>
                                  <p:childTnLst>
                                    <p:set>
                                      <p:cBhvr>
                                        <p:cTn id="5964" dur="1" fill="hold">
                                          <p:stCondLst>
                                            <p:cond delay="0"/>
                                          </p:stCondLst>
                                        </p:cTn>
                                        <p:tgtEl>
                                          <p:spTgt spid="1237"/>
                                        </p:tgtEl>
                                        <p:attrNameLst>
                                          <p:attrName>style.visibility</p:attrName>
                                        </p:attrNameLst>
                                      </p:cBhvr>
                                      <p:to>
                                        <p:strVal val="visible"/>
                                      </p:to>
                                    </p:set>
                                  </p:childTnLst>
                                </p:cTn>
                              </p:par>
                            </p:childTnLst>
                          </p:cTn>
                        </p:par>
                      </p:childTnLst>
                    </p:cTn>
                  </p:par>
                </p:childTnLst>
              </p:cTn>
              <p:nextCondLst>
                <p:cond evt="onClick" delay="0">
                  <p:tgtEl>
                    <p:spTgt spid="1128"/>
                  </p:tgtEl>
                </p:cond>
              </p:nextCondLst>
            </p:seq>
            <p:seq concurrent="1" nextAc="seek">
              <p:cTn id="5965" restart="whenNotActive" fill="hold" evtFilter="cancelBubble" nodeType="interactiveSeq">
                <p:stCondLst>
                  <p:cond evt="onClick" delay="0">
                    <p:tgtEl>
                      <p:spTgt spid="1129"/>
                    </p:tgtEl>
                  </p:cond>
                </p:stCondLst>
                <p:endSync evt="end" delay="0">
                  <p:rtn val="all"/>
                </p:endSync>
                <p:childTnLst>
                  <p:par>
                    <p:cTn id="5966" fill="hold">
                      <p:stCondLst>
                        <p:cond delay="0"/>
                      </p:stCondLst>
                      <p:childTnLst>
                        <p:par>
                          <p:cTn id="5967" fill="hold">
                            <p:stCondLst>
                              <p:cond delay="0"/>
                            </p:stCondLst>
                            <p:childTnLst>
                              <p:par>
                                <p:cTn id="5968" presetID="2" presetClass="entr" presetSubtype="3" fill="hold" nodeType="clickEffect">
                                  <p:stCondLst>
                                    <p:cond delay="0"/>
                                  </p:stCondLst>
                                  <p:childTnLst>
                                    <p:set>
                                      <p:cBhvr>
                                        <p:cTn id="5969" dur="1" fill="hold">
                                          <p:stCondLst>
                                            <p:cond delay="0"/>
                                          </p:stCondLst>
                                        </p:cTn>
                                        <p:tgtEl>
                                          <p:spTgt spid="1126"/>
                                        </p:tgtEl>
                                        <p:attrNameLst>
                                          <p:attrName>style.visibility</p:attrName>
                                        </p:attrNameLst>
                                      </p:cBhvr>
                                      <p:to>
                                        <p:strVal val="visible"/>
                                      </p:to>
                                    </p:set>
                                    <p:anim calcmode="lin" valueType="num">
                                      <p:cBhvr additive="base">
                                        <p:cTn id="5970" dur="250" fill="hold"/>
                                        <p:tgtEl>
                                          <p:spTgt spid="1126"/>
                                        </p:tgtEl>
                                        <p:attrNameLst>
                                          <p:attrName>ppt_x</p:attrName>
                                        </p:attrNameLst>
                                      </p:cBhvr>
                                      <p:tavLst>
                                        <p:tav tm="0">
                                          <p:val>
                                            <p:strVal val="1+#ppt_w/2"/>
                                          </p:val>
                                        </p:tav>
                                        <p:tav tm="100000">
                                          <p:val>
                                            <p:strVal val="#ppt_x"/>
                                          </p:val>
                                        </p:tav>
                                      </p:tavLst>
                                    </p:anim>
                                    <p:anim calcmode="lin" valueType="num">
                                      <p:cBhvr additive="base">
                                        <p:cTn id="5971" dur="250" fill="hold"/>
                                        <p:tgtEl>
                                          <p:spTgt spid="1126"/>
                                        </p:tgtEl>
                                        <p:attrNameLst>
                                          <p:attrName>ppt_y</p:attrName>
                                        </p:attrNameLst>
                                      </p:cBhvr>
                                      <p:tavLst>
                                        <p:tav tm="0">
                                          <p:val>
                                            <p:strVal val="0-#ppt_h/2"/>
                                          </p:val>
                                        </p:tav>
                                        <p:tav tm="100000">
                                          <p:val>
                                            <p:strVal val="#ppt_y"/>
                                          </p:val>
                                        </p:tav>
                                      </p:tavLst>
                                    </p:anim>
                                  </p:childTnLst>
                                </p:cTn>
                              </p:par>
                              <p:par>
                                <p:cTn id="5972" presetID="1" presetClass="entr" presetSubtype="0" fill="hold" nodeType="withEffect">
                                  <p:stCondLst>
                                    <p:cond delay="0"/>
                                  </p:stCondLst>
                                  <p:childTnLst>
                                    <p:set>
                                      <p:cBhvr>
                                        <p:cTn id="5973" dur="1" fill="hold">
                                          <p:stCondLst>
                                            <p:cond delay="0"/>
                                          </p:stCondLst>
                                        </p:cTn>
                                        <p:tgtEl>
                                          <p:spTgt spid="1237"/>
                                        </p:tgtEl>
                                        <p:attrNameLst>
                                          <p:attrName>style.visibility</p:attrName>
                                        </p:attrNameLst>
                                      </p:cBhvr>
                                      <p:to>
                                        <p:strVal val="visible"/>
                                      </p:to>
                                    </p:set>
                                  </p:childTnLst>
                                </p:cTn>
                              </p:par>
                            </p:childTnLst>
                          </p:cTn>
                        </p:par>
                      </p:childTnLst>
                    </p:cTn>
                  </p:par>
                </p:childTnLst>
              </p:cTn>
              <p:nextCondLst>
                <p:cond evt="onClick" delay="0">
                  <p:tgtEl>
                    <p:spTgt spid="1129"/>
                  </p:tgtEl>
                </p:cond>
              </p:nextCondLst>
            </p:seq>
            <p:seq concurrent="1" nextAc="seek">
              <p:cTn id="5974" restart="whenNotActive" fill="hold" evtFilter="cancelBubble" nodeType="interactiveSeq">
                <p:stCondLst>
                  <p:cond evt="onClick" delay="0">
                    <p:tgtEl>
                      <p:spTgt spid="1124"/>
                    </p:tgtEl>
                  </p:cond>
                </p:stCondLst>
                <p:endSync evt="end" delay="0">
                  <p:rtn val="all"/>
                </p:endSync>
                <p:childTnLst>
                  <p:par>
                    <p:cTn id="5975" fill="hold">
                      <p:stCondLst>
                        <p:cond delay="0"/>
                      </p:stCondLst>
                      <p:childTnLst>
                        <p:par>
                          <p:cTn id="5976" fill="hold">
                            <p:stCondLst>
                              <p:cond delay="0"/>
                            </p:stCondLst>
                            <p:childTnLst>
                              <p:par>
                                <p:cTn id="5977" presetID="2" presetClass="entr" presetSubtype="3" fill="hold" nodeType="clickEffect">
                                  <p:stCondLst>
                                    <p:cond delay="0"/>
                                  </p:stCondLst>
                                  <p:childTnLst>
                                    <p:set>
                                      <p:cBhvr>
                                        <p:cTn id="5978" dur="1" fill="hold">
                                          <p:stCondLst>
                                            <p:cond delay="0"/>
                                          </p:stCondLst>
                                        </p:cTn>
                                        <p:tgtEl>
                                          <p:spTgt spid="1123"/>
                                        </p:tgtEl>
                                        <p:attrNameLst>
                                          <p:attrName>style.visibility</p:attrName>
                                        </p:attrNameLst>
                                      </p:cBhvr>
                                      <p:to>
                                        <p:strVal val="visible"/>
                                      </p:to>
                                    </p:set>
                                    <p:anim calcmode="lin" valueType="num">
                                      <p:cBhvr additive="base">
                                        <p:cTn id="5979" dur="250" fill="hold"/>
                                        <p:tgtEl>
                                          <p:spTgt spid="1123"/>
                                        </p:tgtEl>
                                        <p:attrNameLst>
                                          <p:attrName>ppt_x</p:attrName>
                                        </p:attrNameLst>
                                      </p:cBhvr>
                                      <p:tavLst>
                                        <p:tav tm="0">
                                          <p:val>
                                            <p:strVal val="1+#ppt_w/2"/>
                                          </p:val>
                                        </p:tav>
                                        <p:tav tm="100000">
                                          <p:val>
                                            <p:strVal val="#ppt_x"/>
                                          </p:val>
                                        </p:tav>
                                      </p:tavLst>
                                    </p:anim>
                                    <p:anim calcmode="lin" valueType="num">
                                      <p:cBhvr additive="base">
                                        <p:cTn id="5980" dur="250" fill="hold"/>
                                        <p:tgtEl>
                                          <p:spTgt spid="1123"/>
                                        </p:tgtEl>
                                        <p:attrNameLst>
                                          <p:attrName>ppt_y</p:attrName>
                                        </p:attrNameLst>
                                      </p:cBhvr>
                                      <p:tavLst>
                                        <p:tav tm="0">
                                          <p:val>
                                            <p:strVal val="0-#ppt_h/2"/>
                                          </p:val>
                                        </p:tav>
                                        <p:tav tm="100000">
                                          <p:val>
                                            <p:strVal val="#ppt_y"/>
                                          </p:val>
                                        </p:tav>
                                      </p:tavLst>
                                    </p:anim>
                                  </p:childTnLst>
                                </p:cTn>
                              </p:par>
                              <p:par>
                                <p:cTn id="5981" presetID="1" presetClass="entr" presetSubtype="0" fill="hold" nodeType="withEffect">
                                  <p:stCondLst>
                                    <p:cond delay="0"/>
                                  </p:stCondLst>
                                  <p:childTnLst>
                                    <p:set>
                                      <p:cBhvr>
                                        <p:cTn id="5982" dur="1" fill="hold">
                                          <p:stCondLst>
                                            <p:cond delay="0"/>
                                          </p:stCondLst>
                                        </p:cTn>
                                        <p:tgtEl>
                                          <p:spTgt spid="1237"/>
                                        </p:tgtEl>
                                        <p:attrNameLst>
                                          <p:attrName>style.visibility</p:attrName>
                                        </p:attrNameLst>
                                      </p:cBhvr>
                                      <p:to>
                                        <p:strVal val="visible"/>
                                      </p:to>
                                    </p:set>
                                  </p:childTnLst>
                                </p:cTn>
                              </p:par>
                            </p:childTnLst>
                          </p:cTn>
                        </p:par>
                      </p:childTnLst>
                    </p:cTn>
                  </p:par>
                </p:childTnLst>
              </p:cTn>
              <p:nextCondLst>
                <p:cond evt="onClick" delay="0">
                  <p:tgtEl>
                    <p:spTgt spid="1124"/>
                  </p:tgtEl>
                </p:cond>
              </p:nextCondLst>
            </p:seq>
            <p:seq concurrent="1" nextAc="seek">
              <p:cTn id="5983" restart="whenNotActive" fill="hold" evtFilter="cancelBubble" nodeType="interactiveSeq">
                <p:stCondLst>
                  <p:cond evt="onClick" delay="0">
                    <p:tgtEl>
                      <p:spTgt spid="1137"/>
                    </p:tgtEl>
                  </p:cond>
                </p:stCondLst>
                <p:endSync evt="end" delay="0">
                  <p:rtn val="all"/>
                </p:endSync>
                <p:childTnLst>
                  <p:par>
                    <p:cTn id="5984" fill="hold">
                      <p:stCondLst>
                        <p:cond delay="0"/>
                      </p:stCondLst>
                      <p:childTnLst>
                        <p:par>
                          <p:cTn id="5985" fill="hold">
                            <p:stCondLst>
                              <p:cond delay="0"/>
                            </p:stCondLst>
                            <p:childTnLst>
                              <p:par>
                                <p:cTn id="5986" presetID="2" presetClass="entr" presetSubtype="3" fill="hold" nodeType="clickEffect">
                                  <p:stCondLst>
                                    <p:cond delay="0"/>
                                  </p:stCondLst>
                                  <p:childTnLst>
                                    <p:set>
                                      <p:cBhvr>
                                        <p:cTn id="5987" dur="1" fill="hold">
                                          <p:stCondLst>
                                            <p:cond delay="0"/>
                                          </p:stCondLst>
                                        </p:cTn>
                                        <p:tgtEl>
                                          <p:spTgt spid="1132"/>
                                        </p:tgtEl>
                                        <p:attrNameLst>
                                          <p:attrName>style.visibility</p:attrName>
                                        </p:attrNameLst>
                                      </p:cBhvr>
                                      <p:to>
                                        <p:strVal val="visible"/>
                                      </p:to>
                                    </p:set>
                                    <p:anim calcmode="lin" valueType="num">
                                      <p:cBhvr additive="base">
                                        <p:cTn id="5988" dur="250" fill="hold"/>
                                        <p:tgtEl>
                                          <p:spTgt spid="1132"/>
                                        </p:tgtEl>
                                        <p:attrNameLst>
                                          <p:attrName>ppt_x</p:attrName>
                                        </p:attrNameLst>
                                      </p:cBhvr>
                                      <p:tavLst>
                                        <p:tav tm="0">
                                          <p:val>
                                            <p:strVal val="1+#ppt_w/2"/>
                                          </p:val>
                                        </p:tav>
                                        <p:tav tm="100000">
                                          <p:val>
                                            <p:strVal val="#ppt_x"/>
                                          </p:val>
                                        </p:tav>
                                      </p:tavLst>
                                    </p:anim>
                                    <p:anim calcmode="lin" valueType="num">
                                      <p:cBhvr additive="base">
                                        <p:cTn id="5989" dur="250" fill="hold"/>
                                        <p:tgtEl>
                                          <p:spTgt spid="1132"/>
                                        </p:tgtEl>
                                        <p:attrNameLst>
                                          <p:attrName>ppt_y</p:attrName>
                                        </p:attrNameLst>
                                      </p:cBhvr>
                                      <p:tavLst>
                                        <p:tav tm="0">
                                          <p:val>
                                            <p:strVal val="0-#ppt_h/2"/>
                                          </p:val>
                                        </p:tav>
                                        <p:tav tm="100000">
                                          <p:val>
                                            <p:strVal val="#ppt_y"/>
                                          </p:val>
                                        </p:tav>
                                      </p:tavLst>
                                    </p:anim>
                                  </p:childTnLst>
                                </p:cTn>
                              </p:par>
                              <p:par>
                                <p:cTn id="5990" presetID="1" presetClass="entr" presetSubtype="0" fill="hold" nodeType="withEffect">
                                  <p:stCondLst>
                                    <p:cond delay="0"/>
                                  </p:stCondLst>
                                  <p:childTnLst>
                                    <p:set>
                                      <p:cBhvr>
                                        <p:cTn id="5991" dur="1" fill="hold">
                                          <p:stCondLst>
                                            <p:cond delay="0"/>
                                          </p:stCondLst>
                                        </p:cTn>
                                        <p:tgtEl>
                                          <p:spTgt spid="1238"/>
                                        </p:tgtEl>
                                        <p:attrNameLst>
                                          <p:attrName>style.visibility</p:attrName>
                                        </p:attrNameLst>
                                      </p:cBhvr>
                                      <p:to>
                                        <p:strVal val="visible"/>
                                      </p:to>
                                    </p:set>
                                  </p:childTnLst>
                                </p:cTn>
                              </p:par>
                            </p:childTnLst>
                          </p:cTn>
                        </p:par>
                      </p:childTnLst>
                    </p:cTn>
                  </p:par>
                </p:childTnLst>
              </p:cTn>
              <p:nextCondLst>
                <p:cond evt="onClick" delay="0">
                  <p:tgtEl>
                    <p:spTgt spid="1137"/>
                  </p:tgtEl>
                </p:cond>
              </p:nextCondLst>
            </p:seq>
            <p:seq concurrent="1" nextAc="seek">
              <p:cTn id="5992" restart="whenNotActive" fill="hold" evtFilter="cancelBubble" nodeType="interactiveSeq">
                <p:stCondLst>
                  <p:cond evt="onClick" delay="0">
                    <p:tgtEl>
                      <p:spTgt spid="1140"/>
                    </p:tgtEl>
                  </p:cond>
                </p:stCondLst>
                <p:endSync evt="end" delay="0">
                  <p:rtn val="all"/>
                </p:endSync>
                <p:childTnLst>
                  <p:par>
                    <p:cTn id="5993" fill="hold">
                      <p:stCondLst>
                        <p:cond delay="0"/>
                      </p:stCondLst>
                      <p:childTnLst>
                        <p:par>
                          <p:cTn id="5994" fill="hold">
                            <p:stCondLst>
                              <p:cond delay="0"/>
                            </p:stCondLst>
                            <p:childTnLst>
                              <p:par>
                                <p:cTn id="5995" presetID="2" presetClass="entr" presetSubtype="3" fill="hold" nodeType="clickEffect">
                                  <p:stCondLst>
                                    <p:cond delay="0"/>
                                  </p:stCondLst>
                                  <p:childTnLst>
                                    <p:set>
                                      <p:cBhvr>
                                        <p:cTn id="5996" dur="1" fill="hold">
                                          <p:stCondLst>
                                            <p:cond delay="0"/>
                                          </p:stCondLst>
                                        </p:cTn>
                                        <p:tgtEl>
                                          <p:spTgt spid="1131"/>
                                        </p:tgtEl>
                                        <p:attrNameLst>
                                          <p:attrName>style.visibility</p:attrName>
                                        </p:attrNameLst>
                                      </p:cBhvr>
                                      <p:to>
                                        <p:strVal val="visible"/>
                                      </p:to>
                                    </p:set>
                                    <p:anim calcmode="lin" valueType="num">
                                      <p:cBhvr additive="base">
                                        <p:cTn id="5997" dur="250" fill="hold"/>
                                        <p:tgtEl>
                                          <p:spTgt spid="1131"/>
                                        </p:tgtEl>
                                        <p:attrNameLst>
                                          <p:attrName>ppt_x</p:attrName>
                                        </p:attrNameLst>
                                      </p:cBhvr>
                                      <p:tavLst>
                                        <p:tav tm="0">
                                          <p:val>
                                            <p:strVal val="1+#ppt_w/2"/>
                                          </p:val>
                                        </p:tav>
                                        <p:tav tm="100000">
                                          <p:val>
                                            <p:strVal val="#ppt_x"/>
                                          </p:val>
                                        </p:tav>
                                      </p:tavLst>
                                    </p:anim>
                                    <p:anim calcmode="lin" valueType="num">
                                      <p:cBhvr additive="base">
                                        <p:cTn id="5998" dur="250" fill="hold"/>
                                        <p:tgtEl>
                                          <p:spTgt spid="1131"/>
                                        </p:tgtEl>
                                        <p:attrNameLst>
                                          <p:attrName>ppt_y</p:attrName>
                                        </p:attrNameLst>
                                      </p:cBhvr>
                                      <p:tavLst>
                                        <p:tav tm="0">
                                          <p:val>
                                            <p:strVal val="0-#ppt_h/2"/>
                                          </p:val>
                                        </p:tav>
                                        <p:tav tm="100000">
                                          <p:val>
                                            <p:strVal val="#ppt_y"/>
                                          </p:val>
                                        </p:tav>
                                      </p:tavLst>
                                    </p:anim>
                                  </p:childTnLst>
                                </p:cTn>
                              </p:par>
                              <p:par>
                                <p:cTn id="5999" presetID="1" presetClass="entr" presetSubtype="0" fill="hold" nodeType="withEffect">
                                  <p:stCondLst>
                                    <p:cond delay="0"/>
                                  </p:stCondLst>
                                  <p:childTnLst>
                                    <p:set>
                                      <p:cBhvr>
                                        <p:cTn id="6000" dur="1" fill="hold">
                                          <p:stCondLst>
                                            <p:cond delay="0"/>
                                          </p:stCondLst>
                                        </p:cTn>
                                        <p:tgtEl>
                                          <p:spTgt spid="1238"/>
                                        </p:tgtEl>
                                        <p:attrNameLst>
                                          <p:attrName>style.visibility</p:attrName>
                                        </p:attrNameLst>
                                      </p:cBhvr>
                                      <p:to>
                                        <p:strVal val="visible"/>
                                      </p:to>
                                    </p:set>
                                  </p:childTnLst>
                                </p:cTn>
                              </p:par>
                            </p:childTnLst>
                          </p:cTn>
                        </p:par>
                      </p:childTnLst>
                    </p:cTn>
                  </p:par>
                </p:childTnLst>
              </p:cTn>
              <p:nextCondLst>
                <p:cond evt="onClick" delay="0">
                  <p:tgtEl>
                    <p:spTgt spid="1140"/>
                  </p:tgtEl>
                </p:cond>
              </p:nextCondLst>
            </p:seq>
            <p:seq concurrent="1" nextAc="seek">
              <p:cTn id="6001" restart="whenNotActive" fill="hold" evtFilter="cancelBubble" nodeType="interactiveSeq">
                <p:stCondLst>
                  <p:cond evt="onClick" delay="0">
                    <p:tgtEl>
                      <p:spTgt spid="1138"/>
                    </p:tgtEl>
                  </p:cond>
                </p:stCondLst>
                <p:endSync evt="end" delay="0">
                  <p:rtn val="all"/>
                </p:endSync>
                <p:childTnLst>
                  <p:par>
                    <p:cTn id="6002" fill="hold">
                      <p:stCondLst>
                        <p:cond delay="0"/>
                      </p:stCondLst>
                      <p:childTnLst>
                        <p:par>
                          <p:cTn id="6003" fill="hold">
                            <p:stCondLst>
                              <p:cond delay="0"/>
                            </p:stCondLst>
                            <p:childTnLst>
                              <p:par>
                                <p:cTn id="6004" presetID="2" presetClass="entr" presetSubtype="3" fill="hold" nodeType="clickEffect">
                                  <p:stCondLst>
                                    <p:cond delay="0"/>
                                  </p:stCondLst>
                                  <p:childTnLst>
                                    <p:set>
                                      <p:cBhvr>
                                        <p:cTn id="6005" dur="1" fill="hold">
                                          <p:stCondLst>
                                            <p:cond delay="0"/>
                                          </p:stCondLst>
                                        </p:cTn>
                                        <p:tgtEl>
                                          <p:spTgt spid="1135"/>
                                        </p:tgtEl>
                                        <p:attrNameLst>
                                          <p:attrName>style.visibility</p:attrName>
                                        </p:attrNameLst>
                                      </p:cBhvr>
                                      <p:to>
                                        <p:strVal val="visible"/>
                                      </p:to>
                                    </p:set>
                                    <p:anim calcmode="lin" valueType="num">
                                      <p:cBhvr additive="base">
                                        <p:cTn id="6006" dur="250" fill="hold"/>
                                        <p:tgtEl>
                                          <p:spTgt spid="1135"/>
                                        </p:tgtEl>
                                        <p:attrNameLst>
                                          <p:attrName>ppt_x</p:attrName>
                                        </p:attrNameLst>
                                      </p:cBhvr>
                                      <p:tavLst>
                                        <p:tav tm="0">
                                          <p:val>
                                            <p:strVal val="1+#ppt_w/2"/>
                                          </p:val>
                                        </p:tav>
                                        <p:tav tm="100000">
                                          <p:val>
                                            <p:strVal val="#ppt_x"/>
                                          </p:val>
                                        </p:tav>
                                      </p:tavLst>
                                    </p:anim>
                                    <p:anim calcmode="lin" valueType="num">
                                      <p:cBhvr additive="base">
                                        <p:cTn id="6007" dur="250" fill="hold"/>
                                        <p:tgtEl>
                                          <p:spTgt spid="1135"/>
                                        </p:tgtEl>
                                        <p:attrNameLst>
                                          <p:attrName>ppt_y</p:attrName>
                                        </p:attrNameLst>
                                      </p:cBhvr>
                                      <p:tavLst>
                                        <p:tav tm="0">
                                          <p:val>
                                            <p:strVal val="0-#ppt_h/2"/>
                                          </p:val>
                                        </p:tav>
                                        <p:tav tm="100000">
                                          <p:val>
                                            <p:strVal val="#ppt_y"/>
                                          </p:val>
                                        </p:tav>
                                      </p:tavLst>
                                    </p:anim>
                                  </p:childTnLst>
                                </p:cTn>
                              </p:par>
                              <p:par>
                                <p:cTn id="6008" presetID="1" presetClass="entr" presetSubtype="0" fill="hold" nodeType="withEffect">
                                  <p:stCondLst>
                                    <p:cond delay="0"/>
                                  </p:stCondLst>
                                  <p:childTnLst>
                                    <p:set>
                                      <p:cBhvr>
                                        <p:cTn id="6009" dur="1" fill="hold">
                                          <p:stCondLst>
                                            <p:cond delay="0"/>
                                          </p:stCondLst>
                                        </p:cTn>
                                        <p:tgtEl>
                                          <p:spTgt spid="1238"/>
                                        </p:tgtEl>
                                        <p:attrNameLst>
                                          <p:attrName>style.visibility</p:attrName>
                                        </p:attrNameLst>
                                      </p:cBhvr>
                                      <p:to>
                                        <p:strVal val="visible"/>
                                      </p:to>
                                    </p:set>
                                  </p:childTnLst>
                                </p:cTn>
                              </p:par>
                            </p:childTnLst>
                          </p:cTn>
                        </p:par>
                      </p:childTnLst>
                    </p:cTn>
                  </p:par>
                </p:childTnLst>
              </p:cTn>
              <p:nextCondLst>
                <p:cond evt="onClick" delay="0">
                  <p:tgtEl>
                    <p:spTgt spid="1138"/>
                  </p:tgtEl>
                </p:cond>
              </p:nextCondLst>
            </p:seq>
            <p:seq concurrent="1" nextAc="seek">
              <p:cTn id="6010" restart="whenNotActive" fill="hold" evtFilter="cancelBubble" nodeType="interactiveSeq">
                <p:stCondLst>
                  <p:cond evt="onClick" delay="0">
                    <p:tgtEl>
                      <p:spTgt spid="1139"/>
                    </p:tgtEl>
                  </p:cond>
                </p:stCondLst>
                <p:endSync evt="end" delay="0">
                  <p:rtn val="all"/>
                </p:endSync>
                <p:childTnLst>
                  <p:par>
                    <p:cTn id="6011" fill="hold">
                      <p:stCondLst>
                        <p:cond delay="0"/>
                      </p:stCondLst>
                      <p:childTnLst>
                        <p:par>
                          <p:cTn id="6012" fill="hold">
                            <p:stCondLst>
                              <p:cond delay="0"/>
                            </p:stCondLst>
                            <p:childTnLst>
                              <p:par>
                                <p:cTn id="6013" presetID="2" presetClass="entr" presetSubtype="3" fill="hold" nodeType="clickEffect">
                                  <p:stCondLst>
                                    <p:cond delay="0"/>
                                  </p:stCondLst>
                                  <p:childTnLst>
                                    <p:set>
                                      <p:cBhvr>
                                        <p:cTn id="6014" dur="1" fill="hold">
                                          <p:stCondLst>
                                            <p:cond delay="0"/>
                                          </p:stCondLst>
                                        </p:cTn>
                                        <p:tgtEl>
                                          <p:spTgt spid="1136"/>
                                        </p:tgtEl>
                                        <p:attrNameLst>
                                          <p:attrName>style.visibility</p:attrName>
                                        </p:attrNameLst>
                                      </p:cBhvr>
                                      <p:to>
                                        <p:strVal val="visible"/>
                                      </p:to>
                                    </p:set>
                                    <p:anim calcmode="lin" valueType="num">
                                      <p:cBhvr additive="base">
                                        <p:cTn id="6015" dur="250" fill="hold"/>
                                        <p:tgtEl>
                                          <p:spTgt spid="1136"/>
                                        </p:tgtEl>
                                        <p:attrNameLst>
                                          <p:attrName>ppt_x</p:attrName>
                                        </p:attrNameLst>
                                      </p:cBhvr>
                                      <p:tavLst>
                                        <p:tav tm="0">
                                          <p:val>
                                            <p:strVal val="1+#ppt_w/2"/>
                                          </p:val>
                                        </p:tav>
                                        <p:tav tm="100000">
                                          <p:val>
                                            <p:strVal val="#ppt_x"/>
                                          </p:val>
                                        </p:tav>
                                      </p:tavLst>
                                    </p:anim>
                                    <p:anim calcmode="lin" valueType="num">
                                      <p:cBhvr additive="base">
                                        <p:cTn id="6016" dur="250" fill="hold"/>
                                        <p:tgtEl>
                                          <p:spTgt spid="1136"/>
                                        </p:tgtEl>
                                        <p:attrNameLst>
                                          <p:attrName>ppt_y</p:attrName>
                                        </p:attrNameLst>
                                      </p:cBhvr>
                                      <p:tavLst>
                                        <p:tav tm="0">
                                          <p:val>
                                            <p:strVal val="0-#ppt_h/2"/>
                                          </p:val>
                                        </p:tav>
                                        <p:tav tm="100000">
                                          <p:val>
                                            <p:strVal val="#ppt_y"/>
                                          </p:val>
                                        </p:tav>
                                      </p:tavLst>
                                    </p:anim>
                                  </p:childTnLst>
                                </p:cTn>
                              </p:par>
                              <p:par>
                                <p:cTn id="6017" presetID="1" presetClass="entr" presetSubtype="0" fill="hold" nodeType="withEffect">
                                  <p:stCondLst>
                                    <p:cond delay="0"/>
                                  </p:stCondLst>
                                  <p:childTnLst>
                                    <p:set>
                                      <p:cBhvr>
                                        <p:cTn id="6018" dur="1" fill="hold">
                                          <p:stCondLst>
                                            <p:cond delay="0"/>
                                          </p:stCondLst>
                                        </p:cTn>
                                        <p:tgtEl>
                                          <p:spTgt spid="1238"/>
                                        </p:tgtEl>
                                        <p:attrNameLst>
                                          <p:attrName>style.visibility</p:attrName>
                                        </p:attrNameLst>
                                      </p:cBhvr>
                                      <p:to>
                                        <p:strVal val="visible"/>
                                      </p:to>
                                    </p:set>
                                  </p:childTnLst>
                                </p:cTn>
                              </p:par>
                            </p:childTnLst>
                          </p:cTn>
                        </p:par>
                      </p:childTnLst>
                    </p:cTn>
                  </p:par>
                </p:childTnLst>
              </p:cTn>
              <p:nextCondLst>
                <p:cond evt="onClick" delay="0">
                  <p:tgtEl>
                    <p:spTgt spid="1139"/>
                  </p:tgtEl>
                </p:cond>
              </p:nextCondLst>
            </p:seq>
            <p:seq concurrent="1" nextAc="seek">
              <p:cTn id="6019" restart="whenNotActive" fill="hold" evtFilter="cancelBubble" nodeType="interactiveSeq">
                <p:stCondLst>
                  <p:cond evt="onClick" delay="0">
                    <p:tgtEl>
                      <p:spTgt spid="1134"/>
                    </p:tgtEl>
                  </p:cond>
                </p:stCondLst>
                <p:endSync evt="end" delay="0">
                  <p:rtn val="all"/>
                </p:endSync>
                <p:childTnLst>
                  <p:par>
                    <p:cTn id="6020" fill="hold">
                      <p:stCondLst>
                        <p:cond delay="0"/>
                      </p:stCondLst>
                      <p:childTnLst>
                        <p:par>
                          <p:cTn id="6021" fill="hold">
                            <p:stCondLst>
                              <p:cond delay="0"/>
                            </p:stCondLst>
                            <p:childTnLst>
                              <p:par>
                                <p:cTn id="6022" presetID="2" presetClass="entr" presetSubtype="3" fill="hold" nodeType="clickEffect">
                                  <p:stCondLst>
                                    <p:cond delay="0"/>
                                  </p:stCondLst>
                                  <p:childTnLst>
                                    <p:set>
                                      <p:cBhvr>
                                        <p:cTn id="6023" dur="1" fill="hold">
                                          <p:stCondLst>
                                            <p:cond delay="0"/>
                                          </p:stCondLst>
                                        </p:cTn>
                                        <p:tgtEl>
                                          <p:spTgt spid="1133"/>
                                        </p:tgtEl>
                                        <p:attrNameLst>
                                          <p:attrName>style.visibility</p:attrName>
                                        </p:attrNameLst>
                                      </p:cBhvr>
                                      <p:to>
                                        <p:strVal val="visible"/>
                                      </p:to>
                                    </p:set>
                                    <p:anim calcmode="lin" valueType="num">
                                      <p:cBhvr additive="base">
                                        <p:cTn id="6024" dur="250" fill="hold"/>
                                        <p:tgtEl>
                                          <p:spTgt spid="1133"/>
                                        </p:tgtEl>
                                        <p:attrNameLst>
                                          <p:attrName>ppt_x</p:attrName>
                                        </p:attrNameLst>
                                      </p:cBhvr>
                                      <p:tavLst>
                                        <p:tav tm="0">
                                          <p:val>
                                            <p:strVal val="1+#ppt_w/2"/>
                                          </p:val>
                                        </p:tav>
                                        <p:tav tm="100000">
                                          <p:val>
                                            <p:strVal val="#ppt_x"/>
                                          </p:val>
                                        </p:tav>
                                      </p:tavLst>
                                    </p:anim>
                                    <p:anim calcmode="lin" valueType="num">
                                      <p:cBhvr additive="base">
                                        <p:cTn id="6025" dur="250" fill="hold"/>
                                        <p:tgtEl>
                                          <p:spTgt spid="1133"/>
                                        </p:tgtEl>
                                        <p:attrNameLst>
                                          <p:attrName>ppt_y</p:attrName>
                                        </p:attrNameLst>
                                      </p:cBhvr>
                                      <p:tavLst>
                                        <p:tav tm="0">
                                          <p:val>
                                            <p:strVal val="0-#ppt_h/2"/>
                                          </p:val>
                                        </p:tav>
                                        <p:tav tm="100000">
                                          <p:val>
                                            <p:strVal val="#ppt_y"/>
                                          </p:val>
                                        </p:tav>
                                      </p:tavLst>
                                    </p:anim>
                                  </p:childTnLst>
                                </p:cTn>
                              </p:par>
                              <p:par>
                                <p:cTn id="6026" presetID="1" presetClass="entr" presetSubtype="0" fill="hold" nodeType="withEffect">
                                  <p:stCondLst>
                                    <p:cond delay="0"/>
                                  </p:stCondLst>
                                  <p:childTnLst>
                                    <p:set>
                                      <p:cBhvr>
                                        <p:cTn id="6027" dur="1" fill="hold">
                                          <p:stCondLst>
                                            <p:cond delay="0"/>
                                          </p:stCondLst>
                                        </p:cTn>
                                        <p:tgtEl>
                                          <p:spTgt spid="1238"/>
                                        </p:tgtEl>
                                        <p:attrNameLst>
                                          <p:attrName>style.visibility</p:attrName>
                                        </p:attrNameLst>
                                      </p:cBhvr>
                                      <p:to>
                                        <p:strVal val="visible"/>
                                      </p:to>
                                    </p:set>
                                  </p:childTnLst>
                                </p:cTn>
                              </p:par>
                            </p:childTnLst>
                          </p:cTn>
                        </p:par>
                      </p:childTnLst>
                    </p:cTn>
                  </p:par>
                </p:childTnLst>
              </p:cTn>
              <p:nextCondLst>
                <p:cond evt="onClick" delay="0">
                  <p:tgtEl>
                    <p:spTgt spid="1134"/>
                  </p:tgtEl>
                </p:cond>
              </p:nextCondLst>
            </p:seq>
            <p:seq concurrent="1" nextAc="seek">
              <p:cTn id="6028" restart="whenNotActive" fill="hold" evtFilter="cancelBubble" nodeType="interactiveSeq">
                <p:stCondLst>
                  <p:cond evt="onClick" delay="0">
                    <p:tgtEl>
                      <p:spTgt spid="1146"/>
                    </p:tgtEl>
                  </p:cond>
                </p:stCondLst>
                <p:endSync evt="end" delay="0">
                  <p:rtn val="all"/>
                </p:endSync>
                <p:childTnLst>
                  <p:par>
                    <p:cTn id="6029" fill="hold">
                      <p:stCondLst>
                        <p:cond delay="0"/>
                      </p:stCondLst>
                      <p:childTnLst>
                        <p:par>
                          <p:cTn id="6030" fill="hold">
                            <p:stCondLst>
                              <p:cond delay="0"/>
                            </p:stCondLst>
                            <p:childTnLst>
                              <p:par>
                                <p:cTn id="6031" presetID="2" presetClass="entr" presetSubtype="3" fill="hold" nodeType="clickEffect">
                                  <p:stCondLst>
                                    <p:cond delay="0"/>
                                  </p:stCondLst>
                                  <p:childTnLst>
                                    <p:set>
                                      <p:cBhvr>
                                        <p:cTn id="6032" dur="1" fill="hold">
                                          <p:stCondLst>
                                            <p:cond delay="0"/>
                                          </p:stCondLst>
                                        </p:cTn>
                                        <p:tgtEl>
                                          <p:spTgt spid="1142"/>
                                        </p:tgtEl>
                                        <p:attrNameLst>
                                          <p:attrName>style.visibility</p:attrName>
                                        </p:attrNameLst>
                                      </p:cBhvr>
                                      <p:to>
                                        <p:strVal val="visible"/>
                                      </p:to>
                                    </p:set>
                                    <p:anim calcmode="lin" valueType="num">
                                      <p:cBhvr additive="base">
                                        <p:cTn id="6033" dur="250" fill="hold"/>
                                        <p:tgtEl>
                                          <p:spTgt spid="1142"/>
                                        </p:tgtEl>
                                        <p:attrNameLst>
                                          <p:attrName>ppt_x</p:attrName>
                                        </p:attrNameLst>
                                      </p:cBhvr>
                                      <p:tavLst>
                                        <p:tav tm="0">
                                          <p:val>
                                            <p:strVal val="1+#ppt_w/2"/>
                                          </p:val>
                                        </p:tav>
                                        <p:tav tm="100000">
                                          <p:val>
                                            <p:strVal val="#ppt_x"/>
                                          </p:val>
                                        </p:tav>
                                      </p:tavLst>
                                    </p:anim>
                                    <p:anim calcmode="lin" valueType="num">
                                      <p:cBhvr additive="base">
                                        <p:cTn id="6034" dur="250" fill="hold"/>
                                        <p:tgtEl>
                                          <p:spTgt spid="1142"/>
                                        </p:tgtEl>
                                        <p:attrNameLst>
                                          <p:attrName>ppt_y</p:attrName>
                                        </p:attrNameLst>
                                      </p:cBhvr>
                                      <p:tavLst>
                                        <p:tav tm="0">
                                          <p:val>
                                            <p:strVal val="0-#ppt_h/2"/>
                                          </p:val>
                                        </p:tav>
                                        <p:tav tm="100000">
                                          <p:val>
                                            <p:strVal val="#ppt_y"/>
                                          </p:val>
                                        </p:tav>
                                      </p:tavLst>
                                    </p:anim>
                                  </p:childTnLst>
                                </p:cTn>
                              </p:par>
                              <p:par>
                                <p:cTn id="6035" presetID="1" presetClass="entr" presetSubtype="0" fill="hold" nodeType="withEffect">
                                  <p:stCondLst>
                                    <p:cond delay="0"/>
                                  </p:stCondLst>
                                  <p:childTnLst>
                                    <p:set>
                                      <p:cBhvr>
                                        <p:cTn id="6036" dur="1" fill="hold">
                                          <p:stCondLst>
                                            <p:cond delay="0"/>
                                          </p:stCondLst>
                                        </p:cTn>
                                        <p:tgtEl>
                                          <p:spTgt spid="1239"/>
                                        </p:tgtEl>
                                        <p:attrNameLst>
                                          <p:attrName>style.visibility</p:attrName>
                                        </p:attrNameLst>
                                      </p:cBhvr>
                                      <p:to>
                                        <p:strVal val="visible"/>
                                      </p:to>
                                    </p:set>
                                  </p:childTnLst>
                                </p:cTn>
                              </p:par>
                            </p:childTnLst>
                          </p:cTn>
                        </p:par>
                      </p:childTnLst>
                    </p:cTn>
                  </p:par>
                </p:childTnLst>
              </p:cTn>
              <p:nextCondLst>
                <p:cond evt="onClick" delay="0">
                  <p:tgtEl>
                    <p:spTgt spid="1146"/>
                  </p:tgtEl>
                </p:cond>
              </p:nextCondLst>
            </p:seq>
            <p:seq concurrent="1" nextAc="seek">
              <p:cTn id="6037" restart="whenNotActive" fill="hold" evtFilter="cancelBubble" nodeType="interactiveSeq">
                <p:stCondLst>
                  <p:cond evt="onClick" delay="0">
                    <p:tgtEl>
                      <p:spTgt spid="1149"/>
                    </p:tgtEl>
                  </p:cond>
                </p:stCondLst>
                <p:endSync evt="end" delay="0">
                  <p:rtn val="all"/>
                </p:endSync>
                <p:childTnLst>
                  <p:par>
                    <p:cTn id="6038" fill="hold">
                      <p:stCondLst>
                        <p:cond delay="0"/>
                      </p:stCondLst>
                      <p:childTnLst>
                        <p:par>
                          <p:cTn id="6039" fill="hold">
                            <p:stCondLst>
                              <p:cond delay="0"/>
                            </p:stCondLst>
                            <p:childTnLst>
                              <p:par>
                                <p:cTn id="6040" presetID="2" presetClass="entr" presetSubtype="3" fill="hold" nodeType="clickEffect">
                                  <p:stCondLst>
                                    <p:cond delay="0"/>
                                  </p:stCondLst>
                                  <p:childTnLst>
                                    <p:set>
                                      <p:cBhvr>
                                        <p:cTn id="6041" dur="1" fill="hold">
                                          <p:stCondLst>
                                            <p:cond delay="0"/>
                                          </p:stCondLst>
                                        </p:cTn>
                                        <p:tgtEl>
                                          <p:spTgt spid="1141"/>
                                        </p:tgtEl>
                                        <p:attrNameLst>
                                          <p:attrName>style.visibility</p:attrName>
                                        </p:attrNameLst>
                                      </p:cBhvr>
                                      <p:to>
                                        <p:strVal val="visible"/>
                                      </p:to>
                                    </p:set>
                                    <p:anim calcmode="lin" valueType="num">
                                      <p:cBhvr additive="base">
                                        <p:cTn id="6042" dur="250" fill="hold"/>
                                        <p:tgtEl>
                                          <p:spTgt spid="1141"/>
                                        </p:tgtEl>
                                        <p:attrNameLst>
                                          <p:attrName>ppt_x</p:attrName>
                                        </p:attrNameLst>
                                      </p:cBhvr>
                                      <p:tavLst>
                                        <p:tav tm="0">
                                          <p:val>
                                            <p:strVal val="1+#ppt_w/2"/>
                                          </p:val>
                                        </p:tav>
                                        <p:tav tm="100000">
                                          <p:val>
                                            <p:strVal val="#ppt_x"/>
                                          </p:val>
                                        </p:tav>
                                      </p:tavLst>
                                    </p:anim>
                                    <p:anim calcmode="lin" valueType="num">
                                      <p:cBhvr additive="base">
                                        <p:cTn id="6043" dur="250" fill="hold"/>
                                        <p:tgtEl>
                                          <p:spTgt spid="1141"/>
                                        </p:tgtEl>
                                        <p:attrNameLst>
                                          <p:attrName>ppt_y</p:attrName>
                                        </p:attrNameLst>
                                      </p:cBhvr>
                                      <p:tavLst>
                                        <p:tav tm="0">
                                          <p:val>
                                            <p:strVal val="0-#ppt_h/2"/>
                                          </p:val>
                                        </p:tav>
                                        <p:tav tm="100000">
                                          <p:val>
                                            <p:strVal val="#ppt_y"/>
                                          </p:val>
                                        </p:tav>
                                      </p:tavLst>
                                    </p:anim>
                                  </p:childTnLst>
                                </p:cTn>
                              </p:par>
                              <p:par>
                                <p:cTn id="6044" presetID="1" presetClass="entr" presetSubtype="0" fill="hold" nodeType="withEffect">
                                  <p:stCondLst>
                                    <p:cond delay="0"/>
                                  </p:stCondLst>
                                  <p:childTnLst>
                                    <p:set>
                                      <p:cBhvr>
                                        <p:cTn id="6045" dur="1" fill="hold">
                                          <p:stCondLst>
                                            <p:cond delay="0"/>
                                          </p:stCondLst>
                                        </p:cTn>
                                        <p:tgtEl>
                                          <p:spTgt spid="1239"/>
                                        </p:tgtEl>
                                        <p:attrNameLst>
                                          <p:attrName>style.visibility</p:attrName>
                                        </p:attrNameLst>
                                      </p:cBhvr>
                                      <p:to>
                                        <p:strVal val="visible"/>
                                      </p:to>
                                    </p:set>
                                  </p:childTnLst>
                                </p:cTn>
                              </p:par>
                            </p:childTnLst>
                          </p:cTn>
                        </p:par>
                      </p:childTnLst>
                    </p:cTn>
                  </p:par>
                </p:childTnLst>
              </p:cTn>
              <p:nextCondLst>
                <p:cond evt="onClick" delay="0">
                  <p:tgtEl>
                    <p:spTgt spid="1149"/>
                  </p:tgtEl>
                </p:cond>
              </p:nextCondLst>
            </p:seq>
            <p:seq concurrent="1" nextAc="seek">
              <p:cTn id="6046" restart="whenNotActive" fill="hold" evtFilter="cancelBubble" nodeType="interactiveSeq">
                <p:stCondLst>
                  <p:cond evt="onClick" delay="0">
                    <p:tgtEl>
                      <p:spTgt spid="1147"/>
                    </p:tgtEl>
                  </p:cond>
                </p:stCondLst>
                <p:endSync evt="end" delay="0">
                  <p:rtn val="all"/>
                </p:endSync>
                <p:childTnLst>
                  <p:par>
                    <p:cTn id="6047" fill="hold">
                      <p:stCondLst>
                        <p:cond delay="0"/>
                      </p:stCondLst>
                      <p:childTnLst>
                        <p:par>
                          <p:cTn id="6048" fill="hold">
                            <p:stCondLst>
                              <p:cond delay="0"/>
                            </p:stCondLst>
                            <p:childTnLst>
                              <p:par>
                                <p:cTn id="6049" presetID="2" presetClass="entr" presetSubtype="3" fill="hold" nodeType="clickEffect">
                                  <p:stCondLst>
                                    <p:cond delay="0"/>
                                  </p:stCondLst>
                                  <p:childTnLst>
                                    <p:set>
                                      <p:cBhvr>
                                        <p:cTn id="6050" dur="1" fill="hold">
                                          <p:stCondLst>
                                            <p:cond delay="0"/>
                                          </p:stCondLst>
                                        </p:cTn>
                                        <p:tgtEl>
                                          <p:spTgt spid="1144"/>
                                        </p:tgtEl>
                                        <p:attrNameLst>
                                          <p:attrName>style.visibility</p:attrName>
                                        </p:attrNameLst>
                                      </p:cBhvr>
                                      <p:to>
                                        <p:strVal val="visible"/>
                                      </p:to>
                                    </p:set>
                                    <p:anim calcmode="lin" valueType="num">
                                      <p:cBhvr additive="base">
                                        <p:cTn id="6051" dur="250" fill="hold"/>
                                        <p:tgtEl>
                                          <p:spTgt spid="1144"/>
                                        </p:tgtEl>
                                        <p:attrNameLst>
                                          <p:attrName>ppt_x</p:attrName>
                                        </p:attrNameLst>
                                      </p:cBhvr>
                                      <p:tavLst>
                                        <p:tav tm="0">
                                          <p:val>
                                            <p:strVal val="1+#ppt_w/2"/>
                                          </p:val>
                                        </p:tav>
                                        <p:tav tm="100000">
                                          <p:val>
                                            <p:strVal val="#ppt_x"/>
                                          </p:val>
                                        </p:tav>
                                      </p:tavLst>
                                    </p:anim>
                                    <p:anim calcmode="lin" valueType="num">
                                      <p:cBhvr additive="base">
                                        <p:cTn id="6052" dur="250" fill="hold"/>
                                        <p:tgtEl>
                                          <p:spTgt spid="1144"/>
                                        </p:tgtEl>
                                        <p:attrNameLst>
                                          <p:attrName>ppt_y</p:attrName>
                                        </p:attrNameLst>
                                      </p:cBhvr>
                                      <p:tavLst>
                                        <p:tav tm="0">
                                          <p:val>
                                            <p:strVal val="0-#ppt_h/2"/>
                                          </p:val>
                                        </p:tav>
                                        <p:tav tm="100000">
                                          <p:val>
                                            <p:strVal val="#ppt_y"/>
                                          </p:val>
                                        </p:tav>
                                      </p:tavLst>
                                    </p:anim>
                                  </p:childTnLst>
                                </p:cTn>
                              </p:par>
                              <p:par>
                                <p:cTn id="6053" presetID="1" presetClass="entr" presetSubtype="0" fill="hold" nodeType="withEffect">
                                  <p:stCondLst>
                                    <p:cond delay="0"/>
                                  </p:stCondLst>
                                  <p:childTnLst>
                                    <p:set>
                                      <p:cBhvr>
                                        <p:cTn id="6054" dur="1" fill="hold">
                                          <p:stCondLst>
                                            <p:cond delay="0"/>
                                          </p:stCondLst>
                                        </p:cTn>
                                        <p:tgtEl>
                                          <p:spTgt spid="1239"/>
                                        </p:tgtEl>
                                        <p:attrNameLst>
                                          <p:attrName>style.visibility</p:attrName>
                                        </p:attrNameLst>
                                      </p:cBhvr>
                                      <p:to>
                                        <p:strVal val="visible"/>
                                      </p:to>
                                    </p:set>
                                  </p:childTnLst>
                                </p:cTn>
                              </p:par>
                            </p:childTnLst>
                          </p:cTn>
                        </p:par>
                      </p:childTnLst>
                    </p:cTn>
                  </p:par>
                </p:childTnLst>
              </p:cTn>
              <p:nextCondLst>
                <p:cond evt="onClick" delay="0">
                  <p:tgtEl>
                    <p:spTgt spid="1147"/>
                  </p:tgtEl>
                </p:cond>
              </p:nextCondLst>
            </p:seq>
            <p:seq concurrent="1" nextAc="seek">
              <p:cTn id="6055" restart="whenNotActive" fill="hold" evtFilter="cancelBubble" nodeType="interactiveSeq">
                <p:stCondLst>
                  <p:cond evt="onClick" delay="0">
                    <p:tgtEl>
                      <p:spTgt spid="1148"/>
                    </p:tgtEl>
                  </p:cond>
                </p:stCondLst>
                <p:endSync evt="end" delay="0">
                  <p:rtn val="all"/>
                </p:endSync>
                <p:childTnLst>
                  <p:par>
                    <p:cTn id="6056" fill="hold">
                      <p:stCondLst>
                        <p:cond delay="0"/>
                      </p:stCondLst>
                      <p:childTnLst>
                        <p:par>
                          <p:cTn id="6057" fill="hold">
                            <p:stCondLst>
                              <p:cond delay="0"/>
                            </p:stCondLst>
                            <p:childTnLst>
                              <p:par>
                                <p:cTn id="6058" presetID="2" presetClass="entr" presetSubtype="3" fill="hold" nodeType="clickEffect">
                                  <p:stCondLst>
                                    <p:cond delay="0"/>
                                  </p:stCondLst>
                                  <p:childTnLst>
                                    <p:set>
                                      <p:cBhvr>
                                        <p:cTn id="6059" dur="1" fill="hold">
                                          <p:stCondLst>
                                            <p:cond delay="0"/>
                                          </p:stCondLst>
                                        </p:cTn>
                                        <p:tgtEl>
                                          <p:spTgt spid="1145"/>
                                        </p:tgtEl>
                                        <p:attrNameLst>
                                          <p:attrName>style.visibility</p:attrName>
                                        </p:attrNameLst>
                                      </p:cBhvr>
                                      <p:to>
                                        <p:strVal val="visible"/>
                                      </p:to>
                                    </p:set>
                                    <p:anim calcmode="lin" valueType="num">
                                      <p:cBhvr additive="base">
                                        <p:cTn id="6060" dur="250" fill="hold"/>
                                        <p:tgtEl>
                                          <p:spTgt spid="1145"/>
                                        </p:tgtEl>
                                        <p:attrNameLst>
                                          <p:attrName>ppt_x</p:attrName>
                                        </p:attrNameLst>
                                      </p:cBhvr>
                                      <p:tavLst>
                                        <p:tav tm="0">
                                          <p:val>
                                            <p:strVal val="1+#ppt_w/2"/>
                                          </p:val>
                                        </p:tav>
                                        <p:tav tm="100000">
                                          <p:val>
                                            <p:strVal val="#ppt_x"/>
                                          </p:val>
                                        </p:tav>
                                      </p:tavLst>
                                    </p:anim>
                                    <p:anim calcmode="lin" valueType="num">
                                      <p:cBhvr additive="base">
                                        <p:cTn id="6061" dur="250" fill="hold"/>
                                        <p:tgtEl>
                                          <p:spTgt spid="1145"/>
                                        </p:tgtEl>
                                        <p:attrNameLst>
                                          <p:attrName>ppt_y</p:attrName>
                                        </p:attrNameLst>
                                      </p:cBhvr>
                                      <p:tavLst>
                                        <p:tav tm="0">
                                          <p:val>
                                            <p:strVal val="0-#ppt_h/2"/>
                                          </p:val>
                                        </p:tav>
                                        <p:tav tm="100000">
                                          <p:val>
                                            <p:strVal val="#ppt_y"/>
                                          </p:val>
                                        </p:tav>
                                      </p:tavLst>
                                    </p:anim>
                                  </p:childTnLst>
                                </p:cTn>
                              </p:par>
                              <p:par>
                                <p:cTn id="6062" presetID="1" presetClass="entr" presetSubtype="0" fill="hold" nodeType="withEffect">
                                  <p:stCondLst>
                                    <p:cond delay="0"/>
                                  </p:stCondLst>
                                  <p:childTnLst>
                                    <p:set>
                                      <p:cBhvr>
                                        <p:cTn id="6063" dur="1" fill="hold">
                                          <p:stCondLst>
                                            <p:cond delay="0"/>
                                          </p:stCondLst>
                                        </p:cTn>
                                        <p:tgtEl>
                                          <p:spTgt spid="1239"/>
                                        </p:tgtEl>
                                        <p:attrNameLst>
                                          <p:attrName>style.visibility</p:attrName>
                                        </p:attrNameLst>
                                      </p:cBhvr>
                                      <p:to>
                                        <p:strVal val="visible"/>
                                      </p:to>
                                    </p:set>
                                  </p:childTnLst>
                                </p:cTn>
                              </p:par>
                            </p:childTnLst>
                          </p:cTn>
                        </p:par>
                      </p:childTnLst>
                    </p:cTn>
                  </p:par>
                </p:childTnLst>
              </p:cTn>
              <p:nextCondLst>
                <p:cond evt="onClick" delay="0">
                  <p:tgtEl>
                    <p:spTgt spid="1148"/>
                  </p:tgtEl>
                </p:cond>
              </p:nextCondLst>
            </p:seq>
            <p:seq concurrent="1" nextAc="seek">
              <p:cTn id="6064" restart="whenNotActive" fill="hold" evtFilter="cancelBubble" nodeType="interactiveSeq">
                <p:stCondLst>
                  <p:cond evt="onClick" delay="0">
                    <p:tgtEl>
                      <p:spTgt spid="1143"/>
                    </p:tgtEl>
                  </p:cond>
                </p:stCondLst>
                <p:endSync evt="end" delay="0">
                  <p:rtn val="all"/>
                </p:endSync>
                <p:childTnLst>
                  <p:par>
                    <p:cTn id="6065" fill="hold">
                      <p:stCondLst>
                        <p:cond delay="0"/>
                      </p:stCondLst>
                      <p:childTnLst>
                        <p:par>
                          <p:cTn id="6066" fill="hold">
                            <p:stCondLst>
                              <p:cond delay="0"/>
                            </p:stCondLst>
                            <p:childTnLst>
                              <p:par>
                                <p:cTn id="6067" presetID="2" presetClass="entr" presetSubtype="3" fill="hold" nodeType="clickEffect">
                                  <p:stCondLst>
                                    <p:cond delay="0"/>
                                  </p:stCondLst>
                                  <p:childTnLst>
                                    <p:set>
                                      <p:cBhvr>
                                        <p:cTn id="6068" dur="1" fill="hold">
                                          <p:stCondLst>
                                            <p:cond delay="0"/>
                                          </p:stCondLst>
                                        </p:cTn>
                                        <p:tgtEl>
                                          <p:spTgt spid="1250"/>
                                        </p:tgtEl>
                                        <p:attrNameLst>
                                          <p:attrName>style.visibility</p:attrName>
                                        </p:attrNameLst>
                                      </p:cBhvr>
                                      <p:to>
                                        <p:strVal val="visible"/>
                                      </p:to>
                                    </p:set>
                                    <p:anim calcmode="lin" valueType="num">
                                      <p:cBhvr additive="base">
                                        <p:cTn id="6069" dur="250" fill="hold"/>
                                        <p:tgtEl>
                                          <p:spTgt spid="1250"/>
                                        </p:tgtEl>
                                        <p:attrNameLst>
                                          <p:attrName>ppt_x</p:attrName>
                                        </p:attrNameLst>
                                      </p:cBhvr>
                                      <p:tavLst>
                                        <p:tav tm="0">
                                          <p:val>
                                            <p:strVal val="1+#ppt_w/2"/>
                                          </p:val>
                                        </p:tav>
                                        <p:tav tm="100000">
                                          <p:val>
                                            <p:strVal val="#ppt_x"/>
                                          </p:val>
                                        </p:tav>
                                      </p:tavLst>
                                    </p:anim>
                                    <p:anim calcmode="lin" valueType="num">
                                      <p:cBhvr additive="base">
                                        <p:cTn id="6070" dur="250" fill="hold"/>
                                        <p:tgtEl>
                                          <p:spTgt spid="1250"/>
                                        </p:tgtEl>
                                        <p:attrNameLst>
                                          <p:attrName>ppt_y</p:attrName>
                                        </p:attrNameLst>
                                      </p:cBhvr>
                                      <p:tavLst>
                                        <p:tav tm="0">
                                          <p:val>
                                            <p:strVal val="0-#ppt_h/2"/>
                                          </p:val>
                                        </p:tav>
                                        <p:tav tm="100000">
                                          <p:val>
                                            <p:strVal val="#ppt_y"/>
                                          </p:val>
                                        </p:tav>
                                      </p:tavLst>
                                    </p:anim>
                                  </p:childTnLst>
                                </p:cTn>
                              </p:par>
                              <p:par>
                                <p:cTn id="6071" presetID="1" presetClass="entr" presetSubtype="0" fill="hold" nodeType="withEffect">
                                  <p:stCondLst>
                                    <p:cond delay="0"/>
                                  </p:stCondLst>
                                  <p:childTnLst>
                                    <p:set>
                                      <p:cBhvr>
                                        <p:cTn id="6072" dur="1" fill="hold">
                                          <p:stCondLst>
                                            <p:cond delay="0"/>
                                          </p:stCondLst>
                                        </p:cTn>
                                        <p:tgtEl>
                                          <p:spTgt spid="1239"/>
                                        </p:tgtEl>
                                        <p:attrNameLst>
                                          <p:attrName>style.visibility</p:attrName>
                                        </p:attrNameLst>
                                      </p:cBhvr>
                                      <p:to>
                                        <p:strVal val="visible"/>
                                      </p:to>
                                    </p:set>
                                  </p:childTnLst>
                                </p:cTn>
                              </p:par>
                            </p:childTnLst>
                          </p:cTn>
                        </p:par>
                      </p:childTnLst>
                    </p:cTn>
                  </p:par>
                </p:childTnLst>
              </p:cTn>
              <p:nextCondLst>
                <p:cond evt="onClick" delay="0">
                  <p:tgtEl>
                    <p:spTgt spid="1143"/>
                  </p:tgtEl>
                </p:cond>
              </p:nextCondLst>
            </p:seq>
            <p:seq concurrent="1" nextAc="seek">
              <p:cTn id="6073" restart="whenNotActive" fill="hold" evtFilter="cancelBubble" nodeType="interactiveSeq">
                <p:stCondLst>
                  <p:cond evt="onClick" delay="0">
                    <p:tgtEl>
                      <p:spTgt spid="1153"/>
                    </p:tgtEl>
                  </p:cond>
                </p:stCondLst>
                <p:endSync evt="end" delay="0">
                  <p:rtn val="all"/>
                </p:endSync>
                <p:childTnLst>
                  <p:par>
                    <p:cTn id="6074" fill="hold">
                      <p:stCondLst>
                        <p:cond delay="0"/>
                      </p:stCondLst>
                      <p:childTnLst>
                        <p:par>
                          <p:cTn id="6075" fill="hold">
                            <p:stCondLst>
                              <p:cond delay="0"/>
                            </p:stCondLst>
                            <p:childTnLst>
                              <p:par>
                                <p:cTn id="6076" presetID="2" presetClass="entr" presetSubtype="3" fill="hold" nodeType="clickEffect">
                                  <p:stCondLst>
                                    <p:cond delay="0"/>
                                  </p:stCondLst>
                                  <p:childTnLst>
                                    <p:set>
                                      <p:cBhvr>
                                        <p:cTn id="6077" dur="1" fill="hold">
                                          <p:stCondLst>
                                            <p:cond delay="0"/>
                                          </p:stCondLst>
                                        </p:cTn>
                                        <p:tgtEl>
                                          <p:spTgt spid="1252"/>
                                        </p:tgtEl>
                                        <p:attrNameLst>
                                          <p:attrName>style.visibility</p:attrName>
                                        </p:attrNameLst>
                                      </p:cBhvr>
                                      <p:to>
                                        <p:strVal val="visible"/>
                                      </p:to>
                                    </p:set>
                                    <p:anim calcmode="lin" valueType="num">
                                      <p:cBhvr additive="base">
                                        <p:cTn id="6078" dur="250" fill="hold"/>
                                        <p:tgtEl>
                                          <p:spTgt spid="1252"/>
                                        </p:tgtEl>
                                        <p:attrNameLst>
                                          <p:attrName>ppt_x</p:attrName>
                                        </p:attrNameLst>
                                      </p:cBhvr>
                                      <p:tavLst>
                                        <p:tav tm="0">
                                          <p:val>
                                            <p:strVal val="1+#ppt_w/2"/>
                                          </p:val>
                                        </p:tav>
                                        <p:tav tm="100000">
                                          <p:val>
                                            <p:strVal val="#ppt_x"/>
                                          </p:val>
                                        </p:tav>
                                      </p:tavLst>
                                    </p:anim>
                                    <p:anim calcmode="lin" valueType="num">
                                      <p:cBhvr additive="base">
                                        <p:cTn id="6079" dur="250" fill="hold"/>
                                        <p:tgtEl>
                                          <p:spTgt spid="1252"/>
                                        </p:tgtEl>
                                        <p:attrNameLst>
                                          <p:attrName>ppt_y</p:attrName>
                                        </p:attrNameLst>
                                      </p:cBhvr>
                                      <p:tavLst>
                                        <p:tav tm="0">
                                          <p:val>
                                            <p:strVal val="0-#ppt_h/2"/>
                                          </p:val>
                                        </p:tav>
                                        <p:tav tm="100000">
                                          <p:val>
                                            <p:strVal val="#ppt_y"/>
                                          </p:val>
                                        </p:tav>
                                      </p:tavLst>
                                    </p:anim>
                                  </p:childTnLst>
                                </p:cTn>
                              </p:par>
                              <p:par>
                                <p:cTn id="6080" presetID="1" presetClass="entr" presetSubtype="0" fill="hold" nodeType="withEffect">
                                  <p:stCondLst>
                                    <p:cond delay="0"/>
                                  </p:stCondLst>
                                  <p:childTnLst>
                                    <p:set>
                                      <p:cBhvr>
                                        <p:cTn id="6081" dur="1" fill="hold">
                                          <p:stCondLst>
                                            <p:cond delay="0"/>
                                          </p:stCondLst>
                                        </p:cTn>
                                        <p:tgtEl>
                                          <p:spTgt spid="1240"/>
                                        </p:tgtEl>
                                        <p:attrNameLst>
                                          <p:attrName>style.visibility</p:attrName>
                                        </p:attrNameLst>
                                      </p:cBhvr>
                                      <p:to>
                                        <p:strVal val="visible"/>
                                      </p:to>
                                    </p:set>
                                  </p:childTnLst>
                                </p:cTn>
                              </p:par>
                            </p:childTnLst>
                          </p:cTn>
                        </p:par>
                      </p:childTnLst>
                    </p:cTn>
                  </p:par>
                </p:childTnLst>
              </p:cTn>
              <p:nextCondLst>
                <p:cond evt="onClick" delay="0">
                  <p:tgtEl>
                    <p:spTgt spid="1153"/>
                  </p:tgtEl>
                </p:cond>
              </p:nextCondLst>
            </p:seq>
            <p:seq concurrent="1" nextAc="seek">
              <p:cTn id="6082" restart="whenNotActive" fill="hold" evtFilter="cancelBubble" nodeType="interactiveSeq">
                <p:stCondLst>
                  <p:cond evt="onClick" delay="0">
                    <p:tgtEl>
                      <p:spTgt spid="1156"/>
                    </p:tgtEl>
                  </p:cond>
                </p:stCondLst>
                <p:endSync evt="end" delay="0">
                  <p:rtn val="all"/>
                </p:endSync>
                <p:childTnLst>
                  <p:par>
                    <p:cTn id="6083" fill="hold">
                      <p:stCondLst>
                        <p:cond delay="0"/>
                      </p:stCondLst>
                      <p:childTnLst>
                        <p:par>
                          <p:cTn id="6084" fill="hold">
                            <p:stCondLst>
                              <p:cond delay="0"/>
                            </p:stCondLst>
                            <p:childTnLst>
                              <p:par>
                                <p:cTn id="6085" presetID="2" presetClass="entr" presetSubtype="3" fill="hold" nodeType="clickEffect">
                                  <p:stCondLst>
                                    <p:cond delay="0"/>
                                  </p:stCondLst>
                                  <p:childTnLst>
                                    <p:set>
                                      <p:cBhvr>
                                        <p:cTn id="6086" dur="1" fill="hold">
                                          <p:stCondLst>
                                            <p:cond delay="0"/>
                                          </p:stCondLst>
                                        </p:cTn>
                                        <p:tgtEl>
                                          <p:spTgt spid="1251"/>
                                        </p:tgtEl>
                                        <p:attrNameLst>
                                          <p:attrName>style.visibility</p:attrName>
                                        </p:attrNameLst>
                                      </p:cBhvr>
                                      <p:to>
                                        <p:strVal val="visible"/>
                                      </p:to>
                                    </p:set>
                                    <p:anim calcmode="lin" valueType="num">
                                      <p:cBhvr additive="base">
                                        <p:cTn id="6087" dur="250" fill="hold"/>
                                        <p:tgtEl>
                                          <p:spTgt spid="1251"/>
                                        </p:tgtEl>
                                        <p:attrNameLst>
                                          <p:attrName>ppt_x</p:attrName>
                                        </p:attrNameLst>
                                      </p:cBhvr>
                                      <p:tavLst>
                                        <p:tav tm="0">
                                          <p:val>
                                            <p:strVal val="1+#ppt_w/2"/>
                                          </p:val>
                                        </p:tav>
                                        <p:tav tm="100000">
                                          <p:val>
                                            <p:strVal val="#ppt_x"/>
                                          </p:val>
                                        </p:tav>
                                      </p:tavLst>
                                    </p:anim>
                                    <p:anim calcmode="lin" valueType="num">
                                      <p:cBhvr additive="base">
                                        <p:cTn id="6088" dur="250" fill="hold"/>
                                        <p:tgtEl>
                                          <p:spTgt spid="1251"/>
                                        </p:tgtEl>
                                        <p:attrNameLst>
                                          <p:attrName>ppt_y</p:attrName>
                                        </p:attrNameLst>
                                      </p:cBhvr>
                                      <p:tavLst>
                                        <p:tav tm="0">
                                          <p:val>
                                            <p:strVal val="0-#ppt_h/2"/>
                                          </p:val>
                                        </p:tav>
                                        <p:tav tm="100000">
                                          <p:val>
                                            <p:strVal val="#ppt_y"/>
                                          </p:val>
                                        </p:tav>
                                      </p:tavLst>
                                    </p:anim>
                                  </p:childTnLst>
                                </p:cTn>
                              </p:par>
                              <p:par>
                                <p:cTn id="6089" presetID="1" presetClass="entr" presetSubtype="0" fill="hold" nodeType="withEffect">
                                  <p:stCondLst>
                                    <p:cond delay="0"/>
                                  </p:stCondLst>
                                  <p:childTnLst>
                                    <p:set>
                                      <p:cBhvr>
                                        <p:cTn id="6090" dur="1" fill="hold">
                                          <p:stCondLst>
                                            <p:cond delay="0"/>
                                          </p:stCondLst>
                                        </p:cTn>
                                        <p:tgtEl>
                                          <p:spTgt spid="1240"/>
                                        </p:tgtEl>
                                        <p:attrNameLst>
                                          <p:attrName>style.visibility</p:attrName>
                                        </p:attrNameLst>
                                      </p:cBhvr>
                                      <p:to>
                                        <p:strVal val="visible"/>
                                      </p:to>
                                    </p:set>
                                  </p:childTnLst>
                                </p:cTn>
                              </p:par>
                            </p:childTnLst>
                          </p:cTn>
                        </p:par>
                      </p:childTnLst>
                    </p:cTn>
                  </p:par>
                </p:childTnLst>
              </p:cTn>
              <p:nextCondLst>
                <p:cond evt="onClick" delay="0">
                  <p:tgtEl>
                    <p:spTgt spid="1156"/>
                  </p:tgtEl>
                </p:cond>
              </p:nextCondLst>
            </p:seq>
            <p:seq concurrent="1" nextAc="seek">
              <p:cTn id="6091" restart="whenNotActive" fill="hold" evtFilter="cancelBubble" nodeType="interactiveSeq">
                <p:stCondLst>
                  <p:cond evt="onClick" delay="0">
                    <p:tgtEl>
                      <p:spTgt spid="1154"/>
                    </p:tgtEl>
                  </p:cond>
                </p:stCondLst>
                <p:endSync evt="end" delay="0">
                  <p:rtn val="all"/>
                </p:endSync>
                <p:childTnLst>
                  <p:par>
                    <p:cTn id="6092" fill="hold">
                      <p:stCondLst>
                        <p:cond delay="0"/>
                      </p:stCondLst>
                      <p:childTnLst>
                        <p:par>
                          <p:cTn id="6093" fill="hold">
                            <p:stCondLst>
                              <p:cond delay="0"/>
                            </p:stCondLst>
                            <p:childTnLst>
                              <p:par>
                                <p:cTn id="6094" presetID="2" presetClass="entr" presetSubtype="3" fill="hold" nodeType="clickEffect">
                                  <p:stCondLst>
                                    <p:cond delay="0"/>
                                  </p:stCondLst>
                                  <p:childTnLst>
                                    <p:set>
                                      <p:cBhvr>
                                        <p:cTn id="6095" dur="1" fill="hold">
                                          <p:stCondLst>
                                            <p:cond delay="0"/>
                                          </p:stCondLst>
                                        </p:cTn>
                                        <p:tgtEl>
                                          <p:spTgt spid="1151"/>
                                        </p:tgtEl>
                                        <p:attrNameLst>
                                          <p:attrName>style.visibility</p:attrName>
                                        </p:attrNameLst>
                                      </p:cBhvr>
                                      <p:to>
                                        <p:strVal val="visible"/>
                                      </p:to>
                                    </p:set>
                                    <p:anim calcmode="lin" valueType="num">
                                      <p:cBhvr additive="base">
                                        <p:cTn id="6096" dur="250" fill="hold"/>
                                        <p:tgtEl>
                                          <p:spTgt spid="1151"/>
                                        </p:tgtEl>
                                        <p:attrNameLst>
                                          <p:attrName>ppt_x</p:attrName>
                                        </p:attrNameLst>
                                      </p:cBhvr>
                                      <p:tavLst>
                                        <p:tav tm="0">
                                          <p:val>
                                            <p:strVal val="1+#ppt_w/2"/>
                                          </p:val>
                                        </p:tav>
                                        <p:tav tm="100000">
                                          <p:val>
                                            <p:strVal val="#ppt_x"/>
                                          </p:val>
                                        </p:tav>
                                      </p:tavLst>
                                    </p:anim>
                                    <p:anim calcmode="lin" valueType="num">
                                      <p:cBhvr additive="base">
                                        <p:cTn id="6097" dur="250" fill="hold"/>
                                        <p:tgtEl>
                                          <p:spTgt spid="1151"/>
                                        </p:tgtEl>
                                        <p:attrNameLst>
                                          <p:attrName>ppt_y</p:attrName>
                                        </p:attrNameLst>
                                      </p:cBhvr>
                                      <p:tavLst>
                                        <p:tav tm="0">
                                          <p:val>
                                            <p:strVal val="0-#ppt_h/2"/>
                                          </p:val>
                                        </p:tav>
                                        <p:tav tm="100000">
                                          <p:val>
                                            <p:strVal val="#ppt_y"/>
                                          </p:val>
                                        </p:tav>
                                      </p:tavLst>
                                    </p:anim>
                                  </p:childTnLst>
                                </p:cTn>
                              </p:par>
                              <p:par>
                                <p:cTn id="6098" presetID="1" presetClass="entr" presetSubtype="0" fill="hold" nodeType="withEffect">
                                  <p:stCondLst>
                                    <p:cond delay="0"/>
                                  </p:stCondLst>
                                  <p:childTnLst>
                                    <p:set>
                                      <p:cBhvr>
                                        <p:cTn id="6099" dur="1" fill="hold">
                                          <p:stCondLst>
                                            <p:cond delay="0"/>
                                          </p:stCondLst>
                                        </p:cTn>
                                        <p:tgtEl>
                                          <p:spTgt spid="1240"/>
                                        </p:tgtEl>
                                        <p:attrNameLst>
                                          <p:attrName>style.visibility</p:attrName>
                                        </p:attrNameLst>
                                      </p:cBhvr>
                                      <p:to>
                                        <p:strVal val="visible"/>
                                      </p:to>
                                    </p:set>
                                  </p:childTnLst>
                                </p:cTn>
                              </p:par>
                            </p:childTnLst>
                          </p:cTn>
                        </p:par>
                      </p:childTnLst>
                    </p:cTn>
                  </p:par>
                </p:childTnLst>
              </p:cTn>
              <p:nextCondLst>
                <p:cond evt="onClick" delay="0">
                  <p:tgtEl>
                    <p:spTgt spid="1154"/>
                  </p:tgtEl>
                </p:cond>
              </p:nextCondLst>
            </p:seq>
            <p:seq concurrent="1" nextAc="seek">
              <p:cTn id="6100" restart="whenNotActive" fill="hold" evtFilter="cancelBubble" nodeType="interactiveSeq">
                <p:stCondLst>
                  <p:cond evt="onClick" delay="0">
                    <p:tgtEl>
                      <p:spTgt spid="1155"/>
                    </p:tgtEl>
                  </p:cond>
                </p:stCondLst>
                <p:endSync evt="end" delay="0">
                  <p:rtn val="all"/>
                </p:endSync>
                <p:childTnLst>
                  <p:par>
                    <p:cTn id="6101" fill="hold">
                      <p:stCondLst>
                        <p:cond delay="0"/>
                      </p:stCondLst>
                      <p:childTnLst>
                        <p:par>
                          <p:cTn id="6102" fill="hold">
                            <p:stCondLst>
                              <p:cond delay="0"/>
                            </p:stCondLst>
                            <p:childTnLst>
                              <p:par>
                                <p:cTn id="6103" presetID="2" presetClass="entr" presetSubtype="3" fill="hold" nodeType="clickEffect">
                                  <p:stCondLst>
                                    <p:cond delay="0"/>
                                  </p:stCondLst>
                                  <p:childTnLst>
                                    <p:set>
                                      <p:cBhvr>
                                        <p:cTn id="6104" dur="1" fill="hold">
                                          <p:stCondLst>
                                            <p:cond delay="0"/>
                                          </p:stCondLst>
                                        </p:cTn>
                                        <p:tgtEl>
                                          <p:spTgt spid="1152"/>
                                        </p:tgtEl>
                                        <p:attrNameLst>
                                          <p:attrName>style.visibility</p:attrName>
                                        </p:attrNameLst>
                                      </p:cBhvr>
                                      <p:to>
                                        <p:strVal val="visible"/>
                                      </p:to>
                                    </p:set>
                                    <p:anim calcmode="lin" valueType="num">
                                      <p:cBhvr additive="base">
                                        <p:cTn id="6105" dur="250" fill="hold"/>
                                        <p:tgtEl>
                                          <p:spTgt spid="1152"/>
                                        </p:tgtEl>
                                        <p:attrNameLst>
                                          <p:attrName>ppt_x</p:attrName>
                                        </p:attrNameLst>
                                      </p:cBhvr>
                                      <p:tavLst>
                                        <p:tav tm="0">
                                          <p:val>
                                            <p:strVal val="1+#ppt_w/2"/>
                                          </p:val>
                                        </p:tav>
                                        <p:tav tm="100000">
                                          <p:val>
                                            <p:strVal val="#ppt_x"/>
                                          </p:val>
                                        </p:tav>
                                      </p:tavLst>
                                    </p:anim>
                                    <p:anim calcmode="lin" valueType="num">
                                      <p:cBhvr additive="base">
                                        <p:cTn id="6106" dur="250" fill="hold"/>
                                        <p:tgtEl>
                                          <p:spTgt spid="1152"/>
                                        </p:tgtEl>
                                        <p:attrNameLst>
                                          <p:attrName>ppt_y</p:attrName>
                                        </p:attrNameLst>
                                      </p:cBhvr>
                                      <p:tavLst>
                                        <p:tav tm="0">
                                          <p:val>
                                            <p:strVal val="0-#ppt_h/2"/>
                                          </p:val>
                                        </p:tav>
                                        <p:tav tm="100000">
                                          <p:val>
                                            <p:strVal val="#ppt_y"/>
                                          </p:val>
                                        </p:tav>
                                      </p:tavLst>
                                    </p:anim>
                                  </p:childTnLst>
                                </p:cTn>
                              </p:par>
                              <p:par>
                                <p:cTn id="6107" presetID="1" presetClass="entr" presetSubtype="0" fill="hold" nodeType="withEffect">
                                  <p:stCondLst>
                                    <p:cond delay="0"/>
                                  </p:stCondLst>
                                  <p:childTnLst>
                                    <p:set>
                                      <p:cBhvr>
                                        <p:cTn id="6108" dur="1" fill="hold">
                                          <p:stCondLst>
                                            <p:cond delay="0"/>
                                          </p:stCondLst>
                                        </p:cTn>
                                        <p:tgtEl>
                                          <p:spTgt spid="1240"/>
                                        </p:tgtEl>
                                        <p:attrNameLst>
                                          <p:attrName>style.visibility</p:attrName>
                                        </p:attrNameLst>
                                      </p:cBhvr>
                                      <p:to>
                                        <p:strVal val="visible"/>
                                      </p:to>
                                    </p:set>
                                  </p:childTnLst>
                                </p:cTn>
                              </p:par>
                            </p:childTnLst>
                          </p:cTn>
                        </p:par>
                      </p:childTnLst>
                    </p:cTn>
                  </p:par>
                </p:childTnLst>
              </p:cTn>
              <p:nextCondLst>
                <p:cond evt="onClick" delay="0">
                  <p:tgtEl>
                    <p:spTgt spid="1155"/>
                  </p:tgtEl>
                </p:cond>
              </p:nextCondLst>
            </p:seq>
            <p:seq concurrent="1" nextAc="seek">
              <p:cTn id="6109" restart="whenNotActive" fill="hold" evtFilter="cancelBubble" nodeType="interactiveSeq">
                <p:stCondLst>
                  <p:cond evt="onClick" delay="0">
                    <p:tgtEl>
                      <p:spTgt spid="1150"/>
                    </p:tgtEl>
                  </p:cond>
                </p:stCondLst>
                <p:endSync evt="end" delay="0">
                  <p:rtn val="all"/>
                </p:endSync>
                <p:childTnLst>
                  <p:par>
                    <p:cTn id="6110" fill="hold">
                      <p:stCondLst>
                        <p:cond delay="0"/>
                      </p:stCondLst>
                      <p:childTnLst>
                        <p:par>
                          <p:cTn id="6111" fill="hold">
                            <p:stCondLst>
                              <p:cond delay="0"/>
                            </p:stCondLst>
                            <p:childTnLst>
                              <p:par>
                                <p:cTn id="6112" presetID="2" presetClass="entr" presetSubtype="3" fill="hold" nodeType="clickEffect">
                                  <p:stCondLst>
                                    <p:cond delay="0"/>
                                  </p:stCondLst>
                                  <p:childTnLst>
                                    <p:set>
                                      <p:cBhvr>
                                        <p:cTn id="6113" dur="1" fill="hold">
                                          <p:stCondLst>
                                            <p:cond delay="0"/>
                                          </p:stCondLst>
                                        </p:cTn>
                                        <p:tgtEl>
                                          <p:spTgt spid="1157"/>
                                        </p:tgtEl>
                                        <p:attrNameLst>
                                          <p:attrName>style.visibility</p:attrName>
                                        </p:attrNameLst>
                                      </p:cBhvr>
                                      <p:to>
                                        <p:strVal val="visible"/>
                                      </p:to>
                                    </p:set>
                                    <p:anim calcmode="lin" valueType="num">
                                      <p:cBhvr additive="base">
                                        <p:cTn id="6114" dur="250" fill="hold"/>
                                        <p:tgtEl>
                                          <p:spTgt spid="1157"/>
                                        </p:tgtEl>
                                        <p:attrNameLst>
                                          <p:attrName>ppt_x</p:attrName>
                                        </p:attrNameLst>
                                      </p:cBhvr>
                                      <p:tavLst>
                                        <p:tav tm="0">
                                          <p:val>
                                            <p:strVal val="1+#ppt_w/2"/>
                                          </p:val>
                                        </p:tav>
                                        <p:tav tm="100000">
                                          <p:val>
                                            <p:strVal val="#ppt_x"/>
                                          </p:val>
                                        </p:tav>
                                      </p:tavLst>
                                    </p:anim>
                                    <p:anim calcmode="lin" valueType="num">
                                      <p:cBhvr additive="base">
                                        <p:cTn id="6115" dur="250" fill="hold"/>
                                        <p:tgtEl>
                                          <p:spTgt spid="1157"/>
                                        </p:tgtEl>
                                        <p:attrNameLst>
                                          <p:attrName>ppt_y</p:attrName>
                                        </p:attrNameLst>
                                      </p:cBhvr>
                                      <p:tavLst>
                                        <p:tav tm="0">
                                          <p:val>
                                            <p:strVal val="0-#ppt_h/2"/>
                                          </p:val>
                                        </p:tav>
                                        <p:tav tm="100000">
                                          <p:val>
                                            <p:strVal val="#ppt_y"/>
                                          </p:val>
                                        </p:tav>
                                      </p:tavLst>
                                    </p:anim>
                                  </p:childTnLst>
                                </p:cTn>
                              </p:par>
                              <p:par>
                                <p:cTn id="6116" presetID="1" presetClass="entr" presetSubtype="0" fill="hold" nodeType="withEffect">
                                  <p:stCondLst>
                                    <p:cond delay="0"/>
                                  </p:stCondLst>
                                  <p:childTnLst>
                                    <p:set>
                                      <p:cBhvr>
                                        <p:cTn id="6117" dur="1" fill="hold">
                                          <p:stCondLst>
                                            <p:cond delay="0"/>
                                          </p:stCondLst>
                                        </p:cTn>
                                        <p:tgtEl>
                                          <p:spTgt spid="1240"/>
                                        </p:tgtEl>
                                        <p:attrNameLst>
                                          <p:attrName>style.visibility</p:attrName>
                                        </p:attrNameLst>
                                      </p:cBhvr>
                                      <p:to>
                                        <p:strVal val="visible"/>
                                      </p:to>
                                    </p:set>
                                  </p:childTnLst>
                                </p:cTn>
                              </p:par>
                            </p:childTnLst>
                          </p:cTn>
                        </p:par>
                      </p:childTnLst>
                    </p:cTn>
                  </p:par>
                </p:childTnLst>
              </p:cTn>
              <p:nextCondLst>
                <p:cond evt="onClick" delay="0">
                  <p:tgtEl>
                    <p:spTgt spid="1150"/>
                  </p:tgtEl>
                </p:cond>
              </p:nextCondLst>
            </p:seq>
            <p:seq concurrent="1" nextAc="seek">
              <p:cTn id="6118" restart="whenNotActive" fill="hold" evtFilter="cancelBubble" nodeType="interactiveSeq">
                <p:stCondLst>
                  <p:cond evt="onClick" delay="0">
                    <p:tgtEl>
                      <p:spTgt spid="1163"/>
                    </p:tgtEl>
                  </p:cond>
                </p:stCondLst>
                <p:endSync evt="end" delay="0">
                  <p:rtn val="all"/>
                </p:endSync>
                <p:childTnLst>
                  <p:par>
                    <p:cTn id="6119" fill="hold">
                      <p:stCondLst>
                        <p:cond delay="0"/>
                      </p:stCondLst>
                      <p:childTnLst>
                        <p:par>
                          <p:cTn id="6120" fill="hold">
                            <p:stCondLst>
                              <p:cond delay="0"/>
                            </p:stCondLst>
                            <p:childTnLst>
                              <p:par>
                                <p:cTn id="6121" presetID="2" presetClass="entr" presetSubtype="3" fill="hold" nodeType="clickEffect">
                                  <p:stCondLst>
                                    <p:cond delay="0"/>
                                  </p:stCondLst>
                                  <p:childTnLst>
                                    <p:set>
                                      <p:cBhvr>
                                        <p:cTn id="6122" dur="1" fill="hold">
                                          <p:stCondLst>
                                            <p:cond delay="0"/>
                                          </p:stCondLst>
                                        </p:cTn>
                                        <p:tgtEl>
                                          <p:spTgt spid="1159"/>
                                        </p:tgtEl>
                                        <p:attrNameLst>
                                          <p:attrName>style.visibility</p:attrName>
                                        </p:attrNameLst>
                                      </p:cBhvr>
                                      <p:to>
                                        <p:strVal val="visible"/>
                                      </p:to>
                                    </p:set>
                                    <p:anim calcmode="lin" valueType="num">
                                      <p:cBhvr additive="base">
                                        <p:cTn id="6123" dur="250" fill="hold"/>
                                        <p:tgtEl>
                                          <p:spTgt spid="1159"/>
                                        </p:tgtEl>
                                        <p:attrNameLst>
                                          <p:attrName>ppt_x</p:attrName>
                                        </p:attrNameLst>
                                      </p:cBhvr>
                                      <p:tavLst>
                                        <p:tav tm="0">
                                          <p:val>
                                            <p:strVal val="1+#ppt_w/2"/>
                                          </p:val>
                                        </p:tav>
                                        <p:tav tm="100000">
                                          <p:val>
                                            <p:strVal val="#ppt_x"/>
                                          </p:val>
                                        </p:tav>
                                      </p:tavLst>
                                    </p:anim>
                                    <p:anim calcmode="lin" valueType="num">
                                      <p:cBhvr additive="base">
                                        <p:cTn id="6124" dur="250" fill="hold"/>
                                        <p:tgtEl>
                                          <p:spTgt spid="1159"/>
                                        </p:tgtEl>
                                        <p:attrNameLst>
                                          <p:attrName>ppt_y</p:attrName>
                                        </p:attrNameLst>
                                      </p:cBhvr>
                                      <p:tavLst>
                                        <p:tav tm="0">
                                          <p:val>
                                            <p:strVal val="0-#ppt_h/2"/>
                                          </p:val>
                                        </p:tav>
                                        <p:tav tm="100000">
                                          <p:val>
                                            <p:strVal val="#ppt_y"/>
                                          </p:val>
                                        </p:tav>
                                      </p:tavLst>
                                    </p:anim>
                                  </p:childTnLst>
                                </p:cTn>
                              </p:par>
                              <p:par>
                                <p:cTn id="6125" presetID="1" presetClass="entr" presetSubtype="0" fill="hold" nodeType="withEffect">
                                  <p:stCondLst>
                                    <p:cond delay="0"/>
                                  </p:stCondLst>
                                  <p:childTnLst>
                                    <p:set>
                                      <p:cBhvr>
                                        <p:cTn id="6126" dur="1" fill="hold">
                                          <p:stCondLst>
                                            <p:cond delay="0"/>
                                          </p:stCondLst>
                                        </p:cTn>
                                        <p:tgtEl>
                                          <p:spTgt spid="1241"/>
                                        </p:tgtEl>
                                        <p:attrNameLst>
                                          <p:attrName>style.visibility</p:attrName>
                                        </p:attrNameLst>
                                      </p:cBhvr>
                                      <p:to>
                                        <p:strVal val="visible"/>
                                      </p:to>
                                    </p:set>
                                  </p:childTnLst>
                                </p:cTn>
                              </p:par>
                            </p:childTnLst>
                          </p:cTn>
                        </p:par>
                      </p:childTnLst>
                    </p:cTn>
                  </p:par>
                </p:childTnLst>
              </p:cTn>
              <p:nextCondLst>
                <p:cond evt="onClick" delay="0">
                  <p:tgtEl>
                    <p:spTgt spid="1163"/>
                  </p:tgtEl>
                </p:cond>
              </p:nextCondLst>
            </p:seq>
            <p:seq concurrent="1" nextAc="seek">
              <p:cTn id="6127" restart="whenNotActive" fill="hold" evtFilter="cancelBubble" nodeType="interactiveSeq">
                <p:stCondLst>
                  <p:cond evt="onClick" delay="0">
                    <p:tgtEl>
                      <p:spTgt spid="1166"/>
                    </p:tgtEl>
                  </p:cond>
                </p:stCondLst>
                <p:endSync evt="end" delay="0">
                  <p:rtn val="all"/>
                </p:endSync>
                <p:childTnLst>
                  <p:par>
                    <p:cTn id="6128" fill="hold">
                      <p:stCondLst>
                        <p:cond delay="0"/>
                      </p:stCondLst>
                      <p:childTnLst>
                        <p:par>
                          <p:cTn id="6129" fill="hold">
                            <p:stCondLst>
                              <p:cond delay="0"/>
                            </p:stCondLst>
                            <p:childTnLst>
                              <p:par>
                                <p:cTn id="6130" presetID="2" presetClass="entr" presetSubtype="3" fill="hold" nodeType="clickEffect">
                                  <p:stCondLst>
                                    <p:cond delay="0"/>
                                  </p:stCondLst>
                                  <p:childTnLst>
                                    <p:set>
                                      <p:cBhvr>
                                        <p:cTn id="6131" dur="1" fill="hold">
                                          <p:stCondLst>
                                            <p:cond delay="0"/>
                                          </p:stCondLst>
                                        </p:cTn>
                                        <p:tgtEl>
                                          <p:spTgt spid="1158"/>
                                        </p:tgtEl>
                                        <p:attrNameLst>
                                          <p:attrName>style.visibility</p:attrName>
                                        </p:attrNameLst>
                                      </p:cBhvr>
                                      <p:to>
                                        <p:strVal val="visible"/>
                                      </p:to>
                                    </p:set>
                                    <p:anim calcmode="lin" valueType="num">
                                      <p:cBhvr additive="base">
                                        <p:cTn id="6132" dur="250" fill="hold"/>
                                        <p:tgtEl>
                                          <p:spTgt spid="1158"/>
                                        </p:tgtEl>
                                        <p:attrNameLst>
                                          <p:attrName>ppt_x</p:attrName>
                                        </p:attrNameLst>
                                      </p:cBhvr>
                                      <p:tavLst>
                                        <p:tav tm="0">
                                          <p:val>
                                            <p:strVal val="1+#ppt_w/2"/>
                                          </p:val>
                                        </p:tav>
                                        <p:tav tm="100000">
                                          <p:val>
                                            <p:strVal val="#ppt_x"/>
                                          </p:val>
                                        </p:tav>
                                      </p:tavLst>
                                    </p:anim>
                                    <p:anim calcmode="lin" valueType="num">
                                      <p:cBhvr additive="base">
                                        <p:cTn id="6133" dur="250" fill="hold"/>
                                        <p:tgtEl>
                                          <p:spTgt spid="1158"/>
                                        </p:tgtEl>
                                        <p:attrNameLst>
                                          <p:attrName>ppt_y</p:attrName>
                                        </p:attrNameLst>
                                      </p:cBhvr>
                                      <p:tavLst>
                                        <p:tav tm="0">
                                          <p:val>
                                            <p:strVal val="0-#ppt_h/2"/>
                                          </p:val>
                                        </p:tav>
                                        <p:tav tm="100000">
                                          <p:val>
                                            <p:strVal val="#ppt_y"/>
                                          </p:val>
                                        </p:tav>
                                      </p:tavLst>
                                    </p:anim>
                                  </p:childTnLst>
                                </p:cTn>
                              </p:par>
                              <p:par>
                                <p:cTn id="6134" presetID="1" presetClass="entr" presetSubtype="0" fill="hold" nodeType="withEffect">
                                  <p:stCondLst>
                                    <p:cond delay="0"/>
                                  </p:stCondLst>
                                  <p:childTnLst>
                                    <p:set>
                                      <p:cBhvr>
                                        <p:cTn id="6135" dur="1" fill="hold">
                                          <p:stCondLst>
                                            <p:cond delay="0"/>
                                          </p:stCondLst>
                                        </p:cTn>
                                        <p:tgtEl>
                                          <p:spTgt spid="1241"/>
                                        </p:tgtEl>
                                        <p:attrNameLst>
                                          <p:attrName>style.visibility</p:attrName>
                                        </p:attrNameLst>
                                      </p:cBhvr>
                                      <p:to>
                                        <p:strVal val="visible"/>
                                      </p:to>
                                    </p:set>
                                  </p:childTnLst>
                                </p:cTn>
                              </p:par>
                            </p:childTnLst>
                          </p:cTn>
                        </p:par>
                      </p:childTnLst>
                    </p:cTn>
                  </p:par>
                </p:childTnLst>
              </p:cTn>
              <p:nextCondLst>
                <p:cond evt="onClick" delay="0">
                  <p:tgtEl>
                    <p:spTgt spid="1166"/>
                  </p:tgtEl>
                </p:cond>
              </p:nextCondLst>
            </p:seq>
            <p:seq concurrent="1" nextAc="seek">
              <p:cTn id="6136" restart="whenNotActive" fill="hold" evtFilter="cancelBubble" nodeType="interactiveSeq">
                <p:stCondLst>
                  <p:cond evt="onClick" delay="0">
                    <p:tgtEl>
                      <p:spTgt spid="1164"/>
                    </p:tgtEl>
                  </p:cond>
                </p:stCondLst>
                <p:endSync evt="end" delay="0">
                  <p:rtn val="all"/>
                </p:endSync>
                <p:childTnLst>
                  <p:par>
                    <p:cTn id="6137" fill="hold">
                      <p:stCondLst>
                        <p:cond delay="0"/>
                      </p:stCondLst>
                      <p:childTnLst>
                        <p:par>
                          <p:cTn id="6138" fill="hold">
                            <p:stCondLst>
                              <p:cond delay="0"/>
                            </p:stCondLst>
                            <p:childTnLst>
                              <p:par>
                                <p:cTn id="6139" presetID="2" presetClass="entr" presetSubtype="3" fill="hold" nodeType="clickEffect">
                                  <p:stCondLst>
                                    <p:cond delay="0"/>
                                  </p:stCondLst>
                                  <p:childTnLst>
                                    <p:set>
                                      <p:cBhvr>
                                        <p:cTn id="6140" dur="1" fill="hold">
                                          <p:stCondLst>
                                            <p:cond delay="0"/>
                                          </p:stCondLst>
                                        </p:cTn>
                                        <p:tgtEl>
                                          <p:spTgt spid="1161"/>
                                        </p:tgtEl>
                                        <p:attrNameLst>
                                          <p:attrName>style.visibility</p:attrName>
                                        </p:attrNameLst>
                                      </p:cBhvr>
                                      <p:to>
                                        <p:strVal val="visible"/>
                                      </p:to>
                                    </p:set>
                                    <p:anim calcmode="lin" valueType="num">
                                      <p:cBhvr additive="base">
                                        <p:cTn id="6141" dur="250" fill="hold"/>
                                        <p:tgtEl>
                                          <p:spTgt spid="1161"/>
                                        </p:tgtEl>
                                        <p:attrNameLst>
                                          <p:attrName>ppt_x</p:attrName>
                                        </p:attrNameLst>
                                      </p:cBhvr>
                                      <p:tavLst>
                                        <p:tav tm="0">
                                          <p:val>
                                            <p:strVal val="1+#ppt_w/2"/>
                                          </p:val>
                                        </p:tav>
                                        <p:tav tm="100000">
                                          <p:val>
                                            <p:strVal val="#ppt_x"/>
                                          </p:val>
                                        </p:tav>
                                      </p:tavLst>
                                    </p:anim>
                                    <p:anim calcmode="lin" valueType="num">
                                      <p:cBhvr additive="base">
                                        <p:cTn id="6142" dur="250" fill="hold"/>
                                        <p:tgtEl>
                                          <p:spTgt spid="1161"/>
                                        </p:tgtEl>
                                        <p:attrNameLst>
                                          <p:attrName>ppt_y</p:attrName>
                                        </p:attrNameLst>
                                      </p:cBhvr>
                                      <p:tavLst>
                                        <p:tav tm="0">
                                          <p:val>
                                            <p:strVal val="0-#ppt_h/2"/>
                                          </p:val>
                                        </p:tav>
                                        <p:tav tm="100000">
                                          <p:val>
                                            <p:strVal val="#ppt_y"/>
                                          </p:val>
                                        </p:tav>
                                      </p:tavLst>
                                    </p:anim>
                                  </p:childTnLst>
                                </p:cTn>
                              </p:par>
                              <p:par>
                                <p:cTn id="6143" presetID="1" presetClass="entr" presetSubtype="0" fill="hold" nodeType="withEffect">
                                  <p:stCondLst>
                                    <p:cond delay="0"/>
                                  </p:stCondLst>
                                  <p:childTnLst>
                                    <p:set>
                                      <p:cBhvr>
                                        <p:cTn id="6144" dur="1" fill="hold">
                                          <p:stCondLst>
                                            <p:cond delay="0"/>
                                          </p:stCondLst>
                                        </p:cTn>
                                        <p:tgtEl>
                                          <p:spTgt spid="1241"/>
                                        </p:tgtEl>
                                        <p:attrNameLst>
                                          <p:attrName>style.visibility</p:attrName>
                                        </p:attrNameLst>
                                      </p:cBhvr>
                                      <p:to>
                                        <p:strVal val="visible"/>
                                      </p:to>
                                    </p:set>
                                  </p:childTnLst>
                                </p:cTn>
                              </p:par>
                            </p:childTnLst>
                          </p:cTn>
                        </p:par>
                      </p:childTnLst>
                    </p:cTn>
                  </p:par>
                </p:childTnLst>
              </p:cTn>
              <p:nextCondLst>
                <p:cond evt="onClick" delay="0">
                  <p:tgtEl>
                    <p:spTgt spid="1164"/>
                  </p:tgtEl>
                </p:cond>
              </p:nextCondLst>
            </p:seq>
            <p:seq concurrent="1" nextAc="seek">
              <p:cTn id="6145" restart="whenNotActive" fill="hold" evtFilter="cancelBubble" nodeType="interactiveSeq">
                <p:stCondLst>
                  <p:cond evt="onClick" delay="0">
                    <p:tgtEl>
                      <p:spTgt spid="1165"/>
                    </p:tgtEl>
                  </p:cond>
                </p:stCondLst>
                <p:endSync evt="end" delay="0">
                  <p:rtn val="all"/>
                </p:endSync>
                <p:childTnLst>
                  <p:par>
                    <p:cTn id="6146" fill="hold">
                      <p:stCondLst>
                        <p:cond delay="0"/>
                      </p:stCondLst>
                      <p:childTnLst>
                        <p:par>
                          <p:cTn id="6147" fill="hold">
                            <p:stCondLst>
                              <p:cond delay="0"/>
                            </p:stCondLst>
                            <p:childTnLst>
                              <p:par>
                                <p:cTn id="6148" presetID="2" presetClass="entr" presetSubtype="3" fill="hold" nodeType="clickEffect">
                                  <p:stCondLst>
                                    <p:cond delay="0"/>
                                  </p:stCondLst>
                                  <p:childTnLst>
                                    <p:set>
                                      <p:cBhvr>
                                        <p:cTn id="6149" dur="1" fill="hold">
                                          <p:stCondLst>
                                            <p:cond delay="0"/>
                                          </p:stCondLst>
                                        </p:cTn>
                                        <p:tgtEl>
                                          <p:spTgt spid="1162"/>
                                        </p:tgtEl>
                                        <p:attrNameLst>
                                          <p:attrName>style.visibility</p:attrName>
                                        </p:attrNameLst>
                                      </p:cBhvr>
                                      <p:to>
                                        <p:strVal val="visible"/>
                                      </p:to>
                                    </p:set>
                                    <p:anim calcmode="lin" valueType="num">
                                      <p:cBhvr additive="base">
                                        <p:cTn id="6150" dur="250" fill="hold"/>
                                        <p:tgtEl>
                                          <p:spTgt spid="1162"/>
                                        </p:tgtEl>
                                        <p:attrNameLst>
                                          <p:attrName>ppt_x</p:attrName>
                                        </p:attrNameLst>
                                      </p:cBhvr>
                                      <p:tavLst>
                                        <p:tav tm="0">
                                          <p:val>
                                            <p:strVal val="1+#ppt_w/2"/>
                                          </p:val>
                                        </p:tav>
                                        <p:tav tm="100000">
                                          <p:val>
                                            <p:strVal val="#ppt_x"/>
                                          </p:val>
                                        </p:tav>
                                      </p:tavLst>
                                    </p:anim>
                                    <p:anim calcmode="lin" valueType="num">
                                      <p:cBhvr additive="base">
                                        <p:cTn id="6151" dur="250" fill="hold"/>
                                        <p:tgtEl>
                                          <p:spTgt spid="1162"/>
                                        </p:tgtEl>
                                        <p:attrNameLst>
                                          <p:attrName>ppt_y</p:attrName>
                                        </p:attrNameLst>
                                      </p:cBhvr>
                                      <p:tavLst>
                                        <p:tav tm="0">
                                          <p:val>
                                            <p:strVal val="0-#ppt_h/2"/>
                                          </p:val>
                                        </p:tav>
                                        <p:tav tm="100000">
                                          <p:val>
                                            <p:strVal val="#ppt_y"/>
                                          </p:val>
                                        </p:tav>
                                      </p:tavLst>
                                    </p:anim>
                                  </p:childTnLst>
                                </p:cTn>
                              </p:par>
                              <p:par>
                                <p:cTn id="6152" presetID="1" presetClass="entr" presetSubtype="0" fill="hold" nodeType="withEffect">
                                  <p:stCondLst>
                                    <p:cond delay="0"/>
                                  </p:stCondLst>
                                  <p:childTnLst>
                                    <p:set>
                                      <p:cBhvr>
                                        <p:cTn id="6153" dur="1" fill="hold">
                                          <p:stCondLst>
                                            <p:cond delay="0"/>
                                          </p:stCondLst>
                                        </p:cTn>
                                        <p:tgtEl>
                                          <p:spTgt spid="1241"/>
                                        </p:tgtEl>
                                        <p:attrNameLst>
                                          <p:attrName>style.visibility</p:attrName>
                                        </p:attrNameLst>
                                      </p:cBhvr>
                                      <p:to>
                                        <p:strVal val="visible"/>
                                      </p:to>
                                    </p:set>
                                  </p:childTnLst>
                                </p:cTn>
                              </p:par>
                            </p:childTnLst>
                          </p:cTn>
                        </p:par>
                      </p:childTnLst>
                    </p:cTn>
                  </p:par>
                </p:childTnLst>
              </p:cTn>
              <p:nextCondLst>
                <p:cond evt="onClick" delay="0">
                  <p:tgtEl>
                    <p:spTgt spid="1165"/>
                  </p:tgtEl>
                </p:cond>
              </p:nextCondLst>
            </p:seq>
            <p:seq concurrent="1" nextAc="seek">
              <p:cTn id="6154" restart="whenNotActive" fill="hold" evtFilter="cancelBubble" nodeType="interactiveSeq">
                <p:stCondLst>
                  <p:cond evt="onClick" delay="0">
                    <p:tgtEl>
                      <p:spTgt spid="1160"/>
                    </p:tgtEl>
                  </p:cond>
                </p:stCondLst>
                <p:endSync evt="end" delay="0">
                  <p:rtn val="all"/>
                </p:endSync>
                <p:childTnLst>
                  <p:par>
                    <p:cTn id="6155" fill="hold">
                      <p:stCondLst>
                        <p:cond delay="0"/>
                      </p:stCondLst>
                      <p:childTnLst>
                        <p:par>
                          <p:cTn id="6156" fill="hold">
                            <p:stCondLst>
                              <p:cond delay="0"/>
                            </p:stCondLst>
                            <p:childTnLst>
                              <p:par>
                                <p:cTn id="6157" presetID="2" presetClass="entr" presetSubtype="3" fill="hold" nodeType="clickEffect">
                                  <p:stCondLst>
                                    <p:cond delay="0"/>
                                  </p:stCondLst>
                                  <p:childTnLst>
                                    <p:set>
                                      <p:cBhvr>
                                        <p:cTn id="6158" dur="1" fill="hold">
                                          <p:stCondLst>
                                            <p:cond delay="0"/>
                                          </p:stCondLst>
                                        </p:cTn>
                                        <p:tgtEl>
                                          <p:spTgt spid="1167"/>
                                        </p:tgtEl>
                                        <p:attrNameLst>
                                          <p:attrName>style.visibility</p:attrName>
                                        </p:attrNameLst>
                                      </p:cBhvr>
                                      <p:to>
                                        <p:strVal val="visible"/>
                                      </p:to>
                                    </p:set>
                                    <p:anim calcmode="lin" valueType="num">
                                      <p:cBhvr additive="base">
                                        <p:cTn id="6159" dur="250" fill="hold"/>
                                        <p:tgtEl>
                                          <p:spTgt spid="1167"/>
                                        </p:tgtEl>
                                        <p:attrNameLst>
                                          <p:attrName>ppt_x</p:attrName>
                                        </p:attrNameLst>
                                      </p:cBhvr>
                                      <p:tavLst>
                                        <p:tav tm="0">
                                          <p:val>
                                            <p:strVal val="1+#ppt_w/2"/>
                                          </p:val>
                                        </p:tav>
                                        <p:tav tm="100000">
                                          <p:val>
                                            <p:strVal val="#ppt_x"/>
                                          </p:val>
                                        </p:tav>
                                      </p:tavLst>
                                    </p:anim>
                                    <p:anim calcmode="lin" valueType="num">
                                      <p:cBhvr additive="base">
                                        <p:cTn id="6160" dur="250" fill="hold"/>
                                        <p:tgtEl>
                                          <p:spTgt spid="1167"/>
                                        </p:tgtEl>
                                        <p:attrNameLst>
                                          <p:attrName>ppt_y</p:attrName>
                                        </p:attrNameLst>
                                      </p:cBhvr>
                                      <p:tavLst>
                                        <p:tav tm="0">
                                          <p:val>
                                            <p:strVal val="0-#ppt_h/2"/>
                                          </p:val>
                                        </p:tav>
                                        <p:tav tm="100000">
                                          <p:val>
                                            <p:strVal val="#ppt_y"/>
                                          </p:val>
                                        </p:tav>
                                      </p:tavLst>
                                    </p:anim>
                                  </p:childTnLst>
                                </p:cTn>
                              </p:par>
                              <p:par>
                                <p:cTn id="6161" presetID="1" presetClass="entr" presetSubtype="0" fill="hold" nodeType="withEffect">
                                  <p:stCondLst>
                                    <p:cond delay="0"/>
                                  </p:stCondLst>
                                  <p:childTnLst>
                                    <p:set>
                                      <p:cBhvr>
                                        <p:cTn id="6162" dur="1" fill="hold">
                                          <p:stCondLst>
                                            <p:cond delay="0"/>
                                          </p:stCondLst>
                                        </p:cTn>
                                        <p:tgtEl>
                                          <p:spTgt spid="1241"/>
                                        </p:tgtEl>
                                        <p:attrNameLst>
                                          <p:attrName>style.visibility</p:attrName>
                                        </p:attrNameLst>
                                      </p:cBhvr>
                                      <p:to>
                                        <p:strVal val="visible"/>
                                      </p:to>
                                    </p:set>
                                  </p:childTnLst>
                                </p:cTn>
                              </p:par>
                            </p:childTnLst>
                          </p:cTn>
                        </p:par>
                      </p:childTnLst>
                    </p:cTn>
                  </p:par>
                </p:childTnLst>
              </p:cTn>
              <p:nextCondLst>
                <p:cond evt="onClick" delay="0">
                  <p:tgtEl>
                    <p:spTgt spid="1160"/>
                  </p:tgtEl>
                </p:cond>
              </p:nextCondLst>
            </p:seq>
            <p:seq concurrent="1" nextAc="seek">
              <p:cTn id="6163" restart="whenNotActive" fill="hold" evtFilter="cancelBubble" nodeType="interactiveSeq">
                <p:stCondLst>
                  <p:cond evt="onClick" delay="0">
                    <p:tgtEl>
                      <p:spTgt spid="1173"/>
                    </p:tgtEl>
                  </p:cond>
                </p:stCondLst>
                <p:endSync evt="end" delay="0">
                  <p:rtn val="all"/>
                </p:endSync>
                <p:childTnLst>
                  <p:par>
                    <p:cTn id="6164" fill="hold">
                      <p:stCondLst>
                        <p:cond delay="0"/>
                      </p:stCondLst>
                      <p:childTnLst>
                        <p:par>
                          <p:cTn id="6165" fill="hold">
                            <p:stCondLst>
                              <p:cond delay="0"/>
                            </p:stCondLst>
                            <p:childTnLst>
                              <p:par>
                                <p:cTn id="6166" presetID="2" presetClass="entr" presetSubtype="3" fill="hold" nodeType="clickEffect">
                                  <p:stCondLst>
                                    <p:cond delay="0"/>
                                  </p:stCondLst>
                                  <p:childTnLst>
                                    <p:set>
                                      <p:cBhvr>
                                        <p:cTn id="6167" dur="1" fill="hold">
                                          <p:stCondLst>
                                            <p:cond delay="0"/>
                                          </p:stCondLst>
                                        </p:cTn>
                                        <p:tgtEl>
                                          <p:spTgt spid="1170"/>
                                        </p:tgtEl>
                                        <p:attrNameLst>
                                          <p:attrName>style.visibility</p:attrName>
                                        </p:attrNameLst>
                                      </p:cBhvr>
                                      <p:to>
                                        <p:strVal val="visible"/>
                                      </p:to>
                                    </p:set>
                                    <p:anim calcmode="lin" valueType="num">
                                      <p:cBhvr additive="base">
                                        <p:cTn id="6168" dur="250" fill="hold"/>
                                        <p:tgtEl>
                                          <p:spTgt spid="1170"/>
                                        </p:tgtEl>
                                        <p:attrNameLst>
                                          <p:attrName>ppt_x</p:attrName>
                                        </p:attrNameLst>
                                      </p:cBhvr>
                                      <p:tavLst>
                                        <p:tav tm="0">
                                          <p:val>
                                            <p:strVal val="1+#ppt_w/2"/>
                                          </p:val>
                                        </p:tav>
                                        <p:tav tm="100000">
                                          <p:val>
                                            <p:strVal val="#ppt_x"/>
                                          </p:val>
                                        </p:tav>
                                      </p:tavLst>
                                    </p:anim>
                                    <p:anim calcmode="lin" valueType="num">
                                      <p:cBhvr additive="base">
                                        <p:cTn id="6169" dur="250" fill="hold"/>
                                        <p:tgtEl>
                                          <p:spTgt spid="1170"/>
                                        </p:tgtEl>
                                        <p:attrNameLst>
                                          <p:attrName>ppt_y</p:attrName>
                                        </p:attrNameLst>
                                      </p:cBhvr>
                                      <p:tavLst>
                                        <p:tav tm="0">
                                          <p:val>
                                            <p:strVal val="0-#ppt_h/2"/>
                                          </p:val>
                                        </p:tav>
                                        <p:tav tm="100000">
                                          <p:val>
                                            <p:strVal val="#ppt_y"/>
                                          </p:val>
                                        </p:tav>
                                      </p:tavLst>
                                    </p:anim>
                                  </p:childTnLst>
                                </p:cTn>
                              </p:par>
                              <p:par>
                                <p:cTn id="6170" presetID="1" presetClass="entr" presetSubtype="0" fill="hold" nodeType="withEffect">
                                  <p:stCondLst>
                                    <p:cond delay="0"/>
                                  </p:stCondLst>
                                  <p:childTnLst>
                                    <p:set>
                                      <p:cBhvr>
                                        <p:cTn id="6171" dur="1" fill="hold">
                                          <p:stCondLst>
                                            <p:cond delay="0"/>
                                          </p:stCondLst>
                                        </p:cTn>
                                        <p:tgtEl>
                                          <p:spTgt spid="1242"/>
                                        </p:tgtEl>
                                        <p:attrNameLst>
                                          <p:attrName>style.visibility</p:attrName>
                                        </p:attrNameLst>
                                      </p:cBhvr>
                                      <p:to>
                                        <p:strVal val="visible"/>
                                      </p:to>
                                    </p:set>
                                  </p:childTnLst>
                                </p:cTn>
                              </p:par>
                            </p:childTnLst>
                          </p:cTn>
                        </p:par>
                      </p:childTnLst>
                    </p:cTn>
                  </p:par>
                </p:childTnLst>
              </p:cTn>
              <p:nextCondLst>
                <p:cond evt="onClick" delay="0">
                  <p:tgtEl>
                    <p:spTgt spid="1173"/>
                  </p:tgtEl>
                </p:cond>
              </p:nextCondLst>
            </p:seq>
            <p:seq concurrent="1" nextAc="seek">
              <p:cTn id="6172" restart="whenNotActive" fill="hold" evtFilter="cancelBubble" nodeType="interactiveSeq">
                <p:stCondLst>
                  <p:cond evt="onClick" delay="0">
                    <p:tgtEl>
                      <p:spTgt spid="1176"/>
                    </p:tgtEl>
                  </p:cond>
                </p:stCondLst>
                <p:endSync evt="end" delay="0">
                  <p:rtn val="all"/>
                </p:endSync>
                <p:childTnLst>
                  <p:par>
                    <p:cTn id="6173" fill="hold">
                      <p:stCondLst>
                        <p:cond delay="0"/>
                      </p:stCondLst>
                      <p:childTnLst>
                        <p:par>
                          <p:cTn id="6174" fill="hold">
                            <p:stCondLst>
                              <p:cond delay="0"/>
                            </p:stCondLst>
                            <p:childTnLst>
                              <p:par>
                                <p:cTn id="6175" presetID="2" presetClass="entr" presetSubtype="3" fill="hold" nodeType="clickEffect">
                                  <p:stCondLst>
                                    <p:cond delay="0"/>
                                  </p:stCondLst>
                                  <p:childTnLst>
                                    <p:set>
                                      <p:cBhvr>
                                        <p:cTn id="6176" dur="1" fill="hold">
                                          <p:stCondLst>
                                            <p:cond delay="0"/>
                                          </p:stCondLst>
                                        </p:cTn>
                                        <p:tgtEl>
                                          <p:spTgt spid="1169"/>
                                        </p:tgtEl>
                                        <p:attrNameLst>
                                          <p:attrName>style.visibility</p:attrName>
                                        </p:attrNameLst>
                                      </p:cBhvr>
                                      <p:to>
                                        <p:strVal val="visible"/>
                                      </p:to>
                                    </p:set>
                                    <p:anim calcmode="lin" valueType="num">
                                      <p:cBhvr additive="base">
                                        <p:cTn id="6177" dur="250" fill="hold"/>
                                        <p:tgtEl>
                                          <p:spTgt spid="1169"/>
                                        </p:tgtEl>
                                        <p:attrNameLst>
                                          <p:attrName>ppt_x</p:attrName>
                                        </p:attrNameLst>
                                      </p:cBhvr>
                                      <p:tavLst>
                                        <p:tav tm="0">
                                          <p:val>
                                            <p:strVal val="1+#ppt_w/2"/>
                                          </p:val>
                                        </p:tav>
                                        <p:tav tm="100000">
                                          <p:val>
                                            <p:strVal val="#ppt_x"/>
                                          </p:val>
                                        </p:tav>
                                      </p:tavLst>
                                    </p:anim>
                                    <p:anim calcmode="lin" valueType="num">
                                      <p:cBhvr additive="base">
                                        <p:cTn id="6178" dur="250" fill="hold"/>
                                        <p:tgtEl>
                                          <p:spTgt spid="1169"/>
                                        </p:tgtEl>
                                        <p:attrNameLst>
                                          <p:attrName>ppt_y</p:attrName>
                                        </p:attrNameLst>
                                      </p:cBhvr>
                                      <p:tavLst>
                                        <p:tav tm="0">
                                          <p:val>
                                            <p:strVal val="0-#ppt_h/2"/>
                                          </p:val>
                                        </p:tav>
                                        <p:tav tm="100000">
                                          <p:val>
                                            <p:strVal val="#ppt_y"/>
                                          </p:val>
                                        </p:tav>
                                      </p:tavLst>
                                    </p:anim>
                                  </p:childTnLst>
                                </p:cTn>
                              </p:par>
                              <p:par>
                                <p:cTn id="6179" presetID="1" presetClass="entr" presetSubtype="0" fill="hold" nodeType="withEffect">
                                  <p:stCondLst>
                                    <p:cond delay="0"/>
                                  </p:stCondLst>
                                  <p:childTnLst>
                                    <p:set>
                                      <p:cBhvr>
                                        <p:cTn id="6180" dur="1" fill="hold">
                                          <p:stCondLst>
                                            <p:cond delay="0"/>
                                          </p:stCondLst>
                                        </p:cTn>
                                        <p:tgtEl>
                                          <p:spTgt spid="1242"/>
                                        </p:tgtEl>
                                        <p:attrNameLst>
                                          <p:attrName>style.visibility</p:attrName>
                                        </p:attrNameLst>
                                      </p:cBhvr>
                                      <p:to>
                                        <p:strVal val="visible"/>
                                      </p:to>
                                    </p:set>
                                  </p:childTnLst>
                                </p:cTn>
                              </p:par>
                            </p:childTnLst>
                          </p:cTn>
                        </p:par>
                      </p:childTnLst>
                    </p:cTn>
                  </p:par>
                </p:childTnLst>
              </p:cTn>
              <p:nextCondLst>
                <p:cond evt="onClick" delay="0">
                  <p:tgtEl>
                    <p:spTgt spid="1176"/>
                  </p:tgtEl>
                </p:cond>
              </p:nextCondLst>
            </p:seq>
            <p:seq concurrent="1" nextAc="seek">
              <p:cTn id="6181" restart="whenNotActive" fill="hold" evtFilter="cancelBubble" nodeType="interactiveSeq">
                <p:stCondLst>
                  <p:cond evt="onClick" delay="0">
                    <p:tgtEl>
                      <p:spTgt spid="1174"/>
                    </p:tgtEl>
                  </p:cond>
                </p:stCondLst>
                <p:endSync evt="end" delay="0">
                  <p:rtn val="all"/>
                </p:endSync>
                <p:childTnLst>
                  <p:par>
                    <p:cTn id="6182" fill="hold">
                      <p:stCondLst>
                        <p:cond delay="0"/>
                      </p:stCondLst>
                      <p:childTnLst>
                        <p:par>
                          <p:cTn id="6183" fill="hold">
                            <p:stCondLst>
                              <p:cond delay="0"/>
                            </p:stCondLst>
                            <p:childTnLst>
                              <p:par>
                                <p:cTn id="6184" presetID="2" presetClass="entr" presetSubtype="3" fill="hold" nodeType="clickEffect">
                                  <p:stCondLst>
                                    <p:cond delay="0"/>
                                  </p:stCondLst>
                                  <p:childTnLst>
                                    <p:set>
                                      <p:cBhvr>
                                        <p:cTn id="6185" dur="1" fill="hold">
                                          <p:stCondLst>
                                            <p:cond delay="0"/>
                                          </p:stCondLst>
                                        </p:cTn>
                                        <p:tgtEl>
                                          <p:spTgt spid="1168"/>
                                        </p:tgtEl>
                                        <p:attrNameLst>
                                          <p:attrName>style.visibility</p:attrName>
                                        </p:attrNameLst>
                                      </p:cBhvr>
                                      <p:to>
                                        <p:strVal val="visible"/>
                                      </p:to>
                                    </p:set>
                                    <p:anim calcmode="lin" valueType="num">
                                      <p:cBhvr additive="base">
                                        <p:cTn id="6186" dur="250" fill="hold"/>
                                        <p:tgtEl>
                                          <p:spTgt spid="1168"/>
                                        </p:tgtEl>
                                        <p:attrNameLst>
                                          <p:attrName>ppt_x</p:attrName>
                                        </p:attrNameLst>
                                      </p:cBhvr>
                                      <p:tavLst>
                                        <p:tav tm="0">
                                          <p:val>
                                            <p:strVal val="1+#ppt_w/2"/>
                                          </p:val>
                                        </p:tav>
                                        <p:tav tm="100000">
                                          <p:val>
                                            <p:strVal val="#ppt_x"/>
                                          </p:val>
                                        </p:tav>
                                      </p:tavLst>
                                    </p:anim>
                                    <p:anim calcmode="lin" valueType="num">
                                      <p:cBhvr additive="base">
                                        <p:cTn id="6187" dur="250" fill="hold"/>
                                        <p:tgtEl>
                                          <p:spTgt spid="1168"/>
                                        </p:tgtEl>
                                        <p:attrNameLst>
                                          <p:attrName>ppt_y</p:attrName>
                                        </p:attrNameLst>
                                      </p:cBhvr>
                                      <p:tavLst>
                                        <p:tav tm="0">
                                          <p:val>
                                            <p:strVal val="0-#ppt_h/2"/>
                                          </p:val>
                                        </p:tav>
                                        <p:tav tm="100000">
                                          <p:val>
                                            <p:strVal val="#ppt_y"/>
                                          </p:val>
                                        </p:tav>
                                      </p:tavLst>
                                    </p:anim>
                                  </p:childTnLst>
                                </p:cTn>
                              </p:par>
                              <p:par>
                                <p:cTn id="6188" presetID="1" presetClass="entr" presetSubtype="0" fill="hold" nodeType="withEffect">
                                  <p:stCondLst>
                                    <p:cond delay="0"/>
                                  </p:stCondLst>
                                  <p:childTnLst>
                                    <p:set>
                                      <p:cBhvr>
                                        <p:cTn id="6189" dur="1" fill="hold">
                                          <p:stCondLst>
                                            <p:cond delay="0"/>
                                          </p:stCondLst>
                                        </p:cTn>
                                        <p:tgtEl>
                                          <p:spTgt spid="1242"/>
                                        </p:tgtEl>
                                        <p:attrNameLst>
                                          <p:attrName>style.visibility</p:attrName>
                                        </p:attrNameLst>
                                      </p:cBhvr>
                                      <p:to>
                                        <p:strVal val="visible"/>
                                      </p:to>
                                    </p:set>
                                  </p:childTnLst>
                                </p:cTn>
                              </p:par>
                            </p:childTnLst>
                          </p:cTn>
                        </p:par>
                      </p:childTnLst>
                    </p:cTn>
                  </p:par>
                </p:childTnLst>
              </p:cTn>
              <p:nextCondLst>
                <p:cond evt="onClick" delay="0">
                  <p:tgtEl>
                    <p:spTgt spid="1174"/>
                  </p:tgtEl>
                </p:cond>
              </p:nextCondLst>
            </p:seq>
            <p:seq concurrent="1" nextAc="seek">
              <p:cTn id="6190" restart="whenNotActive" fill="hold" evtFilter="cancelBubble" nodeType="interactiveSeq">
                <p:stCondLst>
                  <p:cond evt="onClick" delay="0">
                    <p:tgtEl>
                      <p:spTgt spid="1175"/>
                    </p:tgtEl>
                  </p:cond>
                </p:stCondLst>
                <p:endSync evt="end" delay="0">
                  <p:rtn val="all"/>
                </p:endSync>
                <p:childTnLst>
                  <p:par>
                    <p:cTn id="6191" fill="hold">
                      <p:stCondLst>
                        <p:cond delay="0"/>
                      </p:stCondLst>
                      <p:childTnLst>
                        <p:par>
                          <p:cTn id="6192" fill="hold">
                            <p:stCondLst>
                              <p:cond delay="0"/>
                            </p:stCondLst>
                            <p:childTnLst>
                              <p:par>
                                <p:cTn id="6193" presetID="2" presetClass="entr" presetSubtype="3" fill="hold" nodeType="clickEffect">
                                  <p:stCondLst>
                                    <p:cond delay="0"/>
                                  </p:stCondLst>
                                  <p:childTnLst>
                                    <p:set>
                                      <p:cBhvr>
                                        <p:cTn id="6194" dur="1" fill="hold">
                                          <p:stCondLst>
                                            <p:cond delay="0"/>
                                          </p:stCondLst>
                                        </p:cTn>
                                        <p:tgtEl>
                                          <p:spTgt spid="1172"/>
                                        </p:tgtEl>
                                        <p:attrNameLst>
                                          <p:attrName>style.visibility</p:attrName>
                                        </p:attrNameLst>
                                      </p:cBhvr>
                                      <p:to>
                                        <p:strVal val="visible"/>
                                      </p:to>
                                    </p:set>
                                    <p:anim calcmode="lin" valueType="num">
                                      <p:cBhvr additive="base">
                                        <p:cTn id="6195" dur="250" fill="hold"/>
                                        <p:tgtEl>
                                          <p:spTgt spid="1172"/>
                                        </p:tgtEl>
                                        <p:attrNameLst>
                                          <p:attrName>ppt_x</p:attrName>
                                        </p:attrNameLst>
                                      </p:cBhvr>
                                      <p:tavLst>
                                        <p:tav tm="0">
                                          <p:val>
                                            <p:strVal val="1+#ppt_w/2"/>
                                          </p:val>
                                        </p:tav>
                                        <p:tav tm="100000">
                                          <p:val>
                                            <p:strVal val="#ppt_x"/>
                                          </p:val>
                                        </p:tav>
                                      </p:tavLst>
                                    </p:anim>
                                    <p:anim calcmode="lin" valueType="num">
                                      <p:cBhvr additive="base">
                                        <p:cTn id="6196" dur="250" fill="hold"/>
                                        <p:tgtEl>
                                          <p:spTgt spid="1172"/>
                                        </p:tgtEl>
                                        <p:attrNameLst>
                                          <p:attrName>ppt_y</p:attrName>
                                        </p:attrNameLst>
                                      </p:cBhvr>
                                      <p:tavLst>
                                        <p:tav tm="0">
                                          <p:val>
                                            <p:strVal val="0-#ppt_h/2"/>
                                          </p:val>
                                        </p:tav>
                                        <p:tav tm="100000">
                                          <p:val>
                                            <p:strVal val="#ppt_y"/>
                                          </p:val>
                                        </p:tav>
                                      </p:tavLst>
                                    </p:anim>
                                  </p:childTnLst>
                                </p:cTn>
                              </p:par>
                              <p:par>
                                <p:cTn id="6197" presetID="1" presetClass="entr" presetSubtype="0" fill="hold" nodeType="withEffect">
                                  <p:stCondLst>
                                    <p:cond delay="0"/>
                                  </p:stCondLst>
                                  <p:childTnLst>
                                    <p:set>
                                      <p:cBhvr>
                                        <p:cTn id="6198" dur="1" fill="hold">
                                          <p:stCondLst>
                                            <p:cond delay="0"/>
                                          </p:stCondLst>
                                        </p:cTn>
                                        <p:tgtEl>
                                          <p:spTgt spid="1242"/>
                                        </p:tgtEl>
                                        <p:attrNameLst>
                                          <p:attrName>style.visibility</p:attrName>
                                        </p:attrNameLst>
                                      </p:cBhvr>
                                      <p:to>
                                        <p:strVal val="visible"/>
                                      </p:to>
                                    </p:set>
                                  </p:childTnLst>
                                </p:cTn>
                              </p:par>
                            </p:childTnLst>
                          </p:cTn>
                        </p:par>
                      </p:childTnLst>
                    </p:cTn>
                  </p:par>
                </p:childTnLst>
              </p:cTn>
              <p:nextCondLst>
                <p:cond evt="onClick" delay="0">
                  <p:tgtEl>
                    <p:spTgt spid="1175"/>
                  </p:tgtEl>
                </p:cond>
              </p:nextCondLst>
            </p:seq>
            <p:seq concurrent="1" nextAc="seek">
              <p:cTn id="6199" restart="whenNotActive" fill="hold" evtFilter="cancelBubble" nodeType="interactiveSeq">
                <p:stCondLst>
                  <p:cond evt="onClick" delay="0">
                    <p:tgtEl>
                      <p:spTgt spid="1171"/>
                    </p:tgtEl>
                  </p:cond>
                </p:stCondLst>
                <p:endSync evt="end" delay="0">
                  <p:rtn val="all"/>
                </p:endSync>
                <p:childTnLst>
                  <p:par>
                    <p:cTn id="6200" fill="hold">
                      <p:stCondLst>
                        <p:cond delay="0"/>
                      </p:stCondLst>
                      <p:childTnLst>
                        <p:par>
                          <p:cTn id="6201" fill="hold">
                            <p:stCondLst>
                              <p:cond delay="0"/>
                            </p:stCondLst>
                            <p:childTnLst>
                              <p:par>
                                <p:cTn id="6202" presetID="2" presetClass="entr" presetSubtype="3" fill="hold" nodeType="clickEffect">
                                  <p:stCondLst>
                                    <p:cond delay="0"/>
                                  </p:stCondLst>
                                  <p:childTnLst>
                                    <p:set>
                                      <p:cBhvr>
                                        <p:cTn id="6203" dur="1" fill="hold">
                                          <p:stCondLst>
                                            <p:cond delay="0"/>
                                          </p:stCondLst>
                                        </p:cTn>
                                        <p:tgtEl>
                                          <p:spTgt spid="1177"/>
                                        </p:tgtEl>
                                        <p:attrNameLst>
                                          <p:attrName>style.visibility</p:attrName>
                                        </p:attrNameLst>
                                      </p:cBhvr>
                                      <p:to>
                                        <p:strVal val="visible"/>
                                      </p:to>
                                    </p:set>
                                    <p:anim calcmode="lin" valueType="num">
                                      <p:cBhvr additive="base">
                                        <p:cTn id="6204" dur="250" fill="hold"/>
                                        <p:tgtEl>
                                          <p:spTgt spid="1177"/>
                                        </p:tgtEl>
                                        <p:attrNameLst>
                                          <p:attrName>ppt_x</p:attrName>
                                        </p:attrNameLst>
                                      </p:cBhvr>
                                      <p:tavLst>
                                        <p:tav tm="0">
                                          <p:val>
                                            <p:strVal val="1+#ppt_w/2"/>
                                          </p:val>
                                        </p:tav>
                                        <p:tav tm="100000">
                                          <p:val>
                                            <p:strVal val="#ppt_x"/>
                                          </p:val>
                                        </p:tav>
                                      </p:tavLst>
                                    </p:anim>
                                    <p:anim calcmode="lin" valueType="num">
                                      <p:cBhvr additive="base">
                                        <p:cTn id="6205" dur="250" fill="hold"/>
                                        <p:tgtEl>
                                          <p:spTgt spid="1177"/>
                                        </p:tgtEl>
                                        <p:attrNameLst>
                                          <p:attrName>ppt_y</p:attrName>
                                        </p:attrNameLst>
                                      </p:cBhvr>
                                      <p:tavLst>
                                        <p:tav tm="0">
                                          <p:val>
                                            <p:strVal val="0-#ppt_h/2"/>
                                          </p:val>
                                        </p:tav>
                                        <p:tav tm="100000">
                                          <p:val>
                                            <p:strVal val="#ppt_y"/>
                                          </p:val>
                                        </p:tav>
                                      </p:tavLst>
                                    </p:anim>
                                  </p:childTnLst>
                                </p:cTn>
                              </p:par>
                              <p:par>
                                <p:cTn id="6206" presetID="1" presetClass="entr" presetSubtype="0" fill="hold" nodeType="withEffect">
                                  <p:stCondLst>
                                    <p:cond delay="0"/>
                                  </p:stCondLst>
                                  <p:childTnLst>
                                    <p:set>
                                      <p:cBhvr>
                                        <p:cTn id="6207" dur="1" fill="hold">
                                          <p:stCondLst>
                                            <p:cond delay="0"/>
                                          </p:stCondLst>
                                        </p:cTn>
                                        <p:tgtEl>
                                          <p:spTgt spid="1242"/>
                                        </p:tgtEl>
                                        <p:attrNameLst>
                                          <p:attrName>style.visibility</p:attrName>
                                        </p:attrNameLst>
                                      </p:cBhvr>
                                      <p:to>
                                        <p:strVal val="visible"/>
                                      </p:to>
                                    </p:set>
                                  </p:childTnLst>
                                </p:cTn>
                              </p:par>
                            </p:childTnLst>
                          </p:cTn>
                        </p:par>
                      </p:childTnLst>
                    </p:cTn>
                  </p:par>
                </p:childTnLst>
              </p:cTn>
              <p:nextCondLst>
                <p:cond evt="onClick" delay="0">
                  <p:tgtEl>
                    <p:spTgt spid="1171"/>
                  </p:tgtEl>
                </p:cond>
              </p:nextCondLst>
            </p:seq>
            <p:seq concurrent="1" nextAc="seek">
              <p:cTn id="6208" restart="whenNotActive" fill="hold" evtFilter="cancelBubble" nodeType="interactiveSeq">
                <p:stCondLst>
                  <p:cond evt="onClick" delay="0">
                    <p:tgtEl>
                      <p:spTgt spid="1183"/>
                    </p:tgtEl>
                  </p:cond>
                </p:stCondLst>
                <p:endSync evt="end" delay="0">
                  <p:rtn val="all"/>
                </p:endSync>
                <p:childTnLst>
                  <p:par>
                    <p:cTn id="6209" fill="hold">
                      <p:stCondLst>
                        <p:cond delay="0"/>
                      </p:stCondLst>
                      <p:childTnLst>
                        <p:par>
                          <p:cTn id="6210" fill="hold">
                            <p:stCondLst>
                              <p:cond delay="0"/>
                            </p:stCondLst>
                            <p:childTnLst>
                              <p:par>
                                <p:cTn id="6211" presetID="2" presetClass="entr" presetSubtype="3" fill="hold" nodeType="clickEffect">
                                  <p:stCondLst>
                                    <p:cond delay="0"/>
                                  </p:stCondLst>
                                  <p:childTnLst>
                                    <p:set>
                                      <p:cBhvr>
                                        <p:cTn id="6212" dur="1" fill="hold">
                                          <p:stCondLst>
                                            <p:cond delay="0"/>
                                          </p:stCondLst>
                                        </p:cTn>
                                        <p:tgtEl>
                                          <p:spTgt spid="1180"/>
                                        </p:tgtEl>
                                        <p:attrNameLst>
                                          <p:attrName>style.visibility</p:attrName>
                                        </p:attrNameLst>
                                      </p:cBhvr>
                                      <p:to>
                                        <p:strVal val="visible"/>
                                      </p:to>
                                    </p:set>
                                    <p:anim calcmode="lin" valueType="num">
                                      <p:cBhvr additive="base">
                                        <p:cTn id="6213" dur="250" fill="hold"/>
                                        <p:tgtEl>
                                          <p:spTgt spid="1180"/>
                                        </p:tgtEl>
                                        <p:attrNameLst>
                                          <p:attrName>ppt_x</p:attrName>
                                        </p:attrNameLst>
                                      </p:cBhvr>
                                      <p:tavLst>
                                        <p:tav tm="0">
                                          <p:val>
                                            <p:strVal val="1+#ppt_w/2"/>
                                          </p:val>
                                        </p:tav>
                                        <p:tav tm="100000">
                                          <p:val>
                                            <p:strVal val="#ppt_x"/>
                                          </p:val>
                                        </p:tav>
                                      </p:tavLst>
                                    </p:anim>
                                    <p:anim calcmode="lin" valueType="num">
                                      <p:cBhvr additive="base">
                                        <p:cTn id="6214" dur="250" fill="hold"/>
                                        <p:tgtEl>
                                          <p:spTgt spid="1180"/>
                                        </p:tgtEl>
                                        <p:attrNameLst>
                                          <p:attrName>ppt_y</p:attrName>
                                        </p:attrNameLst>
                                      </p:cBhvr>
                                      <p:tavLst>
                                        <p:tav tm="0">
                                          <p:val>
                                            <p:strVal val="0-#ppt_h/2"/>
                                          </p:val>
                                        </p:tav>
                                        <p:tav tm="100000">
                                          <p:val>
                                            <p:strVal val="#ppt_y"/>
                                          </p:val>
                                        </p:tav>
                                      </p:tavLst>
                                    </p:anim>
                                  </p:childTnLst>
                                </p:cTn>
                              </p:par>
                              <p:par>
                                <p:cTn id="6215" presetID="1" presetClass="entr" presetSubtype="0" fill="hold" nodeType="withEffect">
                                  <p:stCondLst>
                                    <p:cond delay="0"/>
                                  </p:stCondLst>
                                  <p:childTnLst>
                                    <p:set>
                                      <p:cBhvr>
                                        <p:cTn id="6216" dur="1" fill="hold">
                                          <p:stCondLst>
                                            <p:cond delay="0"/>
                                          </p:stCondLst>
                                        </p:cTn>
                                        <p:tgtEl>
                                          <p:spTgt spid="1243"/>
                                        </p:tgtEl>
                                        <p:attrNameLst>
                                          <p:attrName>style.visibility</p:attrName>
                                        </p:attrNameLst>
                                      </p:cBhvr>
                                      <p:to>
                                        <p:strVal val="visible"/>
                                      </p:to>
                                    </p:set>
                                  </p:childTnLst>
                                </p:cTn>
                              </p:par>
                            </p:childTnLst>
                          </p:cTn>
                        </p:par>
                      </p:childTnLst>
                    </p:cTn>
                  </p:par>
                </p:childTnLst>
              </p:cTn>
              <p:nextCondLst>
                <p:cond evt="onClick" delay="0">
                  <p:tgtEl>
                    <p:spTgt spid="1183"/>
                  </p:tgtEl>
                </p:cond>
              </p:nextCondLst>
            </p:seq>
            <p:seq concurrent="1" nextAc="seek">
              <p:cTn id="6217" restart="whenNotActive" fill="hold" evtFilter="cancelBubble" nodeType="interactiveSeq">
                <p:stCondLst>
                  <p:cond evt="onClick" delay="0">
                    <p:tgtEl>
                      <p:spTgt spid="1186"/>
                    </p:tgtEl>
                  </p:cond>
                </p:stCondLst>
                <p:endSync evt="end" delay="0">
                  <p:rtn val="all"/>
                </p:endSync>
                <p:childTnLst>
                  <p:par>
                    <p:cTn id="6218" fill="hold">
                      <p:stCondLst>
                        <p:cond delay="0"/>
                      </p:stCondLst>
                      <p:childTnLst>
                        <p:par>
                          <p:cTn id="6219" fill="hold">
                            <p:stCondLst>
                              <p:cond delay="0"/>
                            </p:stCondLst>
                            <p:childTnLst>
                              <p:par>
                                <p:cTn id="6220" presetID="2" presetClass="entr" presetSubtype="3" fill="hold" nodeType="clickEffect">
                                  <p:stCondLst>
                                    <p:cond delay="0"/>
                                  </p:stCondLst>
                                  <p:childTnLst>
                                    <p:set>
                                      <p:cBhvr>
                                        <p:cTn id="6221" dur="1" fill="hold">
                                          <p:stCondLst>
                                            <p:cond delay="0"/>
                                          </p:stCondLst>
                                        </p:cTn>
                                        <p:tgtEl>
                                          <p:spTgt spid="1179"/>
                                        </p:tgtEl>
                                        <p:attrNameLst>
                                          <p:attrName>style.visibility</p:attrName>
                                        </p:attrNameLst>
                                      </p:cBhvr>
                                      <p:to>
                                        <p:strVal val="visible"/>
                                      </p:to>
                                    </p:set>
                                    <p:anim calcmode="lin" valueType="num">
                                      <p:cBhvr additive="base">
                                        <p:cTn id="6222" dur="250" fill="hold"/>
                                        <p:tgtEl>
                                          <p:spTgt spid="1179"/>
                                        </p:tgtEl>
                                        <p:attrNameLst>
                                          <p:attrName>ppt_x</p:attrName>
                                        </p:attrNameLst>
                                      </p:cBhvr>
                                      <p:tavLst>
                                        <p:tav tm="0">
                                          <p:val>
                                            <p:strVal val="1+#ppt_w/2"/>
                                          </p:val>
                                        </p:tav>
                                        <p:tav tm="100000">
                                          <p:val>
                                            <p:strVal val="#ppt_x"/>
                                          </p:val>
                                        </p:tav>
                                      </p:tavLst>
                                    </p:anim>
                                    <p:anim calcmode="lin" valueType="num">
                                      <p:cBhvr additive="base">
                                        <p:cTn id="6223" dur="250" fill="hold"/>
                                        <p:tgtEl>
                                          <p:spTgt spid="1179"/>
                                        </p:tgtEl>
                                        <p:attrNameLst>
                                          <p:attrName>ppt_y</p:attrName>
                                        </p:attrNameLst>
                                      </p:cBhvr>
                                      <p:tavLst>
                                        <p:tav tm="0">
                                          <p:val>
                                            <p:strVal val="0-#ppt_h/2"/>
                                          </p:val>
                                        </p:tav>
                                        <p:tav tm="100000">
                                          <p:val>
                                            <p:strVal val="#ppt_y"/>
                                          </p:val>
                                        </p:tav>
                                      </p:tavLst>
                                    </p:anim>
                                  </p:childTnLst>
                                </p:cTn>
                              </p:par>
                              <p:par>
                                <p:cTn id="6224" presetID="1" presetClass="entr" presetSubtype="0" fill="hold" nodeType="withEffect">
                                  <p:stCondLst>
                                    <p:cond delay="0"/>
                                  </p:stCondLst>
                                  <p:childTnLst>
                                    <p:set>
                                      <p:cBhvr>
                                        <p:cTn id="6225" dur="1" fill="hold">
                                          <p:stCondLst>
                                            <p:cond delay="0"/>
                                          </p:stCondLst>
                                        </p:cTn>
                                        <p:tgtEl>
                                          <p:spTgt spid="1243"/>
                                        </p:tgtEl>
                                        <p:attrNameLst>
                                          <p:attrName>style.visibility</p:attrName>
                                        </p:attrNameLst>
                                      </p:cBhvr>
                                      <p:to>
                                        <p:strVal val="visible"/>
                                      </p:to>
                                    </p:set>
                                  </p:childTnLst>
                                </p:cTn>
                              </p:par>
                            </p:childTnLst>
                          </p:cTn>
                        </p:par>
                      </p:childTnLst>
                    </p:cTn>
                  </p:par>
                </p:childTnLst>
              </p:cTn>
              <p:nextCondLst>
                <p:cond evt="onClick" delay="0">
                  <p:tgtEl>
                    <p:spTgt spid="1186"/>
                  </p:tgtEl>
                </p:cond>
              </p:nextCondLst>
            </p:seq>
            <p:seq concurrent="1" nextAc="seek">
              <p:cTn id="6226" restart="whenNotActive" fill="hold" evtFilter="cancelBubble" nodeType="interactiveSeq">
                <p:stCondLst>
                  <p:cond evt="onClick" delay="0">
                    <p:tgtEl>
                      <p:spTgt spid="1184"/>
                    </p:tgtEl>
                  </p:cond>
                </p:stCondLst>
                <p:endSync evt="end" delay="0">
                  <p:rtn val="all"/>
                </p:endSync>
                <p:childTnLst>
                  <p:par>
                    <p:cTn id="6227" fill="hold">
                      <p:stCondLst>
                        <p:cond delay="0"/>
                      </p:stCondLst>
                      <p:childTnLst>
                        <p:par>
                          <p:cTn id="6228" fill="hold">
                            <p:stCondLst>
                              <p:cond delay="0"/>
                            </p:stCondLst>
                            <p:childTnLst>
                              <p:par>
                                <p:cTn id="6229" presetID="2" presetClass="entr" presetSubtype="3" fill="hold" nodeType="clickEffect">
                                  <p:stCondLst>
                                    <p:cond delay="0"/>
                                  </p:stCondLst>
                                  <p:childTnLst>
                                    <p:set>
                                      <p:cBhvr>
                                        <p:cTn id="6230" dur="1" fill="hold">
                                          <p:stCondLst>
                                            <p:cond delay="0"/>
                                          </p:stCondLst>
                                        </p:cTn>
                                        <p:tgtEl>
                                          <p:spTgt spid="1178"/>
                                        </p:tgtEl>
                                        <p:attrNameLst>
                                          <p:attrName>style.visibility</p:attrName>
                                        </p:attrNameLst>
                                      </p:cBhvr>
                                      <p:to>
                                        <p:strVal val="visible"/>
                                      </p:to>
                                    </p:set>
                                    <p:anim calcmode="lin" valueType="num">
                                      <p:cBhvr additive="base">
                                        <p:cTn id="6231" dur="250" fill="hold"/>
                                        <p:tgtEl>
                                          <p:spTgt spid="1178"/>
                                        </p:tgtEl>
                                        <p:attrNameLst>
                                          <p:attrName>ppt_x</p:attrName>
                                        </p:attrNameLst>
                                      </p:cBhvr>
                                      <p:tavLst>
                                        <p:tav tm="0">
                                          <p:val>
                                            <p:strVal val="1+#ppt_w/2"/>
                                          </p:val>
                                        </p:tav>
                                        <p:tav tm="100000">
                                          <p:val>
                                            <p:strVal val="#ppt_x"/>
                                          </p:val>
                                        </p:tav>
                                      </p:tavLst>
                                    </p:anim>
                                    <p:anim calcmode="lin" valueType="num">
                                      <p:cBhvr additive="base">
                                        <p:cTn id="6232" dur="250" fill="hold"/>
                                        <p:tgtEl>
                                          <p:spTgt spid="1178"/>
                                        </p:tgtEl>
                                        <p:attrNameLst>
                                          <p:attrName>ppt_y</p:attrName>
                                        </p:attrNameLst>
                                      </p:cBhvr>
                                      <p:tavLst>
                                        <p:tav tm="0">
                                          <p:val>
                                            <p:strVal val="0-#ppt_h/2"/>
                                          </p:val>
                                        </p:tav>
                                        <p:tav tm="100000">
                                          <p:val>
                                            <p:strVal val="#ppt_y"/>
                                          </p:val>
                                        </p:tav>
                                      </p:tavLst>
                                    </p:anim>
                                  </p:childTnLst>
                                </p:cTn>
                              </p:par>
                              <p:par>
                                <p:cTn id="6233" presetID="1" presetClass="entr" presetSubtype="0" fill="hold" nodeType="withEffect">
                                  <p:stCondLst>
                                    <p:cond delay="0"/>
                                  </p:stCondLst>
                                  <p:childTnLst>
                                    <p:set>
                                      <p:cBhvr>
                                        <p:cTn id="6234" dur="1" fill="hold">
                                          <p:stCondLst>
                                            <p:cond delay="0"/>
                                          </p:stCondLst>
                                        </p:cTn>
                                        <p:tgtEl>
                                          <p:spTgt spid="1243"/>
                                        </p:tgtEl>
                                        <p:attrNameLst>
                                          <p:attrName>style.visibility</p:attrName>
                                        </p:attrNameLst>
                                      </p:cBhvr>
                                      <p:to>
                                        <p:strVal val="visible"/>
                                      </p:to>
                                    </p:set>
                                  </p:childTnLst>
                                </p:cTn>
                              </p:par>
                            </p:childTnLst>
                          </p:cTn>
                        </p:par>
                      </p:childTnLst>
                    </p:cTn>
                  </p:par>
                </p:childTnLst>
              </p:cTn>
              <p:nextCondLst>
                <p:cond evt="onClick" delay="0">
                  <p:tgtEl>
                    <p:spTgt spid="1184"/>
                  </p:tgtEl>
                </p:cond>
              </p:nextCondLst>
            </p:seq>
            <p:seq concurrent="1" nextAc="seek">
              <p:cTn id="6235" restart="whenNotActive" fill="hold" evtFilter="cancelBubble" nodeType="interactiveSeq">
                <p:stCondLst>
                  <p:cond evt="onClick" delay="0">
                    <p:tgtEl>
                      <p:spTgt spid="1185"/>
                    </p:tgtEl>
                  </p:cond>
                </p:stCondLst>
                <p:endSync evt="end" delay="0">
                  <p:rtn val="all"/>
                </p:endSync>
                <p:childTnLst>
                  <p:par>
                    <p:cTn id="6236" fill="hold">
                      <p:stCondLst>
                        <p:cond delay="0"/>
                      </p:stCondLst>
                      <p:childTnLst>
                        <p:par>
                          <p:cTn id="6237" fill="hold">
                            <p:stCondLst>
                              <p:cond delay="0"/>
                            </p:stCondLst>
                            <p:childTnLst>
                              <p:par>
                                <p:cTn id="6238" presetID="2" presetClass="entr" presetSubtype="3" fill="hold" nodeType="clickEffect">
                                  <p:stCondLst>
                                    <p:cond delay="0"/>
                                  </p:stCondLst>
                                  <p:childTnLst>
                                    <p:set>
                                      <p:cBhvr>
                                        <p:cTn id="6239" dur="1" fill="hold">
                                          <p:stCondLst>
                                            <p:cond delay="0"/>
                                          </p:stCondLst>
                                        </p:cTn>
                                        <p:tgtEl>
                                          <p:spTgt spid="1182"/>
                                        </p:tgtEl>
                                        <p:attrNameLst>
                                          <p:attrName>style.visibility</p:attrName>
                                        </p:attrNameLst>
                                      </p:cBhvr>
                                      <p:to>
                                        <p:strVal val="visible"/>
                                      </p:to>
                                    </p:set>
                                    <p:anim calcmode="lin" valueType="num">
                                      <p:cBhvr additive="base">
                                        <p:cTn id="6240" dur="250" fill="hold"/>
                                        <p:tgtEl>
                                          <p:spTgt spid="1182"/>
                                        </p:tgtEl>
                                        <p:attrNameLst>
                                          <p:attrName>ppt_x</p:attrName>
                                        </p:attrNameLst>
                                      </p:cBhvr>
                                      <p:tavLst>
                                        <p:tav tm="0">
                                          <p:val>
                                            <p:strVal val="1+#ppt_w/2"/>
                                          </p:val>
                                        </p:tav>
                                        <p:tav tm="100000">
                                          <p:val>
                                            <p:strVal val="#ppt_x"/>
                                          </p:val>
                                        </p:tav>
                                      </p:tavLst>
                                    </p:anim>
                                    <p:anim calcmode="lin" valueType="num">
                                      <p:cBhvr additive="base">
                                        <p:cTn id="6241" dur="250" fill="hold"/>
                                        <p:tgtEl>
                                          <p:spTgt spid="1182"/>
                                        </p:tgtEl>
                                        <p:attrNameLst>
                                          <p:attrName>ppt_y</p:attrName>
                                        </p:attrNameLst>
                                      </p:cBhvr>
                                      <p:tavLst>
                                        <p:tav tm="0">
                                          <p:val>
                                            <p:strVal val="0-#ppt_h/2"/>
                                          </p:val>
                                        </p:tav>
                                        <p:tav tm="100000">
                                          <p:val>
                                            <p:strVal val="#ppt_y"/>
                                          </p:val>
                                        </p:tav>
                                      </p:tavLst>
                                    </p:anim>
                                  </p:childTnLst>
                                </p:cTn>
                              </p:par>
                              <p:par>
                                <p:cTn id="6242" presetID="1" presetClass="entr" presetSubtype="0" fill="hold" nodeType="withEffect">
                                  <p:stCondLst>
                                    <p:cond delay="0"/>
                                  </p:stCondLst>
                                  <p:childTnLst>
                                    <p:set>
                                      <p:cBhvr>
                                        <p:cTn id="6243" dur="1" fill="hold">
                                          <p:stCondLst>
                                            <p:cond delay="0"/>
                                          </p:stCondLst>
                                        </p:cTn>
                                        <p:tgtEl>
                                          <p:spTgt spid="1243"/>
                                        </p:tgtEl>
                                        <p:attrNameLst>
                                          <p:attrName>style.visibility</p:attrName>
                                        </p:attrNameLst>
                                      </p:cBhvr>
                                      <p:to>
                                        <p:strVal val="visible"/>
                                      </p:to>
                                    </p:set>
                                  </p:childTnLst>
                                </p:cTn>
                              </p:par>
                            </p:childTnLst>
                          </p:cTn>
                        </p:par>
                      </p:childTnLst>
                    </p:cTn>
                  </p:par>
                </p:childTnLst>
              </p:cTn>
              <p:nextCondLst>
                <p:cond evt="onClick" delay="0">
                  <p:tgtEl>
                    <p:spTgt spid="1185"/>
                  </p:tgtEl>
                </p:cond>
              </p:nextCondLst>
            </p:seq>
            <p:seq concurrent="1" nextAc="seek">
              <p:cTn id="6244" restart="whenNotActive" fill="hold" evtFilter="cancelBubble" nodeType="interactiveSeq">
                <p:stCondLst>
                  <p:cond evt="onClick" delay="0">
                    <p:tgtEl>
                      <p:spTgt spid="1181"/>
                    </p:tgtEl>
                  </p:cond>
                </p:stCondLst>
                <p:endSync evt="end" delay="0">
                  <p:rtn val="all"/>
                </p:endSync>
                <p:childTnLst>
                  <p:par>
                    <p:cTn id="6245" fill="hold">
                      <p:stCondLst>
                        <p:cond delay="0"/>
                      </p:stCondLst>
                      <p:childTnLst>
                        <p:par>
                          <p:cTn id="6246" fill="hold">
                            <p:stCondLst>
                              <p:cond delay="0"/>
                            </p:stCondLst>
                            <p:childTnLst>
                              <p:par>
                                <p:cTn id="6247" presetID="2" presetClass="entr" presetSubtype="3" fill="hold" nodeType="clickEffect">
                                  <p:stCondLst>
                                    <p:cond delay="0"/>
                                  </p:stCondLst>
                                  <p:childTnLst>
                                    <p:set>
                                      <p:cBhvr>
                                        <p:cTn id="6248" dur="1" fill="hold">
                                          <p:stCondLst>
                                            <p:cond delay="0"/>
                                          </p:stCondLst>
                                        </p:cTn>
                                        <p:tgtEl>
                                          <p:spTgt spid="1187"/>
                                        </p:tgtEl>
                                        <p:attrNameLst>
                                          <p:attrName>style.visibility</p:attrName>
                                        </p:attrNameLst>
                                      </p:cBhvr>
                                      <p:to>
                                        <p:strVal val="visible"/>
                                      </p:to>
                                    </p:set>
                                    <p:anim calcmode="lin" valueType="num">
                                      <p:cBhvr additive="base">
                                        <p:cTn id="6249" dur="250" fill="hold"/>
                                        <p:tgtEl>
                                          <p:spTgt spid="1187"/>
                                        </p:tgtEl>
                                        <p:attrNameLst>
                                          <p:attrName>ppt_x</p:attrName>
                                        </p:attrNameLst>
                                      </p:cBhvr>
                                      <p:tavLst>
                                        <p:tav tm="0">
                                          <p:val>
                                            <p:strVal val="1+#ppt_w/2"/>
                                          </p:val>
                                        </p:tav>
                                        <p:tav tm="100000">
                                          <p:val>
                                            <p:strVal val="#ppt_x"/>
                                          </p:val>
                                        </p:tav>
                                      </p:tavLst>
                                    </p:anim>
                                    <p:anim calcmode="lin" valueType="num">
                                      <p:cBhvr additive="base">
                                        <p:cTn id="6250" dur="250" fill="hold"/>
                                        <p:tgtEl>
                                          <p:spTgt spid="1187"/>
                                        </p:tgtEl>
                                        <p:attrNameLst>
                                          <p:attrName>ppt_y</p:attrName>
                                        </p:attrNameLst>
                                      </p:cBhvr>
                                      <p:tavLst>
                                        <p:tav tm="0">
                                          <p:val>
                                            <p:strVal val="0-#ppt_h/2"/>
                                          </p:val>
                                        </p:tav>
                                        <p:tav tm="100000">
                                          <p:val>
                                            <p:strVal val="#ppt_y"/>
                                          </p:val>
                                        </p:tav>
                                      </p:tavLst>
                                    </p:anim>
                                  </p:childTnLst>
                                </p:cTn>
                              </p:par>
                              <p:par>
                                <p:cTn id="6251" presetID="1" presetClass="entr" presetSubtype="0" fill="hold" nodeType="withEffect">
                                  <p:stCondLst>
                                    <p:cond delay="0"/>
                                  </p:stCondLst>
                                  <p:childTnLst>
                                    <p:set>
                                      <p:cBhvr>
                                        <p:cTn id="6252" dur="1" fill="hold">
                                          <p:stCondLst>
                                            <p:cond delay="0"/>
                                          </p:stCondLst>
                                        </p:cTn>
                                        <p:tgtEl>
                                          <p:spTgt spid="1243"/>
                                        </p:tgtEl>
                                        <p:attrNameLst>
                                          <p:attrName>style.visibility</p:attrName>
                                        </p:attrNameLst>
                                      </p:cBhvr>
                                      <p:to>
                                        <p:strVal val="visible"/>
                                      </p:to>
                                    </p:set>
                                  </p:childTnLst>
                                </p:cTn>
                              </p:par>
                            </p:childTnLst>
                          </p:cTn>
                        </p:par>
                      </p:childTnLst>
                    </p:cTn>
                  </p:par>
                </p:childTnLst>
              </p:cTn>
              <p:nextCondLst>
                <p:cond evt="onClick" delay="0">
                  <p:tgtEl>
                    <p:spTgt spid="1181"/>
                  </p:tgtEl>
                </p:cond>
              </p:nextCondLst>
            </p:seq>
            <p:seq concurrent="1" nextAc="seek">
              <p:cTn id="6253" restart="whenNotActive" fill="hold" evtFilter="cancelBubble" nodeType="interactiveSeq">
                <p:stCondLst>
                  <p:cond evt="onClick" delay="0">
                    <p:tgtEl>
                      <p:spTgt spid="1192"/>
                    </p:tgtEl>
                  </p:cond>
                </p:stCondLst>
                <p:endSync evt="end" delay="0">
                  <p:rtn val="all"/>
                </p:endSync>
                <p:childTnLst>
                  <p:par>
                    <p:cTn id="6254" fill="hold">
                      <p:stCondLst>
                        <p:cond delay="0"/>
                      </p:stCondLst>
                      <p:childTnLst>
                        <p:par>
                          <p:cTn id="6255" fill="hold">
                            <p:stCondLst>
                              <p:cond delay="0"/>
                            </p:stCondLst>
                            <p:childTnLst>
                              <p:par>
                                <p:cTn id="6256" presetID="2" presetClass="entr" presetSubtype="3" fill="hold" nodeType="clickEffect">
                                  <p:stCondLst>
                                    <p:cond delay="0"/>
                                  </p:stCondLst>
                                  <p:childTnLst>
                                    <p:set>
                                      <p:cBhvr>
                                        <p:cTn id="6257" dur="1" fill="hold">
                                          <p:stCondLst>
                                            <p:cond delay="0"/>
                                          </p:stCondLst>
                                        </p:cTn>
                                        <p:tgtEl>
                                          <p:spTgt spid="1189"/>
                                        </p:tgtEl>
                                        <p:attrNameLst>
                                          <p:attrName>style.visibility</p:attrName>
                                        </p:attrNameLst>
                                      </p:cBhvr>
                                      <p:to>
                                        <p:strVal val="visible"/>
                                      </p:to>
                                    </p:set>
                                    <p:anim calcmode="lin" valueType="num">
                                      <p:cBhvr additive="base">
                                        <p:cTn id="6258" dur="250" fill="hold"/>
                                        <p:tgtEl>
                                          <p:spTgt spid="1189"/>
                                        </p:tgtEl>
                                        <p:attrNameLst>
                                          <p:attrName>ppt_x</p:attrName>
                                        </p:attrNameLst>
                                      </p:cBhvr>
                                      <p:tavLst>
                                        <p:tav tm="0">
                                          <p:val>
                                            <p:strVal val="1+#ppt_w/2"/>
                                          </p:val>
                                        </p:tav>
                                        <p:tav tm="100000">
                                          <p:val>
                                            <p:strVal val="#ppt_x"/>
                                          </p:val>
                                        </p:tav>
                                      </p:tavLst>
                                    </p:anim>
                                    <p:anim calcmode="lin" valueType="num">
                                      <p:cBhvr additive="base">
                                        <p:cTn id="6259" dur="250" fill="hold"/>
                                        <p:tgtEl>
                                          <p:spTgt spid="1189"/>
                                        </p:tgtEl>
                                        <p:attrNameLst>
                                          <p:attrName>ppt_y</p:attrName>
                                        </p:attrNameLst>
                                      </p:cBhvr>
                                      <p:tavLst>
                                        <p:tav tm="0">
                                          <p:val>
                                            <p:strVal val="0-#ppt_h/2"/>
                                          </p:val>
                                        </p:tav>
                                        <p:tav tm="100000">
                                          <p:val>
                                            <p:strVal val="#ppt_y"/>
                                          </p:val>
                                        </p:tav>
                                      </p:tavLst>
                                    </p:anim>
                                  </p:childTnLst>
                                </p:cTn>
                              </p:par>
                              <p:par>
                                <p:cTn id="6260" presetID="1" presetClass="entr" presetSubtype="0" fill="hold" nodeType="withEffect">
                                  <p:stCondLst>
                                    <p:cond delay="0"/>
                                  </p:stCondLst>
                                  <p:childTnLst>
                                    <p:set>
                                      <p:cBhvr>
                                        <p:cTn id="6261" dur="1" fill="hold">
                                          <p:stCondLst>
                                            <p:cond delay="0"/>
                                          </p:stCondLst>
                                        </p:cTn>
                                        <p:tgtEl>
                                          <p:spTgt spid="1244"/>
                                        </p:tgtEl>
                                        <p:attrNameLst>
                                          <p:attrName>style.visibility</p:attrName>
                                        </p:attrNameLst>
                                      </p:cBhvr>
                                      <p:to>
                                        <p:strVal val="visible"/>
                                      </p:to>
                                    </p:set>
                                  </p:childTnLst>
                                </p:cTn>
                              </p:par>
                            </p:childTnLst>
                          </p:cTn>
                        </p:par>
                      </p:childTnLst>
                    </p:cTn>
                  </p:par>
                </p:childTnLst>
              </p:cTn>
              <p:nextCondLst>
                <p:cond evt="onClick" delay="0">
                  <p:tgtEl>
                    <p:spTgt spid="1192"/>
                  </p:tgtEl>
                </p:cond>
              </p:nextCondLst>
            </p:seq>
            <p:seq concurrent="1" nextAc="seek">
              <p:cTn id="6262" restart="whenNotActive" fill="hold" evtFilter="cancelBubble" nodeType="interactiveSeq">
                <p:stCondLst>
                  <p:cond evt="onClick" delay="0">
                    <p:tgtEl>
                      <p:spTgt spid="1195"/>
                    </p:tgtEl>
                  </p:cond>
                </p:stCondLst>
                <p:endSync evt="end" delay="0">
                  <p:rtn val="all"/>
                </p:endSync>
                <p:childTnLst>
                  <p:par>
                    <p:cTn id="6263" fill="hold">
                      <p:stCondLst>
                        <p:cond delay="0"/>
                      </p:stCondLst>
                      <p:childTnLst>
                        <p:par>
                          <p:cTn id="6264" fill="hold">
                            <p:stCondLst>
                              <p:cond delay="0"/>
                            </p:stCondLst>
                            <p:childTnLst>
                              <p:par>
                                <p:cTn id="6265" presetID="2" presetClass="entr" presetSubtype="3" fill="hold" nodeType="clickEffect">
                                  <p:stCondLst>
                                    <p:cond delay="0"/>
                                  </p:stCondLst>
                                  <p:childTnLst>
                                    <p:set>
                                      <p:cBhvr>
                                        <p:cTn id="6266" dur="1" fill="hold">
                                          <p:stCondLst>
                                            <p:cond delay="0"/>
                                          </p:stCondLst>
                                        </p:cTn>
                                        <p:tgtEl>
                                          <p:spTgt spid="1188"/>
                                        </p:tgtEl>
                                        <p:attrNameLst>
                                          <p:attrName>style.visibility</p:attrName>
                                        </p:attrNameLst>
                                      </p:cBhvr>
                                      <p:to>
                                        <p:strVal val="visible"/>
                                      </p:to>
                                    </p:set>
                                    <p:anim calcmode="lin" valueType="num">
                                      <p:cBhvr additive="base">
                                        <p:cTn id="6267" dur="250" fill="hold"/>
                                        <p:tgtEl>
                                          <p:spTgt spid="1188"/>
                                        </p:tgtEl>
                                        <p:attrNameLst>
                                          <p:attrName>ppt_x</p:attrName>
                                        </p:attrNameLst>
                                      </p:cBhvr>
                                      <p:tavLst>
                                        <p:tav tm="0">
                                          <p:val>
                                            <p:strVal val="1+#ppt_w/2"/>
                                          </p:val>
                                        </p:tav>
                                        <p:tav tm="100000">
                                          <p:val>
                                            <p:strVal val="#ppt_x"/>
                                          </p:val>
                                        </p:tav>
                                      </p:tavLst>
                                    </p:anim>
                                    <p:anim calcmode="lin" valueType="num">
                                      <p:cBhvr additive="base">
                                        <p:cTn id="6268" dur="250" fill="hold"/>
                                        <p:tgtEl>
                                          <p:spTgt spid="1188"/>
                                        </p:tgtEl>
                                        <p:attrNameLst>
                                          <p:attrName>ppt_y</p:attrName>
                                        </p:attrNameLst>
                                      </p:cBhvr>
                                      <p:tavLst>
                                        <p:tav tm="0">
                                          <p:val>
                                            <p:strVal val="0-#ppt_h/2"/>
                                          </p:val>
                                        </p:tav>
                                        <p:tav tm="100000">
                                          <p:val>
                                            <p:strVal val="#ppt_y"/>
                                          </p:val>
                                        </p:tav>
                                      </p:tavLst>
                                    </p:anim>
                                  </p:childTnLst>
                                </p:cTn>
                              </p:par>
                              <p:par>
                                <p:cTn id="6269" presetID="1" presetClass="entr" presetSubtype="0" fill="hold" nodeType="withEffect">
                                  <p:stCondLst>
                                    <p:cond delay="0"/>
                                  </p:stCondLst>
                                  <p:childTnLst>
                                    <p:set>
                                      <p:cBhvr>
                                        <p:cTn id="6270" dur="1" fill="hold">
                                          <p:stCondLst>
                                            <p:cond delay="0"/>
                                          </p:stCondLst>
                                        </p:cTn>
                                        <p:tgtEl>
                                          <p:spTgt spid="1244"/>
                                        </p:tgtEl>
                                        <p:attrNameLst>
                                          <p:attrName>style.visibility</p:attrName>
                                        </p:attrNameLst>
                                      </p:cBhvr>
                                      <p:to>
                                        <p:strVal val="visible"/>
                                      </p:to>
                                    </p:set>
                                  </p:childTnLst>
                                </p:cTn>
                              </p:par>
                            </p:childTnLst>
                          </p:cTn>
                        </p:par>
                      </p:childTnLst>
                    </p:cTn>
                  </p:par>
                </p:childTnLst>
              </p:cTn>
              <p:nextCondLst>
                <p:cond evt="onClick" delay="0">
                  <p:tgtEl>
                    <p:spTgt spid="1195"/>
                  </p:tgtEl>
                </p:cond>
              </p:nextCondLst>
            </p:seq>
            <p:seq concurrent="1" nextAc="seek">
              <p:cTn id="6271" restart="whenNotActive" fill="hold" evtFilter="cancelBubble" nodeType="interactiveSeq">
                <p:stCondLst>
                  <p:cond evt="onClick" delay="0">
                    <p:tgtEl>
                      <p:spTgt spid="1193"/>
                    </p:tgtEl>
                  </p:cond>
                </p:stCondLst>
                <p:endSync evt="end" delay="0">
                  <p:rtn val="all"/>
                </p:endSync>
                <p:childTnLst>
                  <p:par>
                    <p:cTn id="6272" fill="hold">
                      <p:stCondLst>
                        <p:cond delay="0"/>
                      </p:stCondLst>
                      <p:childTnLst>
                        <p:par>
                          <p:cTn id="6273" fill="hold">
                            <p:stCondLst>
                              <p:cond delay="0"/>
                            </p:stCondLst>
                            <p:childTnLst>
                              <p:par>
                                <p:cTn id="6274" presetID="2" presetClass="entr" presetSubtype="3" fill="hold" nodeType="clickEffect">
                                  <p:stCondLst>
                                    <p:cond delay="0"/>
                                  </p:stCondLst>
                                  <p:childTnLst>
                                    <p:set>
                                      <p:cBhvr>
                                        <p:cTn id="6275" dur="1" fill="hold">
                                          <p:stCondLst>
                                            <p:cond delay="0"/>
                                          </p:stCondLst>
                                        </p:cTn>
                                        <p:tgtEl>
                                          <p:spTgt spid="1033"/>
                                        </p:tgtEl>
                                        <p:attrNameLst>
                                          <p:attrName>style.visibility</p:attrName>
                                        </p:attrNameLst>
                                      </p:cBhvr>
                                      <p:to>
                                        <p:strVal val="visible"/>
                                      </p:to>
                                    </p:set>
                                    <p:anim calcmode="lin" valueType="num">
                                      <p:cBhvr additive="base">
                                        <p:cTn id="6276" dur="250" fill="hold"/>
                                        <p:tgtEl>
                                          <p:spTgt spid="1033"/>
                                        </p:tgtEl>
                                        <p:attrNameLst>
                                          <p:attrName>ppt_x</p:attrName>
                                        </p:attrNameLst>
                                      </p:cBhvr>
                                      <p:tavLst>
                                        <p:tav tm="0">
                                          <p:val>
                                            <p:strVal val="1+#ppt_w/2"/>
                                          </p:val>
                                        </p:tav>
                                        <p:tav tm="100000">
                                          <p:val>
                                            <p:strVal val="#ppt_x"/>
                                          </p:val>
                                        </p:tav>
                                      </p:tavLst>
                                    </p:anim>
                                    <p:anim calcmode="lin" valueType="num">
                                      <p:cBhvr additive="base">
                                        <p:cTn id="6277" dur="250" fill="hold"/>
                                        <p:tgtEl>
                                          <p:spTgt spid="1033"/>
                                        </p:tgtEl>
                                        <p:attrNameLst>
                                          <p:attrName>ppt_y</p:attrName>
                                        </p:attrNameLst>
                                      </p:cBhvr>
                                      <p:tavLst>
                                        <p:tav tm="0">
                                          <p:val>
                                            <p:strVal val="0-#ppt_h/2"/>
                                          </p:val>
                                        </p:tav>
                                        <p:tav tm="100000">
                                          <p:val>
                                            <p:strVal val="#ppt_y"/>
                                          </p:val>
                                        </p:tav>
                                      </p:tavLst>
                                    </p:anim>
                                  </p:childTnLst>
                                </p:cTn>
                              </p:par>
                              <p:par>
                                <p:cTn id="6278" presetID="1" presetClass="entr" presetSubtype="0" fill="hold" nodeType="withEffect">
                                  <p:stCondLst>
                                    <p:cond delay="0"/>
                                  </p:stCondLst>
                                  <p:childTnLst>
                                    <p:set>
                                      <p:cBhvr>
                                        <p:cTn id="6279" dur="1" fill="hold">
                                          <p:stCondLst>
                                            <p:cond delay="0"/>
                                          </p:stCondLst>
                                        </p:cTn>
                                        <p:tgtEl>
                                          <p:spTgt spid="1244"/>
                                        </p:tgtEl>
                                        <p:attrNameLst>
                                          <p:attrName>style.visibility</p:attrName>
                                        </p:attrNameLst>
                                      </p:cBhvr>
                                      <p:to>
                                        <p:strVal val="visible"/>
                                      </p:to>
                                    </p:set>
                                  </p:childTnLst>
                                </p:cTn>
                              </p:par>
                            </p:childTnLst>
                          </p:cTn>
                        </p:par>
                      </p:childTnLst>
                    </p:cTn>
                  </p:par>
                </p:childTnLst>
              </p:cTn>
              <p:nextCondLst>
                <p:cond evt="onClick" delay="0">
                  <p:tgtEl>
                    <p:spTgt spid="1193"/>
                  </p:tgtEl>
                </p:cond>
              </p:nextCondLst>
            </p:seq>
            <p:seq concurrent="1" nextAc="seek">
              <p:cTn id="6280" restart="whenNotActive" fill="hold" evtFilter="cancelBubble" nodeType="interactiveSeq">
                <p:stCondLst>
                  <p:cond evt="onClick" delay="0">
                    <p:tgtEl>
                      <p:spTgt spid="1194"/>
                    </p:tgtEl>
                  </p:cond>
                </p:stCondLst>
                <p:endSync evt="end" delay="0">
                  <p:rtn val="all"/>
                </p:endSync>
                <p:childTnLst>
                  <p:par>
                    <p:cTn id="6281" fill="hold">
                      <p:stCondLst>
                        <p:cond delay="0"/>
                      </p:stCondLst>
                      <p:childTnLst>
                        <p:par>
                          <p:cTn id="6282" fill="hold">
                            <p:stCondLst>
                              <p:cond delay="0"/>
                            </p:stCondLst>
                            <p:childTnLst>
                              <p:par>
                                <p:cTn id="6283" presetID="2" presetClass="entr" presetSubtype="3" fill="hold" nodeType="clickEffect">
                                  <p:stCondLst>
                                    <p:cond delay="0"/>
                                  </p:stCondLst>
                                  <p:childTnLst>
                                    <p:set>
                                      <p:cBhvr>
                                        <p:cTn id="6284" dur="1" fill="hold">
                                          <p:stCondLst>
                                            <p:cond delay="0"/>
                                          </p:stCondLst>
                                        </p:cTn>
                                        <p:tgtEl>
                                          <p:spTgt spid="1191"/>
                                        </p:tgtEl>
                                        <p:attrNameLst>
                                          <p:attrName>style.visibility</p:attrName>
                                        </p:attrNameLst>
                                      </p:cBhvr>
                                      <p:to>
                                        <p:strVal val="visible"/>
                                      </p:to>
                                    </p:set>
                                    <p:anim calcmode="lin" valueType="num">
                                      <p:cBhvr additive="base">
                                        <p:cTn id="6285" dur="250" fill="hold"/>
                                        <p:tgtEl>
                                          <p:spTgt spid="1191"/>
                                        </p:tgtEl>
                                        <p:attrNameLst>
                                          <p:attrName>ppt_x</p:attrName>
                                        </p:attrNameLst>
                                      </p:cBhvr>
                                      <p:tavLst>
                                        <p:tav tm="0">
                                          <p:val>
                                            <p:strVal val="1+#ppt_w/2"/>
                                          </p:val>
                                        </p:tav>
                                        <p:tav tm="100000">
                                          <p:val>
                                            <p:strVal val="#ppt_x"/>
                                          </p:val>
                                        </p:tav>
                                      </p:tavLst>
                                    </p:anim>
                                    <p:anim calcmode="lin" valueType="num">
                                      <p:cBhvr additive="base">
                                        <p:cTn id="6286" dur="250" fill="hold"/>
                                        <p:tgtEl>
                                          <p:spTgt spid="1191"/>
                                        </p:tgtEl>
                                        <p:attrNameLst>
                                          <p:attrName>ppt_y</p:attrName>
                                        </p:attrNameLst>
                                      </p:cBhvr>
                                      <p:tavLst>
                                        <p:tav tm="0">
                                          <p:val>
                                            <p:strVal val="0-#ppt_h/2"/>
                                          </p:val>
                                        </p:tav>
                                        <p:tav tm="100000">
                                          <p:val>
                                            <p:strVal val="#ppt_y"/>
                                          </p:val>
                                        </p:tav>
                                      </p:tavLst>
                                    </p:anim>
                                  </p:childTnLst>
                                </p:cTn>
                              </p:par>
                              <p:par>
                                <p:cTn id="6287" presetID="1" presetClass="entr" presetSubtype="0" fill="hold" nodeType="withEffect">
                                  <p:stCondLst>
                                    <p:cond delay="0"/>
                                  </p:stCondLst>
                                  <p:childTnLst>
                                    <p:set>
                                      <p:cBhvr>
                                        <p:cTn id="6288" dur="1" fill="hold">
                                          <p:stCondLst>
                                            <p:cond delay="0"/>
                                          </p:stCondLst>
                                        </p:cTn>
                                        <p:tgtEl>
                                          <p:spTgt spid="1244"/>
                                        </p:tgtEl>
                                        <p:attrNameLst>
                                          <p:attrName>style.visibility</p:attrName>
                                        </p:attrNameLst>
                                      </p:cBhvr>
                                      <p:to>
                                        <p:strVal val="visible"/>
                                      </p:to>
                                    </p:set>
                                  </p:childTnLst>
                                </p:cTn>
                              </p:par>
                            </p:childTnLst>
                          </p:cTn>
                        </p:par>
                      </p:childTnLst>
                    </p:cTn>
                  </p:par>
                </p:childTnLst>
              </p:cTn>
              <p:nextCondLst>
                <p:cond evt="onClick" delay="0">
                  <p:tgtEl>
                    <p:spTgt spid="1194"/>
                  </p:tgtEl>
                </p:cond>
              </p:nextCondLst>
            </p:seq>
            <p:seq concurrent="1" nextAc="seek">
              <p:cTn id="6289" restart="whenNotActive" fill="hold" evtFilter="cancelBubble" nodeType="interactiveSeq">
                <p:stCondLst>
                  <p:cond evt="onClick" delay="0">
                    <p:tgtEl>
                      <p:spTgt spid="1190"/>
                    </p:tgtEl>
                  </p:cond>
                </p:stCondLst>
                <p:endSync evt="end" delay="0">
                  <p:rtn val="all"/>
                </p:endSync>
                <p:childTnLst>
                  <p:par>
                    <p:cTn id="6290" fill="hold">
                      <p:stCondLst>
                        <p:cond delay="0"/>
                      </p:stCondLst>
                      <p:childTnLst>
                        <p:par>
                          <p:cTn id="6291" fill="hold">
                            <p:stCondLst>
                              <p:cond delay="0"/>
                            </p:stCondLst>
                            <p:childTnLst>
                              <p:par>
                                <p:cTn id="6292" presetID="2" presetClass="entr" presetSubtype="3" fill="hold" nodeType="clickEffect">
                                  <p:stCondLst>
                                    <p:cond delay="0"/>
                                  </p:stCondLst>
                                  <p:childTnLst>
                                    <p:set>
                                      <p:cBhvr>
                                        <p:cTn id="6293" dur="1" fill="hold">
                                          <p:stCondLst>
                                            <p:cond delay="0"/>
                                          </p:stCondLst>
                                        </p:cTn>
                                        <p:tgtEl>
                                          <p:spTgt spid="1196"/>
                                        </p:tgtEl>
                                        <p:attrNameLst>
                                          <p:attrName>style.visibility</p:attrName>
                                        </p:attrNameLst>
                                      </p:cBhvr>
                                      <p:to>
                                        <p:strVal val="visible"/>
                                      </p:to>
                                    </p:set>
                                    <p:anim calcmode="lin" valueType="num">
                                      <p:cBhvr additive="base">
                                        <p:cTn id="6294" dur="250" fill="hold"/>
                                        <p:tgtEl>
                                          <p:spTgt spid="1196"/>
                                        </p:tgtEl>
                                        <p:attrNameLst>
                                          <p:attrName>ppt_x</p:attrName>
                                        </p:attrNameLst>
                                      </p:cBhvr>
                                      <p:tavLst>
                                        <p:tav tm="0">
                                          <p:val>
                                            <p:strVal val="1+#ppt_w/2"/>
                                          </p:val>
                                        </p:tav>
                                        <p:tav tm="100000">
                                          <p:val>
                                            <p:strVal val="#ppt_x"/>
                                          </p:val>
                                        </p:tav>
                                      </p:tavLst>
                                    </p:anim>
                                    <p:anim calcmode="lin" valueType="num">
                                      <p:cBhvr additive="base">
                                        <p:cTn id="6295" dur="250" fill="hold"/>
                                        <p:tgtEl>
                                          <p:spTgt spid="1196"/>
                                        </p:tgtEl>
                                        <p:attrNameLst>
                                          <p:attrName>ppt_y</p:attrName>
                                        </p:attrNameLst>
                                      </p:cBhvr>
                                      <p:tavLst>
                                        <p:tav tm="0">
                                          <p:val>
                                            <p:strVal val="0-#ppt_h/2"/>
                                          </p:val>
                                        </p:tav>
                                        <p:tav tm="100000">
                                          <p:val>
                                            <p:strVal val="#ppt_y"/>
                                          </p:val>
                                        </p:tav>
                                      </p:tavLst>
                                    </p:anim>
                                  </p:childTnLst>
                                </p:cTn>
                              </p:par>
                              <p:par>
                                <p:cTn id="6296" presetID="1" presetClass="entr" presetSubtype="0" fill="hold" nodeType="withEffect">
                                  <p:stCondLst>
                                    <p:cond delay="0"/>
                                  </p:stCondLst>
                                  <p:childTnLst>
                                    <p:set>
                                      <p:cBhvr>
                                        <p:cTn id="6297" dur="1" fill="hold">
                                          <p:stCondLst>
                                            <p:cond delay="0"/>
                                          </p:stCondLst>
                                        </p:cTn>
                                        <p:tgtEl>
                                          <p:spTgt spid="1244"/>
                                        </p:tgtEl>
                                        <p:attrNameLst>
                                          <p:attrName>style.visibility</p:attrName>
                                        </p:attrNameLst>
                                      </p:cBhvr>
                                      <p:to>
                                        <p:strVal val="visible"/>
                                      </p:to>
                                    </p:set>
                                  </p:childTnLst>
                                </p:cTn>
                              </p:par>
                            </p:childTnLst>
                          </p:cTn>
                        </p:par>
                      </p:childTnLst>
                    </p:cTn>
                  </p:par>
                </p:childTnLst>
              </p:cTn>
              <p:nextCondLst>
                <p:cond evt="onClick" delay="0">
                  <p:tgtEl>
                    <p:spTgt spid="1190"/>
                  </p:tgtEl>
                </p:cond>
              </p:nextCondLst>
            </p:seq>
            <p:seq concurrent="1" nextAc="seek">
              <p:cTn id="6298" restart="whenNotActive" fill="hold" evtFilter="cancelBubble" nodeType="interactiveSeq">
                <p:stCondLst>
                  <p:cond evt="onClick" delay="0">
                    <p:tgtEl>
                      <p:spTgt spid="1202"/>
                    </p:tgtEl>
                  </p:cond>
                </p:stCondLst>
                <p:endSync evt="end" delay="0">
                  <p:rtn val="all"/>
                </p:endSync>
                <p:childTnLst>
                  <p:par>
                    <p:cTn id="6299" fill="hold">
                      <p:stCondLst>
                        <p:cond delay="0"/>
                      </p:stCondLst>
                      <p:childTnLst>
                        <p:par>
                          <p:cTn id="6300" fill="hold">
                            <p:stCondLst>
                              <p:cond delay="0"/>
                            </p:stCondLst>
                            <p:childTnLst>
                              <p:par>
                                <p:cTn id="6301" presetID="2" presetClass="entr" presetSubtype="3" fill="hold" nodeType="clickEffect">
                                  <p:stCondLst>
                                    <p:cond delay="0"/>
                                  </p:stCondLst>
                                  <p:childTnLst>
                                    <p:set>
                                      <p:cBhvr>
                                        <p:cTn id="6302" dur="1" fill="hold">
                                          <p:stCondLst>
                                            <p:cond delay="0"/>
                                          </p:stCondLst>
                                        </p:cTn>
                                        <p:tgtEl>
                                          <p:spTgt spid="1199"/>
                                        </p:tgtEl>
                                        <p:attrNameLst>
                                          <p:attrName>style.visibility</p:attrName>
                                        </p:attrNameLst>
                                      </p:cBhvr>
                                      <p:to>
                                        <p:strVal val="visible"/>
                                      </p:to>
                                    </p:set>
                                    <p:anim calcmode="lin" valueType="num">
                                      <p:cBhvr additive="base">
                                        <p:cTn id="6303" dur="250" fill="hold"/>
                                        <p:tgtEl>
                                          <p:spTgt spid="1199"/>
                                        </p:tgtEl>
                                        <p:attrNameLst>
                                          <p:attrName>ppt_x</p:attrName>
                                        </p:attrNameLst>
                                      </p:cBhvr>
                                      <p:tavLst>
                                        <p:tav tm="0">
                                          <p:val>
                                            <p:strVal val="1+#ppt_w/2"/>
                                          </p:val>
                                        </p:tav>
                                        <p:tav tm="100000">
                                          <p:val>
                                            <p:strVal val="#ppt_x"/>
                                          </p:val>
                                        </p:tav>
                                      </p:tavLst>
                                    </p:anim>
                                    <p:anim calcmode="lin" valueType="num">
                                      <p:cBhvr additive="base">
                                        <p:cTn id="6304" dur="250" fill="hold"/>
                                        <p:tgtEl>
                                          <p:spTgt spid="1199"/>
                                        </p:tgtEl>
                                        <p:attrNameLst>
                                          <p:attrName>ppt_y</p:attrName>
                                        </p:attrNameLst>
                                      </p:cBhvr>
                                      <p:tavLst>
                                        <p:tav tm="0">
                                          <p:val>
                                            <p:strVal val="0-#ppt_h/2"/>
                                          </p:val>
                                        </p:tav>
                                        <p:tav tm="100000">
                                          <p:val>
                                            <p:strVal val="#ppt_y"/>
                                          </p:val>
                                        </p:tav>
                                      </p:tavLst>
                                    </p:anim>
                                  </p:childTnLst>
                                </p:cTn>
                              </p:par>
                              <p:par>
                                <p:cTn id="6305" presetID="1" presetClass="entr" presetSubtype="0" fill="hold" nodeType="withEffect">
                                  <p:stCondLst>
                                    <p:cond delay="0"/>
                                  </p:stCondLst>
                                  <p:childTnLst>
                                    <p:set>
                                      <p:cBhvr>
                                        <p:cTn id="6306" dur="1" fill="hold">
                                          <p:stCondLst>
                                            <p:cond delay="0"/>
                                          </p:stCondLst>
                                        </p:cTn>
                                        <p:tgtEl>
                                          <p:spTgt spid="1245"/>
                                        </p:tgtEl>
                                        <p:attrNameLst>
                                          <p:attrName>style.visibility</p:attrName>
                                        </p:attrNameLst>
                                      </p:cBhvr>
                                      <p:to>
                                        <p:strVal val="visible"/>
                                      </p:to>
                                    </p:set>
                                  </p:childTnLst>
                                </p:cTn>
                              </p:par>
                            </p:childTnLst>
                          </p:cTn>
                        </p:par>
                      </p:childTnLst>
                    </p:cTn>
                  </p:par>
                </p:childTnLst>
              </p:cTn>
              <p:nextCondLst>
                <p:cond evt="onClick" delay="0">
                  <p:tgtEl>
                    <p:spTgt spid="1202"/>
                  </p:tgtEl>
                </p:cond>
              </p:nextCondLst>
            </p:seq>
            <p:seq concurrent="1" nextAc="seek">
              <p:cTn id="6307" restart="whenNotActive" fill="hold" evtFilter="cancelBubble" nodeType="interactiveSeq">
                <p:stCondLst>
                  <p:cond evt="onClick" delay="0">
                    <p:tgtEl>
                      <p:spTgt spid="1205"/>
                    </p:tgtEl>
                  </p:cond>
                </p:stCondLst>
                <p:endSync evt="end" delay="0">
                  <p:rtn val="all"/>
                </p:endSync>
                <p:childTnLst>
                  <p:par>
                    <p:cTn id="6308" fill="hold">
                      <p:stCondLst>
                        <p:cond delay="0"/>
                      </p:stCondLst>
                      <p:childTnLst>
                        <p:par>
                          <p:cTn id="6309" fill="hold">
                            <p:stCondLst>
                              <p:cond delay="0"/>
                            </p:stCondLst>
                            <p:childTnLst>
                              <p:par>
                                <p:cTn id="6310" presetID="2" presetClass="entr" presetSubtype="3" fill="hold" nodeType="clickEffect">
                                  <p:stCondLst>
                                    <p:cond delay="0"/>
                                  </p:stCondLst>
                                  <p:childTnLst>
                                    <p:set>
                                      <p:cBhvr>
                                        <p:cTn id="6311" dur="1" fill="hold">
                                          <p:stCondLst>
                                            <p:cond delay="0"/>
                                          </p:stCondLst>
                                        </p:cTn>
                                        <p:tgtEl>
                                          <p:spTgt spid="1198"/>
                                        </p:tgtEl>
                                        <p:attrNameLst>
                                          <p:attrName>style.visibility</p:attrName>
                                        </p:attrNameLst>
                                      </p:cBhvr>
                                      <p:to>
                                        <p:strVal val="visible"/>
                                      </p:to>
                                    </p:set>
                                    <p:anim calcmode="lin" valueType="num">
                                      <p:cBhvr additive="base">
                                        <p:cTn id="6312" dur="250" fill="hold"/>
                                        <p:tgtEl>
                                          <p:spTgt spid="1198"/>
                                        </p:tgtEl>
                                        <p:attrNameLst>
                                          <p:attrName>ppt_x</p:attrName>
                                        </p:attrNameLst>
                                      </p:cBhvr>
                                      <p:tavLst>
                                        <p:tav tm="0">
                                          <p:val>
                                            <p:strVal val="1+#ppt_w/2"/>
                                          </p:val>
                                        </p:tav>
                                        <p:tav tm="100000">
                                          <p:val>
                                            <p:strVal val="#ppt_x"/>
                                          </p:val>
                                        </p:tav>
                                      </p:tavLst>
                                    </p:anim>
                                    <p:anim calcmode="lin" valueType="num">
                                      <p:cBhvr additive="base">
                                        <p:cTn id="6313" dur="250" fill="hold"/>
                                        <p:tgtEl>
                                          <p:spTgt spid="1198"/>
                                        </p:tgtEl>
                                        <p:attrNameLst>
                                          <p:attrName>ppt_y</p:attrName>
                                        </p:attrNameLst>
                                      </p:cBhvr>
                                      <p:tavLst>
                                        <p:tav tm="0">
                                          <p:val>
                                            <p:strVal val="0-#ppt_h/2"/>
                                          </p:val>
                                        </p:tav>
                                        <p:tav tm="100000">
                                          <p:val>
                                            <p:strVal val="#ppt_y"/>
                                          </p:val>
                                        </p:tav>
                                      </p:tavLst>
                                    </p:anim>
                                  </p:childTnLst>
                                </p:cTn>
                              </p:par>
                              <p:par>
                                <p:cTn id="6314" presetID="1" presetClass="entr" presetSubtype="0" fill="hold" nodeType="withEffect">
                                  <p:stCondLst>
                                    <p:cond delay="0"/>
                                  </p:stCondLst>
                                  <p:childTnLst>
                                    <p:set>
                                      <p:cBhvr>
                                        <p:cTn id="6315" dur="1" fill="hold">
                                          <p:stCondLst>
                                            <p:cond delay="0"/>
                                          </p:stCondLst>
                                        </p:cTn>
                                        <p:tgtEl>
                                          <p:spTgt spid="1245"/>
                                        </p:tgtEl>
                                        <p:attrNameLst>
                                          <p:attrName>style.visibility</p:attrName>
                                        </p:attrNameLst>
                                      </p:cBhvr>
                                      <p:to>
                                        <p:strVal val="visible"/>
                                      </p:to>
                                    </p:set>
                                  </p:childTnLst>
                                </p:cTn>
                              </p:par>
                            </p:childTnLst>
                          </p:cTn>
                        </p:par>
                      </p:childTnLst>
                    </p:cTn>
                  </p:par>
                </p:childTnLst>
              </p:cTn>
              <p:nextCondLst>
                <p:cond evt="onClick" delay="0">
                  <p:tgtEl>
                    <p:spTgt spid="1205"/>
                  </p:tgtEl>
                </p:cond>
              </p:nextCondLst>
            </p:seq>
            <p:seq concurrent="1" nextAc="seek">
              <p:cTn id="6316" restart="whenNotActive" fill="hold" evtFilter="cancelBubble" nodeType="interactiveSeq">
                <p:stCondLst>
                  <p:cond evt="onClick" delay="0">
                    <p:tgtEl>
                      <p:spTgt spid="1203"/>
                    </p:tgtEl>
                  </p:cond>
                </p:stCondLst>
                <p:endSync evt="end" delay="0">
                  <p:rtn val="all"/>
                </p:endSync>
                <p:childTnLst>
                  <p:par>
                    <p:cTn id="6317" fill="hold">
                      <p:stCondLst>
                        <p:cond delay="0"/>
                      </p:stCondLst>
                      <p:childTnLst>
                        <p:par>
                          <p:cTn id="6318" fill="hold">
                            <p:stCondLst>
                              <p:cond delay="0"/>
                            </p:stCondLst>
                            <p:childTnLst>
                              <p:par>
                                <p:cTn id="6319" presetID="2" presetClass="entr" presetSubtype="3" fill="hold" nodeType="clickEffect">
                                  <p:stCondLst>
                                    <p:cond delay="0"/>
                                  </p:stCondLst>
                                  <p:childTnLst>
                                    <p:set>
                                      <p:cBhvr>
                                        <p:cTn id="6320" dur="1" fill="hold">
                                          <p:stCondLst>
                                            <p:cond delay="0"/>
                                          </p:stCondLst>
                                        </p:cTn>
                                        <p:tgtEl>
                                          <p:spTgt spid="1197"/>
                                        </p:tgtEl>
                                        <p:attrNameLst>
                                          <p:attrName>style.visibility</p:attrName>
                                        </p:attrNameLst>
                                      </p:cBhvr>
                                      <p:to>
                                        <p:strVal val="visible"/>
                                      </p:to>
                                    </p:set>
                                    <p:anim calcmode="lin" valueType="num">
                                      <p:cBhvr additive="base">
                                        <p:cTn id="6321" dur="250" fill="hold"/>
                                        <p:tgtEl>
                                          <p:spTgt spid="1197"/>
                                        </p:tgtEl>
                                        <p:attrNameLst>
                                          <p:attrName>ppt_x</p:attrName>
                                        </p:attrNameLst>
                                      </p:cBhvr>
                                      <p:tavLst>
                                        <p:tav tm="0">
                                          <p:val>
                                            <p:strVal val="1+#ppt_w/2"/>
                                          </p:val>
                                        </p:tav>
                                        <p:tav tm="100000">
                                          <p:val>
                                            <p:strVal val="#ppt_x"/>
                                          </p:val>
                                        </p:tav>
                                      </p:tavLst>
                                    </p:anim>
                                    <p:anim calcmode="lin" valueType="num">
                                      <p:cBhvr additive="base">
                                        <p:cTn id="6322" dur="250" fill="hold"/>
                                        <p:tgtEl>
                                          <p:spTgt spid="1197"/>
                                        </p:tgtEl>
                                        <p:attrNameLst>
                                          <p:attrName>ppt_y</p:attrName>
                                        </p:attrNameLst>
                                      </p:cBhvr>
                                      <p:tavLst>
                                        <p:tav tm="0">
                                          <p:val>
                                            <p:strVal val="0-#ppt_h/2"/>
                                          </p:val>
                                        </p:tav>
                                        <p:tav tm="100000">
                                          <p:val>
                                            <p:strVal val="#ppt_y"/>
                                          </p:val>
                                        </p:tav>
                                      </p:tavLst>
                                    </p:anim>
                                  </p:childTnLst>
                                </p:cTn>
                              </p:par>
                              <p:par>
                                <p:cTn id="6323" presetID="1" presetClass="entr" presetSubtype="0" fill="hold" nodeType="withEffect">
                                  <p:stCondLst>
                                    <p:cond delay="0"/>
                                  </p:stCondLst>
                                  <p:childTnLst>
                                    <p:set>
                                      <p:cBhvr>
                                        <p:cTn id="6324" dur="1" fill="hold">
                                          <p:stCondLst>
                                            <p:cond delay="0"/>
                                          </p:stCondLst>
                                        </p:cTn>
                                        <p:tgtEl>
                                          <p:spTgt spid="1245"/>
                                        </p:tgtEl>
                                        <p:attrNameLst>
                                          <p:attrName>style.visibility</p:attrName>
                                        </p:attrNameLst>
                                      </p:cBhvr>
                                      <p:to>
                                        <p:strVal val="visible"/>
                                      </p:to>
                                    </p:set>
                                  </p:childTnLst>
                                </p:cTn>
                              </p:par>
                            </p:childTnLst>
                          </p:cTn>
                        </p:par>
                      </p:childTnLst>
                    </p:cTn>
                  </p:par>
                </p:childTnLst>
              </p:cTn>
              <p:nextCondLst>
                <p:cond evt="onClick" delay="0">
                  <p:tgtEl>
                    <p:spTgt spid="1203"/>
                  </p:tgtEl>
                </p:cond>
              </p:nextCondLst>
            </p:seq>
            <p:seq concurrent="1" nextAc="seek">
              <p:cTn id="6325" restart="whenNotActive" fill="hold" evtFilter="cancelBubble" nodeType="interactiveSeq">
                <p:stCondLst>
                  <p:cond evt="onClick" delay="0">
                    <p:tgtEl>
                      <p:spTgt spid="1204"/>
                    </p:tgtEl>
                  </p:cond>
                </p:stCondLst>
                <p:endSync evt="end" delay="0">
                  <p:rtn val="all"/>
                </p:endSync>
                <p:childTnLst>
                  <p:par>
                    <p:cTn id="6326" fill="hold">
                      <p:stCondLst>
                        <p:cond delay="0"/>
                      </p:stCondLst>
                      <p:childTnLst>
                        <p:par>
                          <p:cTn id="6327" fill="hold">
                            <p:stCondLst>
                              <p:cond delay="0"/>
                            </p:stCondLst>
                            <p:childTnLst>
                              <p:par>
                                <p:cTn id="6328" presetID="2" presetClass="entr" presetSubtype="3" fill="hold" nodeType="clickEffect">
                                  <p:stCondLst>
                                    <p:cond delay="0"/>
                                  </p:stCondLst>
                                  <p:childTnLst>
                                    <p:set>
                                      <p:cBhvr>
                                        <p:cTn id="6329" dur="1" fill="hold">
                                          <p:stCondLst>
                                            <p:cond delay="0"/>
                                          </p:stCondLst>
                                        </p:cTn>
                                        <p:tgtEl>
                                          <p:spTgt spid="1201"/>
                                        </p:tgtEl>
                                        <p:attrNameLst>
                                          <p:attrName>style.visibility</p:attrName>
                                        </p:attrNameLst>
                                      </p:cBhvr>
                                      <p:to>
                                        <p:strVal val="visible"/>
                                      </p:to>
                                    </p:set>
                                    <p:anim calcmode="lin" valueType="num">
                                      <p:cBhvr additive="base">
                                        <p:cTn id="6330" dur="250" fill="hold"/>
                                        <p:tgtEl>
                                          <p:spTgt spid="1201"/>
                                        </p:tgtEl>
                                        <p:attrNameLst>
                                          <p:attrName>ppt_x</p:attrName>
                                        </p:attrNameLst>
                                      </p:cBhvr>
                                      <p:tavLst>
                                        <p:tav tm="0">
                                          <p:val>
                                            <p:strVal val="1+#ppt_w/2"/>
                                          </p:val>
                                        </p:tav>
                                        <p:tav tm="100000">
                                          <p:val>
                                            <p:strVal val="#ppt_x"/>
                                          </p:val>
                                        </p:tav>
                                      </p:tavLst>
                                    </p:anim>
                                    <p:anim calcmode="lin" valueType="num">
                                      <p:cBhvr additive="base">
                                        <p:cTn id="6331" dur="250" fill="hold"/>
                                        <p:tgtEl>
                                          <p:spTgt spid="1201"/>
                                        </p:tgtEl>
                                        <p:attrNameLst>
                                          <p:attrName>ppt_y</p:attrName>
                                        </p:attrNameLst>
                                      </p:cBhvr>
                                      <p:tavLst>
                                        <p:tav tm="0">
                                          <p:val>
                                            <p:strVal val="0-#ppt_h/2"/>
                                          </p:val>
                                        </p:tav>
                                        <p:tav tm="100000">
                                          <p:val>
                                            <p:strVal val="#ppt_y"/>
                                          </p:val>
                                        </p:tav>
                                      </p:tavLst>
                                    </p:anim>
                                  </p:childTnLst>
                                </p:cTn>
                              </p:par>
                              <p:par>
                                <p:cTn id="6332" presetID="1" presetClass="entr" presetSubtype="0" fill="hold" nodeType="withEffect">
                                  <p:stCondLst>
                                    <p:cond delay="0"/>
                                  </p:stCondLst>
                                  <p:childTnLst>
                                    <p:set>
                                      <p:cBhvr>
                                        <p:cTn id="6333" dur="1" fill="hold">
                                          <p:stCondLst>
                                            <p:cond delay="0"/>
                                          </p:stCondLst>
                                        </p:cTn>
                                        <p:tgtEl>
                                          <p:spTgt spid="1245"/>
                                        </p:tgtEl>
                                        <p:attrNameLst>
                                          <p:attrName>style.visibility</p:attrName>
                                        </p:attrNameLst>
                                      </p:cBhvr>
                                      <p:to>
                                        <p:strVal val="visible"/>
                                      </p:to>
                                    </p:set>
                                  </p:childTnLst>
                                </p:cTn>
                              </p:par>
                            </p:childTnLst>
                          </p:cTn>
                        </p:par>
                      </p:childTnLst>
                    </p:cTn>
                  </p:par>
                </p:childTnLst>
              </p:cTn>
              <p:nextCondLst>
                <p:cond evt="onClick" delay="0">
                  <p:tgtEl>
                    <p:spTgt spid="1204"/>
                  </p:tgtEl>
                </p:cond>
              </p:nextCondLst>
            </p:seq>
            <p:seq concurrent="1" nextAc="seek">
              <p:cTn id="6334" restart="whenNotActive" fill="hold" evtFilter="cancelBubble" nodeType="interactiveSeq">
                <p:stCondLst>
                  <p:cond evt="onClick" delay="0">
                    <p:tgtEl>
                      <p:spTgt spid="1200"/>
                    </p:tgtEl>
                  </p:cond>
                </p:stCondLst>
                <p:endSync evt="end" delay="0">
                  <p:rtn val="all"/>
                </p:endSync>
                <p:childTnLst>
                  <p:par>
                    <p:cTn id="6335" fill="hold">
                      <p:stCondLst>
                        <p:cond delay="0"/>
                      </p:stCondLst>
                      <p:childTnLst>
                        <p:par>
                          <p:cTn id="6336" fill="hold">
                            <p:stCondLst>
                              <p:cond delay="0"/>
                            </p:stCondLst>
                            <p:childTnLst>
                              <p:par>
                                <p:cTn id="6337" presetID="2" presetClass="entr" presetSubtype="3" fill="hold" nodeType="clickEffect">
                                  <p:stCondLst>
                                    <p:cond delay="0"/>
                                  </p:stCondLst>
                                  <p:childTnLst>
                                    <p:set>
                                      <p:cBhvr>
                                        <p:cTn id="6338" dur="1" fill="hold">
                                          <p:stCondLst>
                                            <p:cond delay="0"/>
                                          </p:stCondLst>
                                        </p:cTn>
                                        <p:tgtEl>
                                          <p:spTgt spid="1206"/>
                                        </p:tgtEl>
                                        <p:attrNameLst>
                                          <p:attrName>style.visibility</p:attrName>
                                        </p:attrNameLst>
                                      </p:cBhvr>
                                      <p:to>
                                        <p:strVal val="visible"/>
                                      </p:to>
                                    </p:set>
                                    <p:anim calcmode="lin" valueType="num">
                                      <p:cBhvr additive="base">
                                        <p:cTn id="6339" dur="250" fill="hold"/>
                                        <p:tgtEl>
                                          <p:spTgt spid="1206"/>
                                        </p:tgtEl>
                                        <p:attrNameLst>
                                          <p:attrName>ppt_x</p:attrName>
                                        </p:attrNameLst>
                                      </p:cBhvr>
                                      <p:tavLst>
                                        <p:tav tm="0">
                                          <p:val>
                                            <p:strVal val="1+#ppt_w/2"/>
                                          </p:val>
                                        </p:tav>
                                        <p:tav tm="100000">
                                          <p:val>
                                            <p:strVal val="#ppt_x"/>
                                          </p:val>
                                        </p:tav>
                                      </p:tavLst>
                                    </p:anim>
                                    <p:anim calcmode="lin" valueType="num">
                                      <p:cBhvr additive="base">
                                        <p:cTn id="6340" dur="250" fill="hold"/>
                                        <p:tgtEl>
                                          <p:spTgt spid="1206"/>
                                        </p:tgtEl>
                                        <p:attrNameLst>
                                          <p:attrName>ppt_y</p:attrName>
                                        </p:attrNameLst>
                                      </p:cBhvr>
                                      <p:tavLst>
                                        <p:tav tm="0">
                                          <p:val>
                                            <p:strVal val="0-#ppt_h/2"/>
                                          </p:val>
                                        </p:tav>
                                        <p:tav tm="100000">
                                          <p:val>
                                            <p:strVal val="#ppt_y"/>
                                          </p:val>
                                        </p:tav>
                                      </p:tavLst>
                                    </p:anim>
                                  </p:childTnLst>
                                </p:cTn>
                              </p:par>
                              <p:par>
                                <p:cTn id="6341" presetID="1" presetClass="entr" presetSubtype="0" fill="hold" nodeType="withEffect">
                                  <p:stCondLst>
                                    <p:cond delay="0"/>
                                  </p:stCondLst>
                                  <p:childTnLst>
                                    <p:set>
                                      <p:cBhvr>
                                        <p:cTn id="6342" dur="1" fill="hold">
                                          <p:stCondLst>
                                            <p:cond delay="0"/>
                                          </p:stCondLst>
                                        </p:cTn>
                                        <p:tgtEl>
                                          <p:spTgt spid="1245"/>
                                        </p:tgtEl>
                                        <p:attrNameLst>
                                          <p:attrName>style.visibility</p:attrName>
                                        </p:attrNameLst>
                                      </p:cBhvr>
                                      <p:to>
                                        <p:strVal val="visible"/>
                                      </p:to>
                                    </p:set>
                                  </p:childTnLst>
                                </p:cTn>
                              </p:par>
                            </p:childTnLst>
                          </p:cTn>
                        </p:par>
                      </p:childTnLst>
                    </p:cTn>
                  </p:par>
                </p:childTnLst>
              </p:cTn>
              <p:nextCondLst>
                <p:cond evt="onClick" delay="0">
                  <p:tgtEl>
                    <p:spTgt spid="1200"/>
                  </p:tgtEl>
                </p:cond>
              </p:nextCondLst>
            </p:seq>
            <p:seq concurrent="1" nextAc="seek">
              <p:cTn id="6343" restart="whenNotActive" fill="hold" evtFilter="cancelBubble" nodeType="interactiveSeq">
                <p:stCondLst>
                  <p:cond evt="onClick" delay="0">
                    <p:tgtEl>
                      <p:spTgt spid="1212"/>
                    </p:tgtEl>
                  </p:cond>
                </p:stCondLst>
                <p:endSync evt="end" delay="0">
                  <p:rtn val="all"/>
                </p:endSync>
                <p:childTnLst>
                  <p:par>
                    <p:cTn id="6344" fill="hold">
                      <p:stCondLst>
                        <p:cond delay="0"/>
                      </p:stCondLst>
                      <p:childTnLst>
                        <p:par>
                          <p:cTn id="6345" fill="hold">
                            <p:stCondLst>
                              <p:cond delay="0"/>
                            </p:stCondLst>
                            <p:childTnLst>
                              <p:par>
                                <p:cTn id="6346" presetID="2" presetClass="entr" presetSubtype="3" fill="hold" nodeType="clickEffect">
                                  <p:stCondLst>
                                    <p:cond delay="0"/>
                                  </p:stCondLst>
                                  <p:childTnLst>
                                    <p:set>
                                      <p:cBhvr>
                                        <p:cTn id="6347" dur="1" fill="hold">
                                          <p:stCondLst>
                                            <p:cond delay="0"/>
                                          </p:stCondLst>
                                        </p:cTn>
                                        <p:tgtEl>
                                          <p:spTgt spid="1209"/>
                                        </p:tgtEl>
                                        <p:attrNameLst>
                                          <p:attrName>style.visibility</p:attrName>
                                        </p:attrNameLst>
                                      </p:cBhvr>
                                      <p:to>
                                        <p:strVal val="visible"/>
                                      </p:to>
                                    </p:set>
                                    <p:anim calcmode="lin" valueType="num">
                                      <p:cBhvr additive="base">
                                        <p:cTn id="6348" dur="250" fill="hold"/>
                                        <p:tgtEl>
                                          <p:spTgt spid="1209"/>
                                        </p:tgtEl>
                                        <p:attrNameLst>
                                          <p:attrName>ppt_x</p:attrName>
                                        </p:attrNameLst>
                                      </p:cBhvr>
                                      <p:tavLst>
                                        <p:tav tm="0">
                                          <p:val>
                                            <p:strVal val="1+#ppt_w/2"/>
                                          </p:val>
                                        </p:tav>
                                        <p:tav tm="100000">
                                          <p:val>
                                            <p:strVal val="#ppt_x"/>
                                          </p:val>
                                        </p:tav>
                                      </p:tavLst>
                                    </p:anim>
                                    <p:anim calcmode="lin" valueType="num">
                                      <p:cBhvr additive="base">
                                        <p:cTn id="6349" dur="250" fill="hold"/>
                                        <p:tgtEl>
                                          <p:spTgt spid="1209"/>
                                        </p:tgtEl>
                                        <p:attrNameLst>
                                          <p:attrName>ppt_y</p:attrName>
                                        </p:attrNameLst>
                                      </p:cBhvr>
                                      <p:tavLst>
                                        <p:tav tm="0">
                                          <p:val>
                                            <p:strVal val="0-#ppt_h/2"/>
                                          </p:val>
                                        </p:tav>
                                        <p:tav tm="100000">
                                          <p:val>
                                            <p:strVal val="#ppt_y"/>
                                          </p:val>
                                        </p:tav>
                                      </p:tavLst>
                                    </p:anim>
                                  </p:childTnLst>
                                </p:cTn>
                              </p:par>
                              <p:par>
                                <p:cTn id="6350" presetID="1" presetClass="entr" presetSubtype="0" fill="hold" nodeType="withEffect">
                                  <p:stCondLst>
                                    <p:cond delay="0"/>
                                  </p:stCondLst>
                                  <p:childTnLst>
                                    <p:set>
                                      <p:cBhvr>
                                        <p:cTn id="6351" dur="1" fill="hold">
                                          <p:stCondLst>
                                            <p:cond delay="0"/>
                                          </p:stCondLst>
                                        </p:cTn>
                                        <p:tgtEl>
                                          <p:spTgt spid="1246"/>
                                        </p:tgtEl>
                                        <p:attrNameLst>
                                          <p:attrName>style.visibility</p:attrName>
                                        </p:attrNameLst>
                                      </p:cBhvr>
                                      <p:to>
                                        <p:strVal val="visible"/>
                                      </p:to>
                                    </p:set>
                                  </p:childTnLst>
                                </p:cTn>
                              </p:par>
                            </p:childTnLst>
                          </p:cTn>
                        </p:par>
                      </p:childTnLst>
                    </p:cTn>
                  </p:par>
                </p:childTnLst>
              </p:cTn>
              <p:nextCondLst>
                <p:cond evt="onClick" delay="0">
                  <p:tgtEl>
                    <p:spTgt spid="1212"/>
                  </p:tgtEl>
                </p:cond>
              </p:nextCondLst>
            </p:seq>
            <p:seq concurrent="1" nextAc="seek">
              <p:cTn id="6352" restart="whenNotActive" fill="hold" evtFilter="cancelBubble" nodeType="interactiveSeq">
                <p:stCondLst>
                  <p:cond evt="onClick" delay="0">
                    <p:tgtEl>
                      <p:spTgt spid="1215"/>
                    </p:tgtEl>
                  </p:cond>
                </p:stCondLst>
                <p:endSync evt="end" delay="0">
                  <p:rtn val="all"/>
                </p:endSync>
                <p:childTnLst>
                  <p:par>
                    <p:cTn id="6353" fill="hold">
                      <p:stCondLst>
                        <p:cond delay="0"/>
                      </p:stCondLst>
                      <p:childTnLst>
                        <p:par>
                          <p:cTn id="6354" fill="hold">
                            <p:stCondLst>
                              <p:cond delay="0"/>
                            </p:stCondLst>
                            <p:childTnLst>
                              <p:par>
                                <p:cTn id="6355" presetID="2" presetClass="entr" presetSubtype="3" fill="hold" nodeType="clickEffect">
                                  <p:stCondLst>
                                    <p:cond delay="0"/>
                                  </p:stCondLst>
                                  <p:childTnLst>
                                    <p:set>
                                      <p:cBhvr>
                                        <p:cTn id="6356" dur="1" fill="hold">
                                          <p:stCondLst>
                                            <p:cond delay="0"/>
                                          </p:stCondLst>
                                        </p:cTn>
                                        <p:tgtEl>
                                          <p:spTgt spid="1208"/>
                                        </p:tgtEl>
                                        <p:attrNameLst>
                                          <p:attrName>style.visibility</p:attrName>
                                        </p:attrNameLst>
                                      </p:cBhvr>
                                      <p:to>
                                        <p:strVal val="visible"/>
                                      </p:to>
                                    </p:set>
                                    <p:anim calcmode="lin" valueType="num">
                                      <p:cBhvr additive="base">
                                        <p:cTn id="6357" dur="250" fill="hold"/>
                                        <p:tgtEl>
                                          <p:spTgt spid="1208"/>
                                        </p:tgtEl>
                                        <p:attrNameLst>
                                          <p:attrName>ppt_x</p:attrName>
                                        </p:attrNameLst>
                                      </p:cBhvr>
                                      <p:tavLst>
                                        <p:tav tm="0">
                                          <p:val>
                                            <p:strVal val="1+#ppt_w/2"/>
                                          </p:val>
                                        </p:tav>
                                        <p:tav tm="100000">
                                          <p:val>
                                            <p:strVal val="#ppt_x"/>
                                          </p:val>
                                        </p:tav>
                                      </p:tavLst>
                                    </p:anim>
                                    <p:anim calcmode="lin" valueType="num">
                                      <p:cBhvr additive="base">
                                        <p:cTn id="6358" dur="250" fill="hold"/>
                                        <p:tgtEl>
                                          <p:spTgt spid="1208"/>
                                        </p:tgtEl>
                                        <p:attrNameLst>
                                          <p:attrName>ppt_y</p:attrName>
                                        </p:attrNameLst>
                                      </p:cBhvr>
                                      <p:tavLst>
                                        <p:tav tm="0">
                                          <p:val>
                                            <p:strVal val="0-#ppt_h/2"/>
                                          </p:val>
                                        </p:tav>
                                        <p:tav tm="100000">
                                          <p:val>
                                            <p:strVal val="#ppt_y"/>
                                          </p:val>
                                        </p:tav>
                                      </p:tavLst>
                                    </p:anim>
                                  </p:childTnLst>
                                </p:cTn>
                              </p:par>
                              <p:par>
                                <p:cTn id="6359" presetID="1" presetClass="entr" presetSubtype="0" fill="hold" nodeType="withEffect">
                                  <p:stCondLst>
                                    <p:cond delay="0"/>
                                  </p:stCondLst>
                                  <p:childTnLst>
                                    <p:set>
                                      <p:cBhvr>
                                        <p:cTn id="6360" dur="1" fill="hold">
                                          <p:stCondLst>
                                            <p:cond delay="0"/>
                                          </p:stCondLst>
                                        </p:cTn>
                                        <p:tgtEl>
                                          <p:spTgt spid="1246"/>
                                        </p:tgtEl>
                                        <p:attrNameLst>
                                          <p:attrName>style.visibility</p:attrName>
                                        </p:attrNameLst>
                                      </p:cBhvr>
                                      <p:to>
                                        <p:strVal val="visible"/>
                                      </p:to>
                                    </p:set>
                                  </p:childTnLst>
                                </p:cTn>
                              </p:par>
                            </p:childTnLst>
                          </p:cTn>
                        </p:par>
                      </p:childTnLst>
                    </p:cTn>
                  </p:par>
                </p:childTnLst>
              </p:cTn>
              <p:nextCondLst>
                <p:cond evt="onClick" delay="0">
                  <p:tgtEl>
                    <p:spTgt spid="1215"/>
                  </p:tgtEl>
                </p:cond>
              </p:nextCondLst>
            </p:seq>
            <p:seq concurrent="1" nextAc="seek">
              <p:cTn id="6361" restart="whenNotActive" fill="hold" evtFilter="cancelBubble" nodeType="interactiveSeq">
                <p:stCondLst>
                  <p:cond evt="onClick" delay="0">
                    <p:tgtEl>
                      <p:spTgt spid="1213"/>
                    </p:tgtEl>
                  </p:cond>
                </p:stCondLst>
                <p:endSync evt="end" delay="0">
                  <p:rtn val="all"/>
                </p:endSync>
                <p:childTnLst>
                  <p:par>
                    <p:cTn id="6362" fill="hold">
                      <p:stCondLst>
                        <p:cond delay="0"/>
                      </p:stCondLst>
                      <p:childTnLst>
                        <p:par>
                          <p:cTn id="6363" fill="hold">
                            <p:stCondLst>
                              <p:cond delay="0"/>
                            </p:stCondLst>
                            <p:childTnLst>
                              <p:par>
                                <p:cTn id="6364" presetID="2" presetClass="entr" presetSubtype="3" fill="hold" nodeType="clickEffect">
                                  <p:stCondLst>
                                    <p:cond delay="0"/>
                                  </p:stCondLst>
                                  <p:childTnLst>
                                    <p:set>
                                      <p:cBhvr>
                                        <p:cTn id="6365" dur="1" fill="hold">
                                          <p:stCondLst>
                                            <p:cond delay="0"/>
                                          </p:stCondLst>
                                        </p:cTn>
                                        <p:tgtEl>
                                          <p:spTgt spid="1207"/>
                                        </p:tgtEl>
                                        <p:attrNameLst>
                                          <p:attrName>style.visibility</p:attrName>
                                        </p:attrNameLst>
                                      </p:cBhvr>
                                      <p:to>
                                        <p:strVal val="visible"/>
                                      </p:to>
                                    </p:set>
                                    <p:anim calcmode="lin" valueType="num">
                                      <p:cBhvr additive="base">
                                        <p:cTn id="6366" dur="250" fill="hold"/>
                                        <p:tgtEl>
                                          <p:spTgt spid="1207"/>
                                        </p:tgtEl>
                                        <p:attrNameLst>
                                          <p:attrName>ppt_x</p:attrName>
                                        </p:attrNameLst>
                                      </p:cBhvr>
                                      <p:tavLst>
                                        <p:tav tm="0">
                                          <p:val>
                                            <p:strVal val="1+#ppt_w/2"/>
                                          </p:val>
                                        </p:tav>
                                        <p:tav tm="100000">
                                          <p:val>
                                            <p:strVal val="#ppt_x"/>
                                          </p:val>
                                        </p:tav>
                                      </p:tavLst>
                                    </p:anim>
                                    <p:anim calcmode="lin" valueType="num">
                                      <p:cBhvr additive="base">
                                        <p:cTn id="6367" dur="250" fill="hold"/>
                                        <p:tgtEl>
                                          <p:spTgt spid="1207"/>
                                        </p:tgtEl>
                                        <p:attrNameLst>
                                          <p:attrName>ppt_y</p:attrName>
                                        </p:attrNameLst>
                                      </p:cBhvr>
                                      <p:tavLst>
                                        <p:tav tm="0">
                                          <p:val>
                                            <p:strVal val="0-#ppt_h/2"/>
                                          </p:val>
                                        </p:tav>
                                        <p:tav tm="100000">
                                          <p:val>
                                            <p:strVal val="#ppt_y"/>
                                          </p:val>
                                        </p:tav>
                                      </p:tavLst>
                                    </p:anim>
                                  </p:childTnLst>
                                </p:cTn>
                              </p:par>
                              <p:par>
                                <p:cTn id="6368" presetID="1" presetClass="entr" presetSubtype="0" fill="hold" nodeType="withEffect">
                                  <p:stCondLst>
                                    <p:cond delay="0"/>
                                  </p:stCondLst>
                                  <p:childTnLst>
                                    <p:set>
                                      <p:cBhvr>
                                        <p:cTn id="6369" dur="1" fill="hold">
                                          <p:stCondLst>
                                            <p:cond delay="0"/>
                                          </p:stCondLst>
                                        </p:cTn>
                                        <p:tgtEl>
                                          <p:spTgt spid="1246"/>
                                        </p:tgtEl>
                                        <p:attrNameLst>
                                          <p:attrName>style.visibility</p:attrName>
                                        </p:attrNameLst>
                                      </p:cBhvr>
                                      <p:to>
                                        <p:strVal val="visible"/>
                                      </p:to>
                                    </p:set>
                                  </p:childTnLst>
                                </p:cTn>
                              </p:par>
                            </p:childTnLst>
                          </p:cTn>
                        </p:par>
                      </p:childTnLst>
                    </p:cTn>
                  </p:par>
                </p:childTnLst>
              </p:cTn>
              <p:nextCondLst>
                <p:cond evt="onClick" delay="0">
                  <p:tgtEl>
                    <p:spTgt spid="1213"/>
                  </p:tgtEl>
                </p:cond>
              </p:nextCondLst>
            </p:seq>
            <p:seq concurrent="1" nextAc="seek">
              <p:cTn id="6370" restart="whenNotActive" fill="hold" evtFilter="cancelBubble" nodeType="interactiveSeq">
                <p:stCondLst>
                  <p:cond evt="onClick" delay="0">
                    <p:tgtEl>
                      <p:spTgt spid="1214"/>
                    </p:tgtEl>
                  </p:cond>
                </p:stCondLst>
                <p:endSync evt="end" delay="0">
                  <p:rtn val="all"/>
                </p:endSync>
                <p:childTnLst>
                  <p:par>
                    <p:cTn id="6371" fill="hold">
                      <p:stCondLst>
                        <p:cond delay="0"/>
                      </p:stCondLst>
                      <p:childTnLst>
                        <p:par>
                          <p:cTn id="6372" fill="hold">
                            <p:stCondLst>
                              <p:cond delay="0"/>
                            </p:stCondLst>
                            <p:childTnLst>
                              <p:par>
                                <p:cTn id="6373" presetID="2" presetClass="entr" presetSubtype="3" fill="hold" nodeType="clickEffect">
                                  <p:stCondLst>
                                    <p:cond delay="0"/>
                                  </p:stCondLst>
                                  <p:childTnLst>
                                    <p:set>
                                      <p:cBhvr>
                                        <p:cTn id="6374" dur="1" fill="hold">
                                          <p:stCondLst>
                                            <p:cond delay="0"/>
                                          </p:stCondLst>
                                        </p:cTn>
                                        <p:tgtEl>
                                          <p:spTgt spid="1211"/>
                                        </p:tgtEl>
                                        <p:attrNameLst>
                                          <p:attrName>style.visibility</p:attrName>
                                        </p:attrNameLst>
                                      </p:cBhvr>
                                      <p:to>
                                        <p:strVal val="visible"/>
                                      </p:to>
                                    </p:set>
                                    <p:anim calcmode="lin" valueType="num">
                                      <p:cBhvr additive="base">
                                        <p:cTn id="6375" dur="250" fill="hold"/>
                                        <p:tgtEl>
                                          <p:spTgt spid="1211"/>
                                        </p:tgtEl>
                                        <p:attrNameLst>
                                          <p:attrName>ppt_x</p:attrName>
                                        </p:attrNameLst>
                                      </p:cBhvr>
                                      <p:tavLst>
                                        <p:tav tm="0">
                                          <p:val>
                                            <p:strVal val="1+#ppt_w/2"/>
                                          </p:val>
                                        </p:tav>
                                        <p:tav tm="100000">
                                          <p:val>
                                            <p:strVal val="#ppt_x"/>
                                          </p:val>
                                        </p:tav>
                                      </p:tavLst>
                                    </p:anim>
                                    <p:anim calcmode="lin" valueType="num">
                                      <p:cBhvr additive="base">
                                        <p:cTn id="6376" dur="250" fill="hold"/>
                                        <p:tgtEl>
                                          <p:spTgt spid="1211"/>
                                        </p:tgtEl>
                                        <p:attrNameLst>
                                          <p:attrName>ppt_y</p:attrName>
                                        </p:attrNameLst>
                                      </p:cBhvr>
                                      <p:tavLst>
                                        <p:tav tm="0">
                                          <p:val>
                                            <p:strVal val="0-#ppt_h/2"/>
                                          </p:val>
                                        </p:tav>
                                        <p:tav tm="100000">
                                          <p:val>
                                            <p:strVal val="#ppt_y"/>
                                          </p:val>
                                        </p:tav>
                                      </p:tavLst>
                                    </p:anim>
                                  </p:childTnLst>
                                </p:cTn>
                              </p:par>
                              <p:par>
                                <p:cTn id="6377" presetID="1" presetClass="entr" presetSubtype="0" fill="hold" nodeType="withEffect">
                                  <p:stCondLst>
                                    <p:cond delay="0"/>
                                  </p:stCondLst>
                                  <p:childTnLst>
                                    <p:set>
                                      <p:cBhvr>
                                        <p:cTn id="6378" dur="1" fill="hold">
                                          <p:stCondLst>
                                            <p:cond delay="0"/>
                                          </p:stCondLst>
                                        </p:cTn>
                                        <p:tgtEl>
                                          <p:spTgt spid="1246"/>
                                        </p:tgtEl>
                                        <p:attrNameLst>
                                          <p:attrName>style.visibility</p:attrName>
                                        </p:attrNameLst>
                                      </p:cBhvr>
                                      <p:to>
                                        <p:strVal val="visible"/>
                                      </p:to>
                                    </p:set>
                                  </p:childTnLst>
                                </p:cTn>
                              </p:par>
                            </p:childTnLst>
                          </p:cTn>
                        </p:par>
                      </p:childTnLst>
                    </p:cTn>
                  </p:par>
                </p:childTnLst>
              </p:cTn>
              <p:nextCondLst>
                <p:cond evt="onClick" delay="0">
                  <p:tgtEl>
                    <p:spTgt spid="1214"/>
                  </p:tgtEl>
                </p:cond>
              </p:nextCondLst>
            </p:seq>
            <p:seq concurrent="1" nextAc="seek">
              <p:cTn id="6379" restart="whenNotActive" fill="hold" evtFilter="cancelBubble" nodeType="interactiveSeq">
                <p:stCondLst>
                  <p:cond evt="onClick" delay="0">
                    <p:tgtEl>
                      <p:spTgt spid="1210"/>
                    </p:tgtEl>
                  </p:cond>
                </p:stCondLst>
                <p:endSync evt="end" delay="0">
                  <p:rtn val="all"/>
                </p:endSync>
                <p:childTnLst>
                  <p:par>
                    <p:cTn id="6380" fill="hold">
                      <p:stCondLst>
                        <p:cond delay="0"/>
                      </p:stCondLst>
                      <p:childTnLst>
                        <p:par>
                          <p:cTn id="6381" fill="hold">
                            <p:stCondLst>
                              <p:cond delay="0"/>
                            </p:stCondLst>
                            <p:childTnLst>
                              <p:par>
                                <p:cTn id="6382" presetID="2" presetClass="entr" presetSubtype="3" fill="hold" nodeType="clickEffect">
                                  <p:stCondLst>
                                    <p:cond delay="0"/>
                                  </p:stCondLst>
                                  <p:childTnLst>
                                    <p:set>
                                      <p:cBhvr>
                                        <p:cTn id="6383" dur="1" fill="hold">
                                          <p:stCondLst>
                                            <p:cond delay="0"/>
                                          </p:stCondLst>
                                        </p:cTn>
                                        <p:tgtEl>
                                          <p:spTgt spid="1216"/>
                                        </p:tgtEl>
                                        <p:attrNameLst>
                                          <p:attrName>style.visibility</p:attrName>
                                        </p:attrNameLst>
                                      </p:cBhvr>
                                      <p:to>
                                        <p:strVal val="visible"/>
                                      </p:to>
                                    </p:set>
                                    <p:anim calcmode="lin" valueType="num">
                                      <p:cBhvr additive="base">
                                        <p:cTn id="6384" dur="250" fill="hold"/>
                                        <p:tgtEl>
                                          <p:spTgt spid="1216"/>
                                        </p:tgtEl>
                                        <p:attrNameLst>
                                          <p:attrName>ppt_x</p:attrName>
                                        </p:attrNameLst>
                                      </p:cBhvr>
                                      <p:tavLst>
                                        <p:tav tm="0">
                                          <p:val>
                                            <p:strVal val="1+#ppt_w/2"/>
                                          </p:val>
                                        </p:tav>
                                        <p:tav tm="100000">
                                          <p:val>
                                            <p:strVal val="#ppt_x"/>
                                          </p:val>
                                        </p:tav>
                                      </p:tavLst>
                                    </p:anim>
                                    <p:anim calcmode="lin" valueType="num">
                                      <p:cBhvr additive="base">
                                        <p:cTn id="6385" dur="250" fill="hold"/>
                                        <p:tgtEl>
                                          <p:spTgt spid="1216"/>
                                        </p:tgtEl>
                                        <p:attrNameLst>
                                          <p:attrName>ppt_y</p:attrName>
                                        </p:attrNameLst>
                                      </p:cBhvr>
                                      <p:tavLst>
                                        <p:tav tm="0">
                                          <p:val>
                                            <p:strVal val="0-#ppt_h/2"/>
                                          </p:val>
                                        </p:tav>
                                        <p:tav tm="100000">
                                          <p:val>
                                            <p:strVal val="#ppt_y"/>
                                          </p:val>
                                        </p:tav>
                                      </p:tavLst>
                                    </p:anim>
                                  </p:childTnLst>
                                </p:cTn>
                              </p:par>
                              <p:par>
                                <p:cTn id="6386" presetID="1" presetClass="entr" presetSubtype="0" fill="hold" nodeType="withEffect">
                                  <p:stCondLst>
                                    <p:cond delay="0"/>
                                  </p:stCondLst>
                                  <p:childTnLst>
                                    <p:set>
                                      <p:cBhvr>
                                        <p:cTn id="6387" dur="1" fill="hold">
                                          <p:stCondLst>
                                            <p:cond delay="0"/>
                                          </p:stCondLst>
                                        </p:cTn>
                                        <p:tgtEl>
                                          <p:spTgt spid="1246"/>
                                        </p:tgtEl>
                                        <p:attrNameLst>
                                          <p:attrName>style.visibility</p:attrName>
                                        </p:attrNameLst>
                                      </p:cBhvr>
                                      <p:to>
                                        <p:strVal val="visible"/>
                                      </p:to>
                                    </p:set>
                                  </p:childTnLst>
                                </p:cTn>
                              </p:par>
                            </p:childTnLst>
                          </p:cTn>
                        </p:par>
                      </p:childTnLst>
                    </p:cTn>
                  </p:par>
                </p:childTnLst>
              </p:cTn>
              <p:nextCondLst>
                <p:cond evt="onClick" delay="0">
                  <p:tgtEl>
                    <p:spTgt spid="1210"/>
                  </p:tgtEl>
                </p:cond>
              </p:nextCondLst>
            </p:seq>
            <p:seq concurrent="1" nextAc="seek">
              <p:cTn id="6388" restart="whenNotActive" fill="hold" evtFilter="cancelBubble" nodeType="interactiveSeq">
                <p:stCondLst>
                  <p:cond evt="onClick" delay="0">
                    <p:tgtEl>
                      <p:spTgt spid="1218"/>
                    </p:tgtEl>
                  </p:cond>
                </p:stCondLst>
                <p:endSync evt="end" delay="0">
                  <p:rtn val="all"/>
                </p:endSync>
                <p:childTnLst>
                  <p:par>
                    <p:cTn id="6389" fill="hold">
                      <p:stCondLst>
                        <p:cond delay="0"/>
                      </p:stCondLst>
                      <p:childTnLst>
                        <p:par>
                          <p:cTn id="6390" fill="hold">
                            <p:stCondLst>
                              <p:cond delay="0"/>
                            </p:stCondLst>
                            <p:childTnLst>
                              <p:par>
                                <p:cTn id="6391" presetID="2" presetClass="entr" presetSubtype="3" fill="hold" nodeType="clickEffect">
                                  <p:stCondLst>
                                    <p:cond delay="0"/>
                                  </p:stCondLst>
                                  <p:childTnLst>
                                    <p:set>
                                      <p:cBhvr>
                                        <p:cTn id="6392" dur="1" fill="hold">
                                          <p:stCondLst>
                                            <p:cond delay="0"/>
                                          </p:stCondLst>
                                        </p:cTn>
                                        <p:tgtEl>
                                          <p:spTgt spid="1028"/>
                                        </p:tgtEl>
                                        <p:attrNameLst>
                                          <p:attrName>style.visibility</p:attrName>
                                        </p:attrNameLst>
                                      </p:cBhvr>
                                      <p:to>
                                        <p:strVal val="visible"/>
                                      </p:to>
                                    </p:set>
                                    <p:anim calcmode="lin" valueType="num">
                                      <p:cBhvr additive="base">
                                        <p:cTn id="6393" dur="250" fill="hold"/>
                                        <p:tgtEl>
                                          <p:spTgt spid="1028"/>
                                        </p:tgtEl>
                                        <p:attrNameLst>
                                          <p:attrName>ppt_x</p:attrName>
                                        </p:attrNameLst>
                                      </p:cBhvr>
                                      <p:tavLst>
                                        <p:tav tm="0">
                                          <p:val>
                                            <p:strVal val="1+#ppt_w/2"/>
                                          </p:val>
                                        </p:tav>
                                        <p:tav tm="100000">
                                          <p:val>
                                            <p:strVal val="#ppt_x"/>
                                          </p:val>
                                        </p:tav>
                                      </p:tavLst>
                                    </p:anim>
                                    <p:anim calcmode="lin" valueType="num">
                                      <p:cBhvr additive="base">
                                        <p:cTn id="6394" dur="250" fill="hold"/>
                                        <p:tgtEl>
                                          <p:spTgt spid="1028"/>
                                        </p:tgtEl>
                                        <p:attrNameLst>
                                          <p:attrName>ppt_y</p:attrName>
                                        </p:attrNameLst>
                                      </p:cBhvr>
                                      <p:tavLst>
                                        <p:tav tm="0">
                                          <p:val>
                                            <p:strVal val="0-#ppt_h/2"/>
                                          </p:val>
                                        </p:tav>
                                        <p:tav tm="100000">
                                          <p:val>
                                            <p:strVal val="#ppt_y"/>
                                          </p:val>
                                        </p:tav>
                                      </p:tavLst>
                                    </p:anim>
                                  </p:childTnLst>
                                </p:cTn>
                              </p:par>
                              <p:par>
                                <p:cTn id="6395" presetID="1" presetClass="entr" presetSubtype="0" fill="hold" nodeType="withEffect">
                                  <p:stCondLst>
                                    <p:cond delay="0"/>
                                  </p:stCondLst>
                                  <p:childTnLst>
                                    <p:set>
                                      <p:cBhvr>
                                        <p:cTn id="6396" dur="1" fill="hold">
                                          <p:stCondLst>
                                            <p:cond delay="0"/>
                                          </p:stCondLst>
                                        </p:cTn>
                                        <p:tgtEl>
                                          <p:spTgt spid="1247"/>
                                        </p:tgtEl>
                                        <p:attrNameLst>
                                          <p:attrName>style.visibility</p:attrName>
                                        </p:attrNameLst>
                                      </p:cBhvr>
                                      <p:to>
                                        <p:strVal val="visible"/>
                                      </p:to>
                                    </p:set>
                                  </p:childTnLst>
                                </p:cTn>
                              </p:par>
                            </p:childTnLst>
                          </p:cTn>
                        </p:par>
                      </p:childTnLst>
                    </p:cTn>
                  </p:par>
                </p:childTnLst>
              </p:cTn>
              <p:nextCondLst>
                <p:cond evt="onClick" delay="0">
                  <p:tgtEl>
                    <p:spTgt spid="1218"/>
                  </p:tgtEl>
                </p:cond>
              </p:nextCondLst>
            </p:seq>
            <p:seq concurrent="1" nextAc="seek">
              <p:cTn id="6397" restart="whenNotActive" fill="hold" evtFilter="cancelBubble" nodeType="interactiveSeq">
                <p:stCondLst>
                  <p:cond evt="onClick" delay="0">
                    <p:tgtEl>
                      <p:spTgt spid="1221"/>
                    </p:tgtEl>
                  </p:cond>
                </p:stCondLst>
                <p:endSync evt="end" delay="0">
                  <p:rtn val="all"/>
                </p:endSync>
                <p:childTnLst>
                  <p:par>
                    <p:cTn id="6398" fill="hold">
                      <p:stCondLst>
                        <p:cond delay="0"/>
                      </p:stCondLst>
                      <p:childTnLst>
                        <p:par>
                          <p:cTn id="6399" fill="hold">
                            <p:stCondLst>
                              <p:cond delay="0"/>
                            </p:stCondLst>
                            <p:childTnLst>
                              <p:par>
                                <p:cTn id="6400" presetID="2" presetClass="entr" presetSubtype="3" fill="hold" nodeType="clickEffect">
                                  <p:stCondLst>
                                    <p:cond delay="0"/>
                                  </p:stCondLst>
                                  <p:childTnLst>
                                    <p:set>
                                      <p:cBhvr>
                                        <p:cTn id="6401" dur="1" fill="hold">
                                          <p:stCondLst>
                                            <p:cond delay="0"/>
                                          </p:stCondLst>
                                        </p:cTn>
                                        <p:tgtEl>
                                          <p:spTgt spid="1040"/>
                                        </p:tgtEl>
                                        <p:attrNameLst>
                                          <p:attrName>style.visibility</p:attrName>
                                        </p:attrNameLst>
                                      </p:cBhvr>
                                      <p:to>
                                        <p:strVal val="visible"/>
                                      </p:to>
                                    </p:set>
                                    <p:anim calcmode="lin" valueType="num">
                                      <p:cBhvr additive="base">
                                        <p:cTn id="6402" dur="250" fill="hold"/>
                                        <p:tgtEl>
                                          <p:spTgt spid="1040"/>
                                        </p:tgtEl>
                                        <p:attrNameLst>
                                          <p:attrName>ppt_x</p:attrName>
                                        </p:attrNameLst>
                                      </p:cBhvr>
                                      <p:tavLst>
                                        <p:tav tm="0">
                                          <p:val>
                                            <p:strVal val="1+#ppt_w/2"/>
                                          </p:val>
                                        </p:tav>
                                        <p:tav tm="100000">
                                          <p:val>
                                            <p:strVal val="#ppt_x"/>
                                          </p:val>
                                        </p:tav>
                                      </p:tavLst>
                                    </p:anim>
                                    <p:anim calcmode="lin" valueType="num">
                                      <p:cBhvr additive="base">
                                        <p:cTn id="6403" dur="250" fill="hold"/>
                                        <p:tgtEl>
                                          <p:spTgt spid="1040"/>
                                        </p:tgtEl>
                                        <p:attrNameLst>
                                          <p:attrName>ppt_y</p:attrName>
                                        </p:attrNameLst>
                                      </p:cBhvr>
                                      <p:tavLst>
                                        <p:tav tm="0">
                                          <p:val>
                                            <p:strVal val="0-#ppt_h/2"/>
                                          </p:val>
                                        </p:tav>
                                        <p:tav tm="100000">
                                          <p:val>
                                            <p:strVal val="#ppt_y"/>
                                          </p:val>
                                        </p:tav>
                                      </p:tavLst>
                                    </p:anim>
                                  </p:childTnLst>
                                </p:cTn>
                              </p:par>
                              <p:par>
                                <p:cTn id="6404" presetID="1" presetClass="entr" presetSubtype="0" fill="hold" nodeType="withEffect">
                                  <p:stCondLst>
                                    <p:cond delay="0"/>
                                  </p:stCondLst>
                                  <p:childTnLst>
                                    <p:set>
                                      <p:cBhvr>
                                        <p:cTn id="6405" dur="1" fill="hold">
                                          <p:stCondLst>
                                            <p:cond delay="0"/>
                                          </p:stCondLst>
                                        </p:cTn>
                                        <p:tgtEl>
                                          <p:spTgt spid="1247"/>
                                        </p:tgtEl>
                                        <p:attrNameLst>
                                          <p:attrName>style.visibility</p:attrName>
                                        </p:attrNameLst>
                                      </p:cBhvr>
                                      <p:to>
                                        <p:strVal val="visible"/>
                                      </p:to>
                                    </p:set>
                                  </p:childTnLst>
                                </p:cTn>
                              </p:par>
                            </p:childTnLst>
                          </p:cTn>
                        </p:par>
                      </p:childTnLst>
                    </p:cTn>
                  </p:par>
                </p:childTnLst>
              </p:cTn>
              <p:nextCondLst>
                <p:cond evt="onClick" delay="0">
                  <p:tgtEl>
                    <p:spTgt spid="1221"/>
                  </p:tgtEl>
                </p:cond>
              </p:nextCondLst>
            </p:seq>
            <p:seq concurrent="1" nextAc="seek">
              <p:cTn id="6406" restart="whenNotActive" fill="hold" evtFilter="cancelBubble" nodeType="interactiveSeq">
                <p:stCondLst>
                  <p:cond evt="onClick" delay="0">
                    <p:tgtEl>
                      <p:spTgt spid="1219"/>
                    </p:tgtEl>
                  </p:cond>
                </p:stCondLst>
                <p:endSync evt="end" delay="0">
                  <p:rtn val="all"/>
                </p:endSync>
                <p:childTnLst>
                  <p:par>
                    <p:cTn id="6407" fill="hold">
                      <p:stCondLst>
                        <p:cond delay="0"/>
                      </p:stCondLst>
                      <p:childTnLst>
                        <p:par>
                          <p:cTn id="6408" fill="hold">
                            <p:stCondLst>
                              <p:cond delay="0"/>
                            </p:stCondLst>
                            <p:childTnLst>
                              <p:par>
                                <p:cTn id="6409" presetID="2" presetClass="entr" presetSubtype="3" fill="hold" nodeType="clickEffect">
                                  <p:stCondLst>
                                    <p:cond delay="0"/>
                                  </p:stCondLst>
                                  <p:childTnLst>
                                    <p:set>
                                      <p:cBhvr>
                                        <p:cTn id="6410" dur="1" fill="hold">
                                          <p:stCondLst>
                                            <p:cond delay="0"/>
                                          </p:stCondLst>
                                        </p:cTn>
                                        <p:tgtEl>
                                          <p:spTgt spid="1027"/>
                                        </p:tgtEl>
                                        <p:attrNameLst>
                                          <p:attrName>style.visibility</p:attrName>
                                        </p:attrNameLst>
                                      </p:cBhvr>
                                      <p:to>
                                        <p:strVal val="visible"/>
                                      </p:to>
                                    </p:set>
                                    <p:anim calcmode="lin" valueType="num">
                                      <p:cBhvr additive="base">
                                        <p:cTn id="6411" dur="250" fill="hold"/>
                                        <p:tgtEl>
                                          <p:spTgt spid="1027"/>
                                        </p:tgtEl>
                                        <p:attrNameLst>
                                          <p:attrName>ppt_x</p:attrName>
                                        </p:attrNameLst>
                                      </p:cBhvr>
                                      <p:tavLst>
                                        <p:tav tm="0">
                                          <p:val>
                                            <p:strVal val="1+#ppt_w/2"/>
                                          </p:val>
                                        </p:tav>
                                        <p:tav tm="100000">
                                          <p:val>
                                            <p:strVal val="#ppt_x"/>
                                          </p:val>
                                        </p:tav>
                                      </p:tavLst>
                                    </p:anim>
                                    <p:anim calcmode="lin" valueType="num">
                                      <p:cBhvr additive="base">
                                        <p:cTn id="6412" dur="250" fill="hold"/>
                                        <p:tgtEl>
                                          <p:spTgt spid="1027"/>
                                        </p:tgtEl>
                                        <p:attrNameLst>
                                          <p:attrName>ppt_y</p:attrName>
                                        </p:attrNameLst>
                                      </p:cBhvr>
                                      <p:tavLst>
                                        <p:tav tm="0">
                                          <p:val>
                                            <p:strVal val="0-#ppt_h/2"/>
                                          </p:val>
                                        </p:tav>
                                        <p:tav tm="100000">
                                          <p:val>
                                            <p:strVal val="#ppt_y"/>
                                          </p:val>
                                        </p:tav>
                                      </p:tavLst>
                                    </p:anim>
                                  </p:childTnLst>
                                </p:cTn>
                              </p:par>
                              <p:par>
                                <p:cTn id="6413" presetID="1" presetClass="entr" presetSubtype="0" fill="hold" nodeType="withEffect">
                                  <p:stCondLst>
                                    <p:cond delay="0"/>
                                  </p:stCondLst>
                                  <p:childTnLst>
                                    <p:set>
                                      <p:cBhvr>
                                        <p:cTn id="6414" dur="1" fill="hold">
                                          <p:stCondLst>
                                            <p:cond delay="0"/>
                                          </p:stCondLst>
                                        </p:cTn>
                                        <p:tgtEl>
                                          <p:spTgt spid="1247"/>
                                        </p:tgtEl>
                                        <p:attrNameLst>
                                          <p:attrName>style.visibility</p:attrName>
                                        </p:attrNameLst>
                                      </p:cBhvr>
                                      <p:to>
                                        <p:strVal val="visible"/>
                                      </p:to>
                                    </p:set>
                                  </p:childTnLst>
                                </p:cTn>
                              </p:par>
                            </p:childTnLst>
                          </p:cTn>
                        </p:par>
                      </p:childTnLst>
                    </p:cTn>
                  </p:par>
                </p:childTnLst>
              </p:cTn>
              <p:nextCondLst>
                <p:cond evt="onClick" delay="0">
                  <p:tgtEl>
                    <p:spTgt spid="1219"/>
                  </p:tgtEl>
                </p:cond>
              </p:nextCondLst>
            </p:seq>
            <p:seq concurrent="1" nextAc="seek">
              <p:cTn id="6415" restart="whenNotActive" fill="hold" evtFilter="cancelBubble" nodeType="interactiveSeq">
                <p:stCondLst>
                  <p:cond evt="onClick" delay="0">
                    <p:tgtEl>
                      <p:spTgt spid="1220"/>
                    </p:tgtEl>
                  </p:cond>
                </p:stCondLst>
                <p:endSync evt="end" delay="0">
                  <p:rtn val="all"/>
                </p:endSync>
                <p:childTnLst>
                  <p:par>
                    <p:cTn id="6416" fill="hold">
                      <p:stCondLst>
                        <p:cond delay="0"/>
                      </p:stCondLst>
                      <p:childTnLst>
                        <p:par>
                          <p:cTn id="6417" fill="hold">
                            <p:stCondLst>
                              <p:cond delay="0"/>
                            </p:stCondLst>
                            <p:childTnLst>
                              <p:par>
                                <p:cTn id="6418" presetID="2" presetClass="entr" presetSubtype="3" fill="hold" nodeType="clickEffect">
                                  <p:stCondLst>
                                    <p:cond delay="0"/>
                                  </p:stCondLst>
                                  <p:childTnLst>
                                    <p:set>
                                      <p:cBhvr>
                                        <p:cTn id="6419" dur="1" fill="hold">
                                          <p:stCondLst>
                                            <p:cond delay="0"/>
                                          </p:stCondLst>
                                        </p:cTn>
                                        <p:tgtEl>
                                          <p:spTgt spid="1223"/>
                                        </p:tgtEl>
                                        <p:attrNameLst>
                                          <p:attrName>style.visibility</p:attrName>
                                        </p:attrNameLst>
                                      </p:cBhvr>
                                      <p:to>
                                        <p:strVal val="visible"/>
                                      </p:to>
                                    </p:set>
                                    <p:anim calcmode="lin" valueType="num">
                                      <p:cBhvr additive="base">
                                        <p:cTn id="6420" dur="250" fill="hold"/>
                                        <p:tgtEl>
                                          <p:spTgt spid="1223"/>
                                        </p:tgtEl>
                                        <p:attrNameLst>
                                          <p:attrName>ppt_x</p:attrName>
                                        </p:attrNameLst>
                                      </p:cBhvr>
                                      <p:tavLst>
                                        <p:tav tm="0">
                                          <p:val>
                                            <p:strVal val="1+#ppt_w/2"/>
                                          </p:val>
                                        </p:tav>
                                        <p:tav tm="100000">
                                          <p:val>
                                            <p:strVal val="#ppt_x"/>
                                          </p:val>
                                        </p:tav>
                                      </p:tavLst>
                                    </p:anim>
                                    <p:anim calcmode="lin" valueType="num">
                                      <p:cBhvr additive="base">
                                        <p:cTn id="6421" dur="250" fill="hold"/>
                                        <p:tgtEl>
                                          <p:spTgt spid="1223"/>
                                        </p:tgtEl>
                                        <p:attrNameLst>
                                          <p:attrName>ppt_y</p:attrName>
                                        </p:attrNameLst>
                                      </p:cBhvr>
                                      <p:tavLst>
                                        <p:tav tm="0">
                                          <p:val>
                                            <p:strVal val="0-#ppt_h/2"/>
                                          </p:val>
                                        </p:tav>
                                        <p:tav tm="100000">
                                          <p:val>
                                            <p:strVal val="#ppt_y"/>
                                          </p:val>
                                        </p:tav>
                                      </p:tavLst>
                                    </p:anim>
                                  </p:childTnLst>
                                </p:cTn>
                              </p:par>
                              <p:par>
                                <p:cTn id="6422" presetID="1" presetClass="entr" presetSubtype="0" fill="hold" nodeType="withEffect">
                                  <p:stCondLst>
                                    <p:cond delay="0"/>
                                  </p:stCondLst>
                                  <p:childTnLst>
                                    <p:set>
                                      <p:cBhvr>
                                        <p:cTn id="6423" dur="1" fill="hold">
                                          <p:stCondLst>
                                            <p:cond delay="0"/>
                                          </p:stCondLst>
                                        </p:cTn>
                                        <p:tgtEl>
                                          <p:spTgt spid="1247"/>
                                        </p:tgtEl>
                                        <p:attrNameLst>
                                          <p:attrName>style.visibility</p:attrName>
                                        </p:attrNameLst>
                                      </p:cBhvr>
                                      <p:to>
                                        <p:strVal val="visible"/>
                                      </p:to>
                                    </p:set>
                                  </p:childTnLst>
                                </p:cTn>
                              </p:par>
                            </p:childTnLst>
                          </p:cTn>
                        </p:par>
                      </p:childTnLst>
                    </p:cTn>
                  </p:par>
                </p:childTnLst>
              </p:cTn>
              <p:nextCondLst>
                <p:cond evt="onClick" delay="0">
                  <p:tgtEl>
                    <p:spTgt spid="1220"/>
                  </p:tgtEl>
                </p:cond>
              </p:nextCondLst>
            </p:seq>
            <p:seq concurrent="1" nextAc="seek">
              <p:cTn id="6424" restart="whenNotActive" fill="hold" evtFilter="cancelBubble" nodeType="interactiveSeq">
                <p:stCondLst>
                  <p:cond evt="onClick" delay="0">
                    <p:tgtEl>
                      <p:spTgt spid="1217"/>
                    </p:tgtEl>
                  </p:cond>
                </p:stCondLst>
                <p:endSync evt="end" delay="0">
                  <p:rtn val="all"/>
                </p:endSync>
                <p:childTnLst>
                  <p:par>
                    <p:cTn id="6425" fill="hold">
                      <p:stCondLst>
                        <p:cond delay="0"/>
                      </p:stCondLst>
                      <p:childTnLst>
                        <p:par>
                          <p:cTn id="6426" fill="hold">
                            <p:stCondLst>
                              <p:cond delay="0"/>
                            </p:stCondLst>
                            <p:childTnLst>
                              <p:par>
                                <p:cTn id="6427" presetID="2" presetClass="entr" presetSubtype="3" fill="hold" nodeType="clickEffect">
                                  <p:stCondLst>
                                    <p:cond delay="0"/>
                                  </p:stCondLst>
                                  <p:childTnLst>
                                    <p:set>
                                      <p:cBhvr>
                                        <p:cTn id="6428" dur="1" fill="hold">
                                          <p:stCondLst>
                                            <p:cond delay="0"/>
                                          </p:stCondLst>
                                        </p:cTn>
                                        <p:tgtEl>
                                          <p:spTgt spid="1222"/>
                                        </p:tgtEl>
                                        <p:attrNameLst>
                                          <p:attrName>style.visibility</p:attrName>
                                        </p:attrNameLst>
                                      </p:cBhvr>
                                      <p:to>
                                        <p:strVal val="visible"/>
                                      </p:to>
                                    </p:set>
                                    <p:anim calcmode="lin" valueType="num">
                                      <p:cBhvr additive="base">
                                        <p:cTn id="6429" dur="250" fill="hold"/>
                                        <p:tgtEl>
                                          <p:spTgt spid="1222"/>
                                        </p:tgtEl>
                                        <p:attrNameLst>
                                          <p:attrName>ppt_x</p:attrName>
                                        </p:attrNameLst>
                                      </p:cBhvr>
                                      <p:tavLst>
                                        <p:tav tm="0">
                                          <p:val>
                                            <p:strVal val="1+#ppt_w/2"/>
                                          </p:val>
                                        </p:tav>
                                        <p:tav tm="100000">
                                          <p:val>
                                            <p:strVal val="#ppt_x"/>
                                          </p:val>
                                        </p:tav>
                                      </p:tavLst>
                                    </p:anim>
                                    <p:anim calcmode="lin" valueType="num">
                                      <p:cBhvr additive="base">
                                        <p:cTn id="6430" dur="250" fill="hold"/>
                                        <p:tgtEl>
                                          <p:spTgt spid="1222"/>
                                        </p:tgtEl>
                                        <p:attrNameLst>
                                          <p:attrName>ppt_y</p:attrName>
                                        </p:attrNameLst>
                                      </p:cBhvr>
                                      <p:tavLst>
                                        <p:tav tm="0">
                                          <p:val>
                                            <p:strVal val="0-#ppt_h/2"/>
                                          </p:val>
                                        </p:tav>
                                        <p:tav tm="100000">
                                          <p:val>
                                            <p:strVal val="#ppt_y"/>
                                          </p:val>
                                        </p:tav>
                                      </p:tavLst>
                                    </p:anim>
                                  </p:childTnLst>
                                </p:cTn>
                              </p:par>
                              <p:par>
                                <p:cTn id="6431" presetID="1" presetClass="entr" presetSubtype="0" fill="hold" nodeType="withEffect">
                                  <p:stCondLst>
                                    <p:cond delay="0"/>
                                  </p:stCondLst>
                                  <p:childTnLst>
                                    <p:set>
                                      <p:cBhvr>
                                        <p:cTn id="6432" dur="1" fill="hold">
                                          <p:stCondLst>
                                            <p:cond delay="0"/>
                                          </p:stCondLst>
                                        </p:cTn>
                                        <p:tgtEl>
                                          <p:spTgt spid="1247"/>
                                        </p:tgtEl>
                                        <p:attrNameLst>
                                          <p:attrName>style.visibility</p:attrName>
                                        </p:attrNameLst>
                                      </p:cBhvr>
                                      <p:to>
                                        <p:strVal val="visible"/>
                                      </p:to>
                                    </p:set>
                                  </p:childTnLst>
                                </p:cTn>
                              </p:par>
                            </p:childTnLst>
                          </p:cTn>
                        </p:par>
                      </p:childTnLst>
                    </p:cTn>
                  </p:par>
                </p:childTnLst>
              </p:cTn>
              <p:nextCondLst>
                <p:cond evt="onClick" delay="0">
                  <p:tgtEl>
                    <p:spTgt spid="1217"/>
                  </p:tgtEl>
                </p:cond>
              </p:nextCondLst>
            </p:seq>
            <p:seq concurrent="1" nextAc="seek">
              <p:cTn id="6433" restart="whenNotActive" fill="hold" evtFilter="cancelBubble" nodeType="interactiveSeq">
                <p:stCondLst>
                  <p:cond evt="onClick" delay="0">
                    <p:tgtEl>
                      <p:spTgt spid="1226"/>
                    </p:tgtEl>
                  </p:cond>
                </p:stCondLst>
                <p:endSync evt="end" delay="0">
                  <p:rtn val="all"/>
                </p:endSync>
                <p:childTnLst>
                  <p:par>
                    <p:cTn id="6434" fill="hold">
                      <p:stCondLst>
                        <p:cond delay="0"/>
                      </p:stCondLst>
                      <p:childTnLst>
                        <p:par>
                          <p:cTn id="6435" fill="hold">
                            <p:stCondLst>
                              <p:cond delay="0"/>
                            </p:stCondLst>
                            <p:childTnLst>
                              <p:par>
                                <p:cTn id="6436" presetID="2" presetClass="entr" presetSubtype="3" fill="hold" nodeType="clickEffect">
                                  <p:stCondLst>
                                    <p:cond delay="0"/>
                                  </p:stCondLst>
                                  <p:childTnLst>
                                    <p:set>
                                      <p:cBhvr>
                                        <p:cTn id="6437" dur="1" fill="hold">
                                          <p:stCondLst>
                                            <p:cond delay="0"/>
                                          </p:stCondLst>
                                        </p:cTn>
                                        <p:tgtEl>
                                          <p:spTgt spid="1225"/>
                                        </p:tgtEl>
                                        <p:attrNameLst>
                                          <p:attrName>style.visibility</p:attrName>
                                        </p:attrNameLst>
                                      </p:cBhvr>
                                      <p:to>
                                        <p:strVal val="visible"/>
                                      </p:to>
                                    </p:set>
                                    <p:anim calcmode="lin" valueType="num">
                                      <p:cBhvr additive="base">
                                        <p:cTn id="6438" dur="250" fill="hold"/>
                                        <p:tgtEl>
                                          <p:spTgt spid="1225"/>
                                        </p:tgtEl>
                                        <p:attrNameLst>
                                          <p:attrName>ppt_x</p:attrName>
                                        </p:attrNameLst>
                                      </p:cBhvr>
                                      <p:tavLst>
                                        <p:tav tm="0">
                                          <p:val>
                                            <p:strVal val="1+#ppt_w/2"/>
                                          </p:val>
                                        </p:tav>
                                        <p:tav tm="100000">
                                          <p:val>
                                            <p:strVal val="#ppt_x"/>
                                          </p:val>
                                        </p:tav>
                                      </p:tavLst>
                                    </p:anim>
                                    <p:anim calcmode="lin" valueType="num">
                                      <p:cBhvr additive="base">
                                        <p:cTn id="6439" dur="250" fill="hold"/>
                                        <p:tgtEl>
                                          <p:spTgt spid="1225"/>
                                        </p:tgtEl>
                                        <p:attrNameLst>
                                          <p:attrName>ppt_y</p:attrName>
                                        </p:attrNameLst>
                                      </p:cBhvr>
                                      <p:tavLst>
                                        <p:tav tm="0">
                                          <p:val>
                                            <p:strVal val="0-#ppt_h/2"/>
                                          </p:val>
                                        </p:tav>
                                        <p:tav tm="100000">
                                          <p:val>
                                            <p:strVal val="#ppt_y"/>
                                          </p:val>
                                        </p:tav>
                                      </p:tavLst>
                                    </p:anim>
                                  </p:childTnLst>
                                </p:cTn>
                              </p:par>
                              <p:par>
                                <p:cTn id="6440" presetID="1" presetClass="entr" presetSubtype="0" fill="hold" nodeType="withEffect">
                                  <p:stCondLst>
                                    <p:cond delay="0"/>
                                  </p:stCondLst>
                                  <p:childTnLst>
                                    <p:set>
                                      <p:cBhvr>
                                        <p:cTn id="6441" dur="1" fill="hold">
                                          <p:stCondLst>
                                            <p:cond delay="0"/>
                                          </p:stCondLst>
                                        </p:cTn>
                                        <p:tgtEl>
                                          <p:spTgt spid="1248"/>
                                        </p:tgtEl>
                                        <p:attrNameLst>
                                          <p:attrName>style.visibility</p:attrName>
                                        </p:attrNameLst>
                                      </p:cBhvr>
                                      <p:to>
                                        <p:strVal val="visible"/>
                                      </p:to>
                                    </p:set>
                                  </p:childTnLst>
                                </p:cTn>
                              </p:par>
                            </p:childTnLst>
                          </p:cTn>
                        </p:par>
                      </p:childTnLst>
                    </p:cTn>
                  </p:par>
                </p:childTnLst>
              </p:cTn>
              <p:nextCondLst>
                <p:cond evt="onClick" delay="0">
                  <p:tgtEl>
                    <p:spTgt spid="1226"/>
                  </p:tgtEl>
                </p:cond>
              </p:nextCondLst>
            </p:seq>
            <p:seq concurrent="1" nextAc="seek">
              <p:cTn id="6442" restart="whenNotActive" fill="hold" evtFilter="cancelBubble" nodeType="interactiveSeq">
                <p:stCondLst>
                  <p:cond evt="onClick" delay="0">
                    <p:tgtEl>
                      <p:spTgt spid="1227"/>
                    </p:tgtEl>
                  </p:cond>
                </p:stCondLst>
                <p:endSync evt="end" delay="0">
                  <p:rtn val="all"/>
                </p:endSync>
                <p:childTnLst>
                  <p:par>
                    <p:cTn id="6443" fill="hold">
                      <p:stCondLst>
                        <p:cond delay="0"/>
                      </p:stCondLst>
                      <p:childTnLst>
                        <p:par>
                          <p:cTn id="6444" fill="hold">
                            <p:stCondLst>
                              <p:cond delay="0"/>
                            </p:stCondLst>
                            <p:childTnLst>
                              <p:par>
                                <p:cTn id="6445" presetID="2" presetClass="entr" presetSubtype="3" fill="hold" nodeType="clickEffect">
                                  <p:stCondLst>
                                    <p:cond delay="0"/>
                                  </p:stCondLst>
                                  <p:childTnLst>
                                    <p:set>
                                      <p:cBhvr>
                                        <p:cTn id="6446" dur="1" fill="hold">
                                          <p:stCondLst>
                                            <p:cond delay="0"/>
                                          </p:stCondLst>
                                        </p:cTn>
                                        <p:tgtEl>
                                          <p:spTgt spid="1224"/>
                                        </p:tgtEl>
                                        <p:attrNameLst>
                                          <p:attrName>style.visibility</p:attrName>
                                        </p:attrNameLst>
                                      </p:cBhvr>
                                      <p:to>
                                        <p:strVal val="visible"/>
                                      </p:to>
                                    </p:set>
                                    <p:anim calcmode="lin" valueType="num">
                                      <p:cBhvr additive="base">
                                        <p:cTn id="6447" dur="250" fill="hold"/>
                                        <p:tgtEl>
                                          <p:spTgt spid="1224"/>
                                        </p:tgtEl>
                                        <p:attrNameLst>
                                          <p:attrName>ppt_x</p:attrName>
                                        </p:attrNameLst>
                                      </p:cBhvr>
                                      <p:tavLst>
                                        <p:tav tm="0">
                                          <p:val>
                                            <p:strVal val="1+#ppt_w/2"/>
                                          </p:val>
                                        </p:tav>
                                        <p:tav tm="100000">
                                          <p:val>
                                            <p:strVal val="#ppt_x"/>
                                          </p:val>
                                        </p:tav>
                                      </p:tavLst>
                                    </p:anim>
                                    <p:anim calcmode="lin" valueType="num">
                                      <p:cBhvr additive="base">
                                        <p:cTn id="6448" dur="250" fill="hold"/>
                                        <p:tgtEl>
                                          <p:spTgt spid="1224"/>
                                        </p:tgtEl>
                                        <p:attrNameLst>
                                          <p:attrName>ppt_y</p:attrName>
                                        </p:attrNameLst>
                                      </p:cBhvr>
                                      <p:tavLst>
                                        <p:tav tm="0">
                                          <p:val>
                                            <p:strVal val="0-#ppt_h/2"/>
                                          </p:val>
                                        </p:tav>
                                        <p:tav tm="100000">
                                          <p:val>
                                            <p:strVal val="#ppt_y"/>
                                          </p:val>
                                        </p:tav>
                                      </p:tavLst>
                                    </p:anim>
                                  </p:childTnLst>
                                </p:cTn>
                              </p:par>
                              <p:par>
                                <p:cTn id="6449" presetID="1" presetClass="entr" presetSubtype="0" fill="hold" nodeType="withEffect">
                                  <p:stCondLst>
                                    <p:cond delay="0"/>
                                  </p:stCondLst>
                                  <p:childTnLst>
                                    <p:set>
                                      <p:cBhvr>
                                        <p:cTn id="6450" dur="1" fill="hold">
                                          <p:stCondLst>
                                            <p:cond delay="0"/>
                                          </p:stCondLst>
                                        </p:cTn>
                                        <p:tgtEl>
                                          <p:spTgt spid="1248"/>
                                        </p:tgtEl>
                                        <p:attrNameLst>
                                          <p:attrName>style.visibility</p:attrName>
                                        </p:attrNameLst>
                                      </p:cBhvr>
                                      <p:to>
                                        <p:strVal val="visible"/>
                                      </p:to>
                                    </p:set>
                                  </p:childTnLst>
                                </p:cTn>
                              </p:par>
                            </p:childTnLst>
                          </p:cTn>
                        </p:par>
                      </p:childTnLst>
                    </p:cTn>
                  </p:par>
                </p:childTnLst>
              </p:cTn>
              <p:nextCondLst>
                <p:cond evt="onClick" delay="0">
                  <p:tgtEl>
                    <p:spTgt spid="1227"/>
                  </p:tgtEl>
                </p:cond>
              </p:nextCondLst>
            </p:seq>
            <p:seq concurrent="1" nextAc="seek">
              <p:cTn id="6451" restart="whenNotActive" fill="hold" evtFilter="cancelBubble" nodeType="interactiveSeq">
                <p:stCondLst>
                  <p:cond evt="onClick" delay="0">
                    <p:tgtEl>
                      <p:spTgt spid="1278"/>
                    </p:tgtEl>
                  </p:cond>
                </p:stCondLst>
                <p:endSync evt="end" delay="0">
                  <p:rtn val="all"/>
                </p:endSync>
                <p:childTnLst>
                  <p:par>
                    <p:cTn id="6452" fill="hold">
                      <p:stCondLst>
                        <p:cond delay="0"/>
                      </p:stCondLst>
                      <p:childTnLst>
                        <p:par>
                          <p:cTn id="6453" fill="hold">
                            <p:stCondLst>
                              <p:cond delay="0"/>
                            </p:stCondLst>
                            <p:childTnLst>
                              <p:par>
                                <p:cTn id="6454" presetID="2" presetClass="entr" presetSubtype="3" fill="hold" nodeType="clickEffect">
                                  <p:stCondLst>
                                    <p:cond delay="0"/>
                                  </p:stCondLst>
                                  <p:childTnLst>
                                    <p:set>
                                      <p:cBhvr>
                                        <p:cTn id="6455" dur="1" fill="hold">
                                          <p:stCondLst>
                                            <p:cond delay="0"/>
                                          </p:stCondLst>
                                        </p:cTn>
                                        <p:tgtEl>
                                          <p:spTgt spid="1275"/>
                                        </p:tgtEl>
                                        <p:attrNameLst>
                                          <p:attrName>style.visibility</p:attrName>
                                        </p:attrNameLst>
                                      </p:cBhvr>
                                      <p:to>
                                        <p:strVal val="visible"/>
                                      </p:to>
                                    </p:set>
                                    <p:anim calcmode="lin" valueType="num">
                                      <p:cBhvr additive="base">
                                        <p:cTn id="6456" dur="250" fill="hold"/>
                                        <p:tgtEl>
                                          <p:spTgt spid="1275"/>
                                        </p:tgtEl>
                                        <p:attrNameLst>
                                          <p:attrName>ppt_x</p:attrName>
                                        </p:attrNameLst>
                                      </p:cBhvr>
                                      <p:tavLst>
                                        <p:tav tm="0">
                                          <p:val>
                                            <p:strVal val="1+#ppt_w/2"/>
                                          </p:val>
                                        </p:tav>
                                        <p:tav tm="100000">
                                          <p:val>
                                            <p:strVal val="#ppt_x"/>
                                          </p:val>
                                        </p:tav>
                                      </p:tavLst>
                                    </p:anim>
                                    <p:anim calcmode="lin" valueType="num">
                                      <p:cBhvr additive="base">
                                        <p:cTn id="6457" dur="250" fill="hold"/>
                                        <p:tgtEl>
                                          <p:spTgt spid="1275"/>
                                        </p:tgtEl>
                                        <p:attrNameLst>
                                          <p:attrName>ppt_y</p:attrName>
                                        </p:attrNameLst>
                                      </p:cBhvr>
                                      <p:tavLst>
                                        <p:tav tm="0">
                                          <p:val>
                                            <p:strVal val="0-#ppt_h/2"/>
                                          </p:val>
                                        </p:tav>
                                        <p:tav tm="100000">
                                          <p:val>
                                            <p:strVal val="#ppt_y"/>
                                          </p:val>
                                        </p:tav>
                                      </p:tavLst>
                                    </p:anim>
                                  </p:childTnLst>
                                </p:cTn>
                              </p:par>
                              <p:par>
                                <p:cTn id="6458" presetID="1" presetClass="entr" presetSubtype="0" fill="hold" nodeType="withEffect">
                                  <p:stCondLst>
                                    <p:cond delay="0"/>
                                  </p:stCondLst>
                                  <p:childTnLst>
                                    <p:set>
                                      <p:cBhvr>
                                        <p:cTn id="6459" dur="1" fill="hold">
                                          <p:stCondLst>
                                            <p:cond delay="0"/>
                                          </p:stCondLst>
                                        </p:cTn>
                                        <p:tgtEl>
                                          <p:spTgt spid="1454"/>
                                        </p:tgtEl>
                                        <p:attrNameLst>
                                          <p:attrName>style.visibility</p:attrName>
                                        </p:attrNameLst>
                                      </p:cBhvr>
                                      <p:to>
                                        <p:strVal val="visible"/>
                                      </p:to>
                                    </p:set>
                                  </p:childTnLst>
                                </p:cTn>
                              </p:par>
                            </p:childTnLst>
                          </p:cTn>
                        </p:par>
                      </p:childTnLst>
                    </p:cTn>
                  </p:par>
                </p:childTnLst>
              </p:cTn>
              <p:nextCondLst>
                <p:cond evt="onClick" delay="0">
                  <p:tgtEl>
                    <p:spTgt spid="1278"/>
                  </p:tgtEl>
                </p:cond>
              </p:nextCondLst>
            </p:seq>
            <p:seq concurrent="1" nextAc="seek">
              <p:cTn id="6460" restart="whenNotActive" fill="hold" evtFilter="cancelBubble" nodeType="interactiveSeq">
                <p:stCondLst>
                  <p:cond evt="onClick" delay="0">
                    <p:tgtEl>
                      <p:spTgt spid="1276"/>
                    </p:tgtEl>
                  </p:cond>
                </p:stCondLst>
                <p:endSync evt="end" delay="0">
                  <p:rtn val="all"/>
                </p:endSync>
                <p:childTnLst>
                  <p:par>
                    <p:cTn id="6461" fill="hold">
                      <p:stCondLst>
                        <p:cond delay="0"/>
                      </p:stCondLst>
                      <p:childTnLst>
                        <p:par>
                          <p:cTn id="6462" fill="hold">
                            <p:stCondLst>
                              <p:cond delay="0"/>
                            </p:stCondLst>
                            <p:childTnLst>
                              <p:par>
                                <p:cTn id="6463" presetID="2" presetClass="entr" presetSubtype="3" fill="hold" nodeType="clickEffect">
                                  <p:stCondLst>
                                    <p:cond delay="0"/>
                                  </p:stCondLst>
                                  <p:childTnLst>
                                    <p:set>
                                      <p:cBhvr>
                                        <p:cTn id="6464" dur="1" fill="hold">
                                          <p:stCondLst>
                                            <p:cond delay="0"/>
                                          </p:stCondLst>
                                        </p:cTn>
                                        <p:tgtEl>
                                          <p:spTgt spid="1269"/>
                                        </p:tgtEl>
                                        <p:attrNameLst>
                                          <p:attrName>style.visibility</p:attrName>
                                        </p:attrNameLst>
                                      </p:cBhvr>
                                      <p:to>
                                        <p:strVal val="visible"/>
                                      </p:to>
                                    </p:set>
                                    <p:anim calcmode="lin" valueType="num">
                                      <p:cBhvr additive="base">
                                        <p:cTn id="6465" dur="250" fill="hold"/>
                                        <p:tgtEl>
                                          <p:spTgt spid="1269"/>
                                        </p:tgtEl>
                                        <p:attrNameLst>
                                          <p:attrName>ppt_x</p:attrName>
                                        </p:attrNameLst>
                                      </p:cBhvr>
                                      <p:tavLst>
                                        <p:tav tm="0">
                                          <p:val>
                                            <p:strVal val="1+#ppt_w/2"/>
                                          </p:val>
                                        </p:tav>
                                        <p:tav tm="100000">
                                          <p:val>
                                            <p:strVal val="#ppt_x"/>
                                          </p:val>
                                        </p:tav>
                                      </p:tavLst>
                                    </p:anim>
                                    <p:anim calcmode="lin" valueType="num">
                                      <p:cBhvr additive="base">
                                        <p:cTn id="6466" dur="250" fill="hold"/>
                                        <p:tgtEl>
                                          <p:spTgt spid="1269"/>
                                        </p:tgtEl>
                                        <p:attrNameLst>
                                          <p:attrName>ppt_y</p:attrName>
                                        </p:attrNameLst>
                                      </p:cBhvr>
                                      <p:tavLst>
                                        <p:tav tm="0">
                                          <p:val>
                                            <p:strVal val="0-#ppt_h/2"/>
                                          </p:val>
                                        </p:tav>
                                        <p:tav tm="100000">
                                          <p:val>
                                            <p:strVal val="#ppt_y"/>
                                          </p:val>
                                        </p:tav>
                                      </p:tavLst>
                                    </p:anim>
                                  </p:childTnLst>
                                </p:cTn>
                              </p:par>
                              <p:par>
                                <p:cTn id="6467" presetID="1" presetClass="entr" presetSubtype="0" fill="hold" nodeType="withEffect">
                                  <p:stCondLst>
                                    <p:cond delay="0"/>
                                  </p:stCondLst>
                                  <p:childTnLst>
                                    <p:set>
                                      <p:cBhvr>
                                        <p:cTn id="6468" dur="1" fill="hold">
                                          <p:stCondLst>
                                            <p:cond delay="0"/>
                                          </p:stCondLst>
                                        </p:cTn>
                                        <p:tgtEl>
                                          <p:spTgt spid="1454"/>
                                        </p:tgtEl>
                                        <p:attrNameLst>
                                          <p:attrName>style.visibility</p:attrName>
                                        </p:attrNameLst>
                                      </p:cBhvr>
                                      <p:to>
                                        <p:strVal val="visible"/>
                                      </p:to>
                                    </p:set>
                                  </p:childTnLst>
                                </p:cTn>
                              </p:par>
                            </p:childTnLst>
                          </p:cTn>
                        </p:par>
                      </p:childTnLst>
                    </p:cTn>
                  </p:par>
                </p:childTnLst>
              </p:cTn>
              <p:nextCondLst>
                <p:cond evt="onClick" delay="0">
                  <p:tgtEl>
                    <p:spTgt spid="1276"/>
                  </p:tgtEl>
                </p:cond>
              </p:nextCondLst>
            </p:seq>
            <p:seq concurrent="1" nextAc="seek">
              <p:cTn id="6469" restart="whenNotActive" fill="hold" evtFilter="cancelBubble" nodeType="interactiveSeq">
                <p:stCondLst>
                  <p:cond evt="onClick" delay="0">
                    <p:tgtEl>
                      <p:spTgt spid="1279"/>
                    </p:tgtEl>
                  </p:cond>
                </p:stCondLst>
                <p:endSync evt="end" delay="0">
                  <p:rtn val="all"/>
                </p:endSync>
                <p:childTnLst>
                  <p:par>
                    <p:cTn id="6470" fill="hold">
                      <p:stCondLst>
                        <p:cond delay="0"/>
                      </p:stCondLst>
                      <p:childTnLst>
                        <p:par>
                          <p:cTn id="6471" fill="hold">
                            <p:stCondLst>
                              <p:cond delay="0"/>
                            </p:stCondLst>
                            <p:childTnLst>
                              <p:par>
                                <p:cTn id="6472" presetID="2" presetClass="entr" presetSubtype="3" fill="hold" nodeType="clickEffect">
                                  <p:stCondLst>
                                    <p:cond delay="0"/>
                                  </p:stCondLst>
                                  <p:childTnLst>
                                    <p:set>
                                      <p:cBhvr>
                                        <p:cTn id="6473" dur="1" fill="hold">
                                          <p:stCondLst>
                                            <p:cond delay="0"/>
                                          </p:stCondLst>
                                        </p:cTn>
                                        <p:tgtEl>
                                          <p:spTgt spid="1274"/>
                                        </p:tgtEl>
                                        <p:attrNameLst>
                                          <p:attrName>style.visibility</p:attrName>
                                        </p:attrNameLst>
                                      </p:cBhvr>
                                      <p:to>
                                        <p:strVal val="visible"/>
                                      </p:to>
                                    </p:set>
                                    <p:anim calcmode="lin" valueType="num">
                                      <p:cBhvr additive="base">
                                        <p:cTn id="6474" dur="250" fill="hold"/>
                                        <p:tgtEl>
                                          <p:spTgt spid="1274"/>
                                        </p:tgtEl>
                                        <p:attrNameLst>
                                          <p:attrName>ppt_x</p:attrName>
                                        </p:attrNameLst>
                                      </p:cBhvr>
                                      <p:tavLst>
                                        <p:tav tm="0">
                                          <p:val>
                                            <p:strVal val="1+#ppt_w/2"/>
                                          </p:val>
                                        </p:tav>
                                        <p:tav tm="100000">
                                          <p:val>
                                            <p:strVal val="#ppt_x"/>
                                          </p:val>
                                        </p:tav>
                                      </p:tavLst>
                                    </p:anim>
                                    <p:anim calcmode="lin" valueType="num">
                                      <p:cBhvr additive="base">
                                        <p:cTn id="6475" dur="250" fill="hold"/>
                                        <p:tgtEl>
                                          <p:spTgt spid="1274"/>
                                        </p:tgtEl>
                                        <p:attrNameLst>
                                          <p:attrName>ppt_y</p:attrName>
                                        </p:attrNameLst>
                                      </p:cBhvr>
                                      <p:tavLst>
                                        <p:tav tm="0">
                                          <p:val>
                                            <p:strVal val="0-#ppt_h/2"/>
                                          </p:val>
                                        </p:tav>
                                        <p:tav tm="100000">
                                          <p:val>
                                            <p:strVal val="#ppt_y"/>
                                          </p:val>
                                        </p:tav>
                                      </p:tavLst>
                                    </p:anim>
                                  </p:childTnLst>
                                </p:cTn>
                              </p:par>
                              <p:par>
                                <p:cTn id="6476" presetID="1" presetClass="entr" presetSubtype="0" fill="hold" nodeType="withEffect">
                                  <p:stCondLst>
                                    <p:cond delay="0"/>
                                  </p:stCondLst>
                                  <p:childTnLst>
                                    <p:set>
                                      <p:cBhvr>
                                        <p:cTn id="6477" dur="1" fill="hold">
                                          <p:stCondLst>
                                            <p:cond delay="0"/>
                                          </p:stCondLst>
                                        </p:cTn>
                                        <p:tgtEl>
                                          <p:spTgt spid="1454"/>
                                        </p:tgtEl>
                                        <p:attrNameLst>
                                          <p:attrName>style.visibility</p:attrName>
                                        </p:attrNameLst>
                                      </p:cBhvr>
                                      <p:to>
                                        <p:strVal val="visible"/>
                                      </p:to>
                                    </p:set>
                                  </p:childTnLst>
                                </p:cTn>
                              </p:par>
                            </p:childTnLst>
                          </p:cTn>
                        </p:par>
                      </p:childTnLst>
                    </p:cTn>
                  </p:par>
                </p:childTnLst>
              </p:cTn>
              <p:nextCondLst>
                <p:cond evt="onClick" delay="0">
                  <p:tgtEl>
                    <p:spTgt spid="1279"/>
                  </p:tgtEl>
                </p:cond>
              </p:nextCondLst>
            </p:seq>
            <p:seq concurrent="1" nextAc="seek">
              <p:cTn id="6478" restart="whenNotActive" fill="hold" evtFilter="cancelBubble" nodeType="interactiveSeq">
                <p:stCondLst>
                  <p:cond evt="onClick" delay="0">
                    <p:tgtEl>
                      <p:spTgt spid="1280"/>
                    </p:tgtEl>
                  </p:cond>
                </p:stCondLst>
                <p:endSync evt="end" delay="0">
                  <p:rtn val="all"/>
                </p:endSync>
                <p:childTnLst>
                  <p:par>
                    <p:cTn id="6479" fill="hold">
                      <p:stCondLst>
                        <p:cond delay="0"/>
                      </p:stCondLst>
                      <p:childTnLst>
                        <p:par>
                          <p:cTn id="6480" fill="hold">
                            <p:stCondLst>
                              <p:cond delay="0"/>
                            </p:stCondLst>
                            <p:childTnLst>
                              <p:par>
                                <p:cTn id="6481" presetID="2" presetClass="entr" presetSubtype="3" fill="hold" nodeType="clickEffect">
                                  <p:stCondLst>
                                    <p:cond delay="0"/>
                                  </p:stCondLst>
                                  <p:childTnLst>
                                    <p:set>
                                      <p:cBhvr>
                                        <p:cTn id="6482" dur="1" fill="hold">
                                          <p:stCondLst>
                                            <p:cond delay="0"/>
                                          </p:stCondLst>
                                        </p:cTn>
                                        <p:tgtEl>
                                          <p:spTgt spid="1281"/>
                                        </p:tgtEl>
                                        <p:attrNameLst>
                                          <p:attrName>style.visibility</p:attrName>
                                        </p:attrNameLst>
                                      </p:cBhvr>
                                      <p:to>
                                        <p:strVal val="visible"/>
                                      </p:to>
                                    </p:set>
                                    <p:anim calcmode="lin" valueType="num">
                                      <p:cBhvr additive="base">
                                        <p:cTn id="6483" dur="250" fill="hold"/>
                                        <p:tgtEl>
                                          <p:spTgt spid="1281"/>
                                        </p:tgtEl>
                                        <p:attrNameLst>
                                          <p:attrName>ppt_x</p:attrName>
                                        </p:attrNameLst>
                                      </p:cBhvr>
                                      <p:tavLst>
                                        <p:tav tm="0">
                                          <p:val>
                                            <p:strVal val="1+#ppt_w/2"/>
                                          </p:val>
                                        </p:tav>
                                        <p:tav tm="100000">
                                          <p:val>
                                            <p:strVal val="#ppt_x"/>
                                          </p:val>
                                        </p:tav>
                                      </p:tavLst>
                                    </p:anim>
                                    <p:anim calcmode="lin" valueType="num">
                                      <p:cBhvr additive="base">
                                        <p:cTn id="6484" dur="250" fill="hold"/>
                                        <p:tgtEl>
                                          <p:spTgt spid="1281"/>
                                        </p:tgtEl>
                                        <p:attrNameLst>
                                          <p:attrName>ppt_y</p:attrName>
                                        </p:attrNameLst>
                                      </p:cBhvr>
                                      <p:tavLst>
                                        <p:tav tm="0">
                                          <p:val>
                                            <p:strVal val="0-#ppt_h/2"/>
                                          </p:val>
                                        </p:tav>
                                        <p:tav tm="100000">
                                          <p:val>
                                            <p:strVal val="#ppt_y"/>
                                          </p:val>
                                        </p:tav>
                                      </p:tavLst>
                                    </p:anim>
                                  </p:childTnLst>
                                </p:cTn>
                              </p:par>
                              <p:par>
                                <p:cTn id="6485" presetID="1" presetClass="entr" presetSubtype="0" fill="hold" nodeType="withEffect">
                                  <p:stCondLst>
                                    <p:cond delay="0"/>
                                  </p:stCondLst>
                                  <p:childTnLst>
                                    <p:set>
                                      <p:cBhvr>
                                        <p:cTn id="6486" dur="1" fill="hold">
                                          <p:stCondLst>
                                            <p:cond delay="0"/>
                                          </p:stCondLst>
                                        </p:cTn>
                                        <p:tgtEl>
                                          <p:spTgt spid="1454"/>
                                        </p:tgtEl>
                                        <p:attrNameLst>
                                          <p:attrName>style.visibility</p:attrName>
                                        </p:attrNameLst>
                                      </p:cBhvr>
                                      <p:to>
                                        <p:strVal val="visible"/>
                                      </p:to>
                                    </p:set>
                                  </p:childTnLst>
                                </p:cTn>
                              </p:par>
                            </p:childTnLst>
                          </p:cTn>
                        </p:par>
                      </p:childTnLst>
                    </p:cTn>
                  </p:par>
                </p:childTnLst>
              </p:cTn>
              <p:nextCondLst>
                <p:cond evt="onClick" delay="0">
                  <p:tgtEl>
                    <p:spTgt spid="1280"/>
                  </p:tgtEl>
                </p:cond>
              </p:nextCondLst>
            </p:seq>
            <p:seq concurrent="1" nextAc="seek">
              <p:cTn id="6487" restart="whenNotActive" fill="hold" evtFilter="cancelBubble" nodeType="interactiveSeq">
                <p:stCondLst>
                  <p:cond evt="onClick" delay="0">
                    <p:tgtEl>
                      <p:spTgt spid="1273"/>
                    </p:tgtEl>
                  </p:cond>
                </p:stCondLst>
                <p:endSync evt="end" delay="0">
                  <p:rtn val="all"/>
                </p:endSync>
                <p:childTnLst>
                  <p:par>
                    <p:cTn id="6488" fill="hold">
                      <p:stCondLst>
                        <p:cond delay="0"/>
                      </p:stCondLst>
                      <p:childTnLst>
                        <p:par>
                          <p:cTn id="6489" fill="hold">
                            <p:stCondLst>
                              <p:cond delay="0"/>
                            </p:stCondLst>
                            <p:childTnLst>
                              <p:par>
                                <p:cTn id="6490" presetID="2" presetClass="entr" presetSubtype="3" fill="hold" nodeType="clickEffect">
                                  <p:stCondLst>
                                    <p:cond delay="0"/>
                                  </p:stCondLst>
                                  <p:childTnLst>
                                    <p:set>
                                      <p:cBhvr>
                                        <p:cTn id="6491" dur="1" fill="hold">
                                          <p:stCondLst>
                                            <p:cond delay="0"/>
                                          </p:stCondLst>
                                        </p:cTn>
                                        <p:tgtEl>
                                          <p:spTgt spid="1277"/>
                                        </p:tgtEl>
                                        <p:attrNameLst>
                                          <p:attrName>style.visibility</p:attrName>
                                        </p:attrNameLst>
                                      </p:cBhvr>
                                      <p:to>
                                        <p:strVal val="visible"/>
                                      </p:to>
                                    </p:set>
                                    <p:anim calcmode="lin" valueType="num">
                                      <p:cBhvr additive="base">
                                        <p:cTn id="6492" dur="250" fill="hold"/>
                                        <p:tgtEl>
                                          <p:spTgt spid="1277"/>
                                        </p:tgtEl>
                                        <p:attrNameLst>
                                          <p:attrName>ppt_x</p:attrName>
                                        </p:attrNameLst>
                                      </p:cBhvr>
                                      <p:tavLst>
                                        <p:tav tm="0">
                                          <p:val>
                                            <p:strVal val="1+#ppt_w/2"/>
                                          </p:val>
                                        </p:tav>
                                        <p:tav tm="100000">
                                          <p:val>
                                            <p:strVal val="#ppt_x"/>
                                          </p:val>
                                        </p:tav>
                                      </p:tavLst>
                                    </p:anim>
                                    <p:anim calcmode="lin" valueType="num">
                                      <p:cBhvr additive="base">
                                        <p:cTn id="6493" dur="250" fill="hold"/>
                                        <p:tgtEl>
                                          <p:spTgt spid="1277"/>
                                        </p:tgtEl>
                                        <p:attrNameLst>
                                          <p:attrName>ppt_y</p:attrName>
                                        </p:attrNameLst>
                                      </p:cBhvr>
                                      <p:tavLst>
                                        <p:tav tm="0">
                                          <p:val>
                                            <p:strVal val="0-#ppt_h/2"/>
                                          </p:val>
                                        </p:tav>
                                        <p:tav tm="100000">
                                          <p:val>
                                            <p:strVal val="#ppt_y"/>
                                          </p:val>
                                        </p:tav>
                                      </p:tavLst>
                                    </p:anim>
                                  </p:childTnLst>
                                </p:cTn>
                              </p:par>
                              <p:par>
                                <p:cTn id="6494" presetID="1" presetClass="entr" presetSubtype="0" fill="hold" nodeType="withEffect">
                                  <p:stCondLst>
                                    <p:cond delay="0"/>
                                  </p:stCondLst>
                                  <p:childTnLst>
                                    <p:set>
                                      <p:cBhvr>
                                        <p:cTn id="6495" dur="1" fill="hold">
                                          <p:stCondLst>
                                            <p:cond delay="0"/>
                                          </p:stCondLst>
                                        </p:cTn>
                                        <p:tgtEl>
                                          <p:spTgt spid="1454"/>
                                        </p:tgtEl>
                                        <p:attrNameLst>
                                          <p:attrName>style.visibility</p:attrName>
                                        </p:attrNameLst>
                                      </p:cBhvr>
                                      <p:to>
                                        <p:strVal val="visible"/>
                                      </p:to>
                                    </p:set>
                                  </p:childTnLst>
                                </p:cTn>
                              </p:par>
                            </p:childTnLst>
                          </p:cTn>
                        </p:par>
                      </p:childTnLst>
                    </p:cTn>
                  </p:par>
                </p:childTnLst>
              </p:cTn>
              <p:nextCondLst>
                <p:cond evt="onClick" delay="0">
                  <p:tgtEl>
                    <p:spTgt spid="1273"/>
                  </p:tgtEl>
                </p:cond>
              </p:nextCondLst>
            </p:seq>
            <p:seq concurrent="1" nextAc="seek">
              <p:cTn id="6496" restart="whenNotActive" fill="hold" evtFilter="cancelBubble" nodeType="interactiveSeq">
                <p:stCondLst>
                  <p:cond evt="onClick" delay="0">
                    <p:tgtEl>
                      <p:spTgt spid="1287"/>
                    </p:tgtEl>
                  </p:cond>
                </p:stCondLst>
                <p:endSync evt="end" delay="0">
                  <p:rtn val="all"/>
                </p:endSync>
                <p:childTnLst>
                  <p:par>
                    <p:cTn id="6497" fill="hold">
                      <p:stCondLst>
                        <p:cond delay="0"/>
                      </p:stCondLst>
                      <p:childTnLst>
                        <p:par>
                          <p:cTn id="6498" fill="hold">
                            <p:stCondLst>
                              <p:cond delay="0"/>
                            </p:stCondLst>
                            <p:childTnLst>
                              <p:par>
                                <p:cTn id="6499" presetID="2" presetClass="entr" presetSubtype="3" fill="hold" nodeType="clickEffect">
                                  <p:stCondLst>
                                    <p:cond delay="0"/>
                                  </p:stCondLst>
                                  <p:childTnLst>
                                    <p:set>
                                      <p:cBhvr>
                                        <p:cTn id="6500" dur="1" fill="hold">
                                          <p:stCondLst>
                                            <p:cond delay="0"/>
                                          </p:stCondLst>
                                        </p:cTn>
                                        <p:tgtEl>
                                          <p:spTgt spid="1284"/>
                                        </p:tgtEl>
                                        <p:attrNameLst>
                                          <p:attrName>style.visibility</p:attrName>
                                        </p:attrNameLst>
                                      </p:cBhvr>
                                      <p:to>
                                        <p:strVal val="visible"/>
                                      </p:to>
                                    </p:set>
                                    <p:anim calcmode="lin" valueType="num">
                                      <p:cBhvr additive="base">
                                        <p:cTn id="6501" dur="250" fill="hold"/>
                                        <p:tgtEl>
                                          <p:spTgt spid="1284"/>
                                        </p:tgtEl>
                                        <p:attrNameLst>
                                          <p:attrName>ppt_x</p:attrName>
                                        </p:attrNameLst>
                                      </p:cBhvr>
                                      <p:tavLst>
                                        <p:tav tm="0">
                                          <p:val>
                                            <p:strVal val="1+#ppt_w/2"/>
                                          </p:val>
                                        </p:tav>
                                        <p:tav tm="100000">
                                          <p:val>
                                            <p:strVal val="#ppt_x"/>
                                          </p:val>
                                        </p:tav>
                                      </p:tavLst>
                                    </p:anim>
                                    <p:anim calcmode="lin" valueType="num">
                                      <p:cBhvr additive="base">
                                        <p:cTn id="6502" dur="250" fill="hold"/>
                                        <p:tgtEl>
                                          <p:spTgt spid="1284"/>
                                        </p:tgtEl>
                                        <p:attrNameLst>
                                          <p:attrName>ppt_y</p:attrName>
                                        </p:attrNameLst>
                                      </p:cBhvr>
                                      <p:tavLst>
                                        <p:tav tm="0">
                                          <p:val>
                                            <p:strVal val="0-#ppt_h/2"/>
                                          </p:val>
                                        </p:tav>
                                        <p:tav tm="100000">
                                          <p:val>
                                            <p:strVal val="#ppt_y"/>
                                          </p:val>
                                        </p:tav>
                                      </p:tavLst>
                                    </p:anim>
                                  </p:childTnLst>
                                </p:cTn>
                              </p:par>
                              <p:par>
                                <p:cTn id="6503" presetID="1" presetClass="entr" presetSubtype="0" fill="hold" nodeType="withEffect">
                                  <p:stCondLst>
                                    <p:cond delay="0"/>
                                  </p:stCondLst>
                                  <p:childTnLst>
                                    <p:set>
                                      <p:cBhvr>
                                        <p:cTn id="6504" dur="1" fill="hold">
                                          <p:stCondLst>
                                            <p:cond delay="0"/>
                                          </p:stCondLst>
                                        </p:cTn>
                                        <p:tgtEl>
                                          <p:spTgt spid="1455"/>
                                        </p:tgtEl>
                                        <p:attrNameLst>
                                          <p:attrName>style.visibility</p:attrName>
                                        </p:attrNameLst>
                                      </p:cBhvr>
                                      <p:to>
                                        <p:strVal val="visible"/>
                                      </p:to>
                                    </p:set>
                                  </p:childTnLst>
                                </p:cTn>
                              </p:par>
                            </p:childTnLst>
                          </p:cTn>
                        </p:par>
                      </p:childTnLst>
                    </p:cTn>
                  </p:par>
                </p:childTnLst>
              </p:cTn>
              <p:nextCondLst>
                <p:cond evt="onClick" delay="0">
                  <p:tgtEl>
                    <p:spTgt spid="1287"/>
                  </p:tgtEl>
                </p:cond>
              </p:nextCondLst>
            </p:seq>
            <p:seq concurrent="1" nextAc="seek">
              <p:cTn id="6505" restart="whenNotActive" fill="hold" evtFilter="cancelBubble" nodeType="interactiveSeq">
                <p:stCondLst>
                  <p:cond evt="onClick" delay="0">
                    <p:tgtEl>
                      <p:spTgt spid="1285"/>
                    </p:tgtEl>
                  </p:cond>
                </p:stCondLst>
                <p:endSync evt="end" delay="0">
                  <p:rtn val="all"/>
                </p:endSync>
                <p:childTnLst>
                  <p:par>
                    <p:cTn id="6506" fill="hold">
                      <p:stCondLst>
                        <p:cond delay="0"/>
                      </p:stCondLst>
                      <p:childTnLst>
                        <p:par>
                          <p:cTn id="6507" fill="hold">
                            <p:stCondLst>
                              <p:cond delay="0"/>
                            </p:stCondLst>
                            <p:childTnLst>
                              <p:par>
                                <p:cTn id="6508" presetID="2" presetClass="entr" presetSubtype="3" fill="hold" nodeType="clickEffect">
                                  <p:stCondLst>
                                    <p:cond delay="0"/>
                                  </p:stCondLst>
                                  <p:childTnLst>
                                    <p:set>
                                      <p:cBhvr>
                                        <p:cTn id="6509" dur="1" fill="hold">
                                          <p:stCondLst>
                                            <p:cond delay="0"/>
                                          </p:stCondLst>
                                        </p:cTn>
                                        <p:tgtEl>
                                          <p:spTgt spid="1266"/>
                                        </p:tgtEl>
                                        <p:attrNameLst>
                                          <p:attrName>style.visibility</p:attrName>
                                        </p:attrNameLst>
                                      </p:cBhvr>
                                      <p:to>
                                        <p:strVal val="visible"/>
                                      </p:to>
                                    </p:set>
                                    <p:anim calcmode="lin" valueType="num">
                                      <p:cBhvr additive="base">
                                        <p:cTn id="6510" dur="250" fill="hold"/>
                                        <p:tgtEl>
                                          <p:spTgt spid="1266"/>
                                        </p:tgtEl>
                                        <p:attrNameLst>
                                          <p:attrName>ppt_x</p:attrName>
                                        </p:attrNameLst>
                                      </p:cBhvr>
                                      <p:tavLst>
                                        <p:tav tm="0">
                                          <p:val>
                                            <p:strVal val="1+#ppt_w/2"/>
                                          </p:val>
                                        </p:tav>
                                        <p:tav tm="100000">
                                          <p:val>
                                            <p:strVal val="#ppt_x"/>
                                          </p:val>
                                        </p:tav>
                                      </p:tavLst>
                                    </p:anim>
                                    <p:anim calcmode="lin" valueType="num">
                                      <p:cBhvr additive="base">
                                        <p:cTn id="6511" dur="250" fill="hold"/>
                                        <p:tgtEl>
                                          <p:spTgt spid="1266"/>
                                        </p:tgtEl>
                                        <p:attrNameLst>
                                          <p:attrName>ppt_y</p:attrName>
                                        </p:attrNameLst>
                                      </p:cBhvr>
                                      <p:tavLst>
                                        <p:tav tm="0">
                                          <p:val>
                                            <p:strVal val="0-#ppt_h/2"/>
                                          </p:val>
                                        </p:tav>
                                        <p:tav tm="100000">
                                          <p:val>
                                            <p:strVal val="#ppt_y"/>
                                          </p:val>
                                        </p:tav>
                                      </p:tavLst>
                                    </p:anim>
                                  </p:childTnLst>
                                </p:cTn>
                              </p:par>
                              <p:par>
                                <p:cTn id="6512" presetID="1" presetClass="entr" presetSubtype="0" fill="hold" nodeType="withEffect">
                                  <p:stCondLst>
                                    <p:cond delay="0"/>
                                  </p:stCondLst>
                                  <p:childTnLst>
                                    <p:set>
                                      <p:cBhvr>
                                        <p:cTn id="6513" dur="1" fill="hold">
                                          <p:stCondLst>
                                            <p:cond delay="0"/>
                                          </p:stCondLst>
                                        </p:cTn>
                                        <p:tgtEl>
                                          <p:spTgt spid="1455"/>
                                        </p:tgtEl>
                                        <p:attrNameLst>
                                          <p:attrName>style.visibility</p:attrName>
                                        </p:attrNameLst>
                                      </p:cBhvr>
                                      <p:to>
                                        <p:strVal val="visible"/>
                                      </p:to>
                                    </p:set>
                                  </p:childTnLst>
                                </p:cTn>
                              </p:par>
                            </p:childTnLst>
                          </p:cTn>
                        </p:par>
                      </p:childTnLst>
                    </p:cTn>
                  </p:par>
                </p:childTnLst>
              </p:cTn>
              <p:nextCondLst>
                <p:cond evt="onClick" delay="0">
                  <p:tgtEl>
                    <p:spTgt spid="1285"/>
                  </p:tgtEl>
                </p:cond>
              </p:nextCondLst>
            </p:seq>
            <p:seq concurrent="1" nextAc="seek">
              <p:cTn id="6514" restart="whenNotActive" fill="hold" evtFilter="cancelBubble" nodeType="interactiveSeq">
                <p:stCondLst>
                  <p:cond evt="onClick" delay="0">
                    <p:tgtEl>
                      <p:spTgt spid="1288"/>
                    </p:tgtEl>
                  </p:cond>
                </p:stCondLst>
                <p:endSync evt="end" delay="0">
                  <p:rtn val="all"/>
                </p:endSync>
                <p:childTnLst>
                  <p:par>
                    <p:cTn id="6515" fill="hold">
                      <p:stCondLst>
                        <p:cond delay="0"/>
                      </p:stCondLst>
                      <p:childTnLst>
                        <p:par>
                          <p:cTn id="6516" fill="hold">
                            <p:stCondLst>
                              <p:cond delay="0"/>
                            </p:stCondLst>
                            <p:childTnLst>
                              <p:par>
                                <p:cTn id="6517" presetID="2" presetClass="entr" presetSubtype="3" fill="hold" nodeType="clickEffect">
                                  <p:stCondLst>
                                    <p:cond delay="0"/>
                                  </p:stCondLst>
                                  <p:childTnLst>
                                    <p:set>
                                      <p:cBhvr>
                                        <p:cTn id="6518" dur="1" fill="hold">
                                          <p:stCondLst>
                                            <p:cond delay="0"/>
                                          </p:stCondLst>
                                        </p:cTn>
                                        <p:tgtEl>
                                          <p:spTgt spid="1290"/>
                                        </p:tgtEl>
                                        <p:attrNameLst>
                                          <p:attrName>style.visibility</p:attrName>
                                        </p:attrNameLst>
                                      </p:cBhvr>
                                      <p:to>
                                        <p:strVal val="visible"/>
                                      </p:to>
                                    </p:set>
                                    <p:anim calcmode="lin" valueType="num">
                                      <p:cBhvr additive="base">
                                        <p:cTn id="6519" dur="250" fill="hold"/>
                                        <p:tgtEl>
                                          <p:spTgt spid="1290"/>
                                        </p:tgtEl>
                                        <p:attrNameLst>
                                          <p:attrName>ppt_x</p:attrName>
                                        </p:attrNameLst>
                                      </p:cBhvr>
                                      <p:tavLst>
                                        <p:tav tm="0">
                                          <p:val>
                                            <p:strVal val="1+#ppt_w/2"/>
                                          </p:val>
                                        </p:tav>
                                        <p:tav tm="100000">
                                          <p:val>
                                            <p:strVal val="#ppt_x"/>
                                          </p:val>
                                        </p:tav>
                                      </p:tavLst>
                                    </p:anim>
                                    <p:anim calcmode="lin" valueType="num">
                                      <p:cBhvr additive="base">
                                        <p:cTn id="6520" dur="250" fill="hold"/>
                                        <p:tgtEl>
                                          <p:spTgt spid="1290"/>
                                        </p:tgtEl>
                                        <p:attrNameLst>
                                          <p:attrName>ppt_y</p:attrName>
                                        </p:attrNameLst>
                                      </p:cBhvr>
                                      <p:tavLst>
                                        <p:tav tm="0">
                                          <p:val>
                                            <p:strVal val="0-#ppt_h/2"/>
                                          </p:val>
                                        </p:tav>
                                        <p:tav tm="100000">
                                          <p:val>
                                            <p:strVal val="#ppt_y"/>
                                          </p:val>
                                        </p:tav>
                                      </p:tavLst>
                                    </p:anim>
                                  </p:childTnLst>
                                </p:cTn>
                              </p:par>
                              <p:par>
                                <p:cTn id="6521" presetID="1" presetClass="entr" presetSubtype="0" fill="hold" nodeType="withEffect">
                                  <p:stCondLst>
                                    <p:cond delay="0"/>
                                  </p:stCondLst>
                                  <p:childTnLst>
                                    <p:set>
                                      <p:cBhvr>
                                        <p:cTn id="6522" dur="1" fill="hold">
                                          <p:stCondLst>
                                            <p:cond delay="0"/>
                                          </p:stCondLst>
                                        </p:cTn>
                                        <p:tgtEl>
                                          <p:spTgt spid="1455"/>
                                        </p:tgtEl>
                                        <p:attrNameLst>
                                          <p:attrName>style.visibility</p:attrName>
                                        </p:attrNameLst>
                                      </p:cBhvr>
                                      <p:to>
                                        <p:strVal val="visible"/>
                                      </p:to>
                                    </p:set>
                                  </p:childTnLst>
                                </p:cTn>
                              </p:par>
                            </p:childTnLst>
                          </p:cTn>
                        </p:par>
                      </p:childTnLst>
                    </p:cTn>
                  </p:par>
                </p:childTnLst>
              </p:cTn>
              <p:nextCondLst>
                <p:cond evt="onClick" delay="0">
                  <p:tgtEl>
                    <p:spTgt spid="1288"/>
                  </p:tgtEl>
                </p:cond>
              </p:nextCondLst>
            </p:seq>
            <p:seq concurrent="1" nextAc="seek">
              <p:cTn id="6523" restart="whenNotActive" fill="hold" evtFilter="cancelBubble" nodeType="interactiveSeq">
                <p:stCondLst>
                  <p:cond evt="onClick" delay="0">
                    <p:tgtEl>
                      <p:spTgt spid="1289"/>
                    </p:tgtEl>
                  </p:cond>
                </p:stCondLst>
                <p:endSync evt="end" delay="0">
                  <p:rtn val="all"/>
                </p:endSync>
                <p:childTnLst>
                  <p:par>
                    <p:cTn id="6524" fill="hold">
                      <p:stCondLst>
                        <p:cond delay="0"/>
                      </p:stCondLst>
                      <p:childTnLst>
                        <p:par>
                          <p:cTn id="6525" fill="hold">
                            <p:stCondLst>
                              <p:cond delay="0"/>
                            </p:stCondLst>
                            <p:childTnLst>
                              <p:par>
                                <p:cTn id="6526" presetID="2" presetClass="entr" presetSubtype="3" fill="hold" nodeType="clickEffect">
                                  <p:stCondLst>
                                    <p:cond delay="0"/>
                                  </p:stCondLst>
                                  <p:childTnLst>
                                    <p:set>
                                      <p:cBhvr>
                                        <p:cTn id="6527" dur="1" fill="hold">
                                          <p:stCondLst>
                                            <p:cond delay="0"/>
                                          </p:stCondLst>
                                        </p:cTn>
                                        <p:tgtEl>
                                          <p:spTgt spid="1286"/>
                                        </p:tgtEl>
                                        <p:attrNameLst>
                                          <p:attrName>style.visibility</p:attrName>
                                        </p:attrNameLst>
                                      </p:cBhvr>
                                      <p:to>
                                        <p:strVal val="visible"/>
                                      </p:to>
                                    </p:set>
                                    <p:anim calcmode="lin" valueType="num">
                                      <p:cBhvr additive="base">
                                        <p:cTn id="6528" dur="250" fill="hold"/>
                                        <p:tgtEl>
                                          <p:spTgt spid="1286"/>
                                        </p:tgtEl>
                                        <p:attrNameLst>
                                          <p:attrName>ppt_x</p:attrName>
                                        </p:attrNameLst>
                                      </p:cBhvr>
                                      <p:tavLst>
                                        <p:tav tm="0">
                                          <p:val>
                                            <p:strVal val="1+#ppt_w/2"/>
                                          </p:val>
                                        </p:tav>
                                        <p:tav tm="100000">
                                          <p:val>
                                            <p:strVal val="#ppt_x"/>
                                          </p:val>
                                        </p:tav>
                                      </p:tavLst>
                                    </p:anim>
                                    <p:anim calcmode="lin" valueType="num">
                                      <p:cBhvr additive="base">
                                        <p:cTn id="6529" dur="250" fill="hold"/>
                                        <p:tgtEl>
                                          <p:spTgt spid="1286"/>
                                        </p:tgtEl>
                                        <p:attrNameLst>
                                          <p:attrName>ppt_y</p:attrName>
                                        </p:attrNameLst>
                                      </p:cBhvr>
                                      <p:tavLst>
                                        <p:tav tm="0">
                                          <p:val>
                                            <p:strVal val="0-#ppt_h/2"/>
                                          </p:val>
                                        </p:tav>
                                        <p:tav tm="100000">
                                          <p:val>
                                            <p:strVal val="#ppt_y"/>
                                          </p:val>
                                        </p:tav>
                                      </p:tavLst>
                                    </p:anim>
                                  </p:childTnLst>
                                </p:cTn>
                              </p:par>
                              <p:par>
                                <p:cTn id="6530" presetID="1" presetClass="entr" presetSubtype="0" fill="hold" nodeType="withEffect">
                                  <p:stCondLst>
                                    <p:cond delay="0"/>
                                  </p:stCondLst>
                                  <p:childTnLst>
                                    <p:set>
                                      <p:cBhvr>
                                        <p:cTn id="6531" dur="1" fill="hold">
                                          <p:stCondLst>
                                            <p:cond delay="0"/>
                                          </p:stCondLst>
                                        </p:cTn>
                                        <p:tgtEl>
                                          <p:spTgt spid="1455"/>
                                        </p:tgtEl>
                                        <p:attrNameLst>
                                          <p:attrName>style.visibility</p:attrName>
                                        </p:attrNameLst>
                                      </p:cBhvr>
                                      <p:to>
                                        <p:strVal val="visible"/>
                                      </p:to>
                                    </p:set>
                                  </p:childTnLst>
                                </p:cTn>
                              </p:par>
                            </p:childTnLst>
                          </p:cTn>
                        </p:par>
                      </p:childTnLst>
                    </p:cTn>
                  </p:par>
                </p:childTnLst>
              </p:cTn>
              <p:nextCondLst>
                <p:cond evt="onClick" delay="0">
                  <p:tgtEl>
                    <p:spTgt spid="1289"/>
                  </p:tgtEl>
                </p:cond>
              </p:nextCondLst>
            </p:seq>
            <p:seq concurrent="1" nextAc="seek">
              <p:cTn id="6532" restart="whenNotActive" fill="hold" evtFilter="cancelBubble" nodeType="interactiveSeq">
                <p:stCondLst>
                  <p:cond evt="onClick" delay="0">
                    <p:tgtEl>
                      <p:spTgt spid="1283"/>
                    </p:tgtEl>
                  </p:cond>
                </p:stCondLst>
                <p:endSync evt="end" delay="0">
                  <p:rtn val="all"/>
                </p:endSync>
                <p:childTnLst>
                  <p:par>
                    <p:cTn id="6533" fill="hold">
                      <p:stCondLst>
                        <p:cond delay="0"/>
                      </p:stCondLst>
                      <p:childTnLst>
                        <p:par>
                          <p:cTn id="6534" fill="hold">
                            <p:stCondLst>
                              <p:cond delay="0"/>
                            </p:stCondLst>
                            <p:childTnLst>
                              <p:par>
                                <p:cTn id="6535" presetID="2" presetClass="entr" presetSubtype="3" fill="hold" nodeType="clickEffect">
                                  <p:stCondLst>
                                    <p:cond delay="0"/>
                                  </p:stCondLst>
                                  <p:childTnLst>
                                    <p:set>
                                      <p:cBhvr>
                                        <p:cTn id="6536" dur="1" fill="hold">
                                          <p:stCondLst>
                                            <p:cond delay="0"/>
                                          </p:stCondLst>
                                        </p:cTn>
                                        <p:tgtEl>
                                          <p:spTgt spid="1282"/>
                                        </p:tgtEl>
                                        <p:attrNameLst>
                                          <p:attrName>style.visibility</p:attrName>
                                        </p:attrNameLst>
                                      </p:cBhvr>
                                      <p:to>
                                        <p:strVal val="visible"/>
                                      </p:to>
                                    </p:set>
                                    <p:anim calcmode="lin" valueType="num">
                                      <p:cBhvr additive="base">
                                        <p:cTn id="6537" dur="250" fill="hold"/>
                                        <p:tgtEl>
                                          <p:spTgt spid="1282"/>
                                        </p:tgtEl>
                                        <p:attrNameLst>
                                          <p:attrName>ppt_x</p:attrName>
                                        </p:attrNameLst>
                                      </p:cBhvr>
                                      <p:tavLst>
                                        <p:tav tm="0">
                                          <p:val>
                                            <p:strVal val="1+#ppt_w/2"/>
                                          </p:val>
                                        </p:tav>
                                        <p:tav tm="100000">
                                          <p:val>
                                            <p:strVal val="#ppt_x"/>
                                          </p:val>
                                        </p:tav>
                                      </p:tavLst>
                                    </p:anim>
                                    <p:anim calcmode="lin" valueType="num">
                                      <p:cBhvr additive="base">
                                        <p:cTn id="6538" dur="250" fill="hold"/>
                                        <p:tgtEl>
                                          <p:spTgt spid="1282"/>
                                        </p:tgtEl>
                                        <p:attrNameLst>
                                          <p:attrName>ppt_y</p:attrName>
                                        </p:attrNameLst>
                                      </p:cBhvr>
                                      <p:tavLst>
                                        <p:tav tm="0">
                                          <p:val>
                                            <p:strVal val="0-#ppt_h/2"/>
                                          </p:val>
                                        </p:tav>
                                        <p:tav tm="100000">
                                          <p:val>
                                            <p:strVal val="#ppt_y"/>
                                          </p:val>
                                        </p:tav>
                                      </p:tavLst>
                                    </p:anim>
                                  </p:childTnLst>
                                </p:cTn>
                              </p:par>
                              <p:par>
                                <p:cTn id="6539" presetID="1" presetClass="entr" presetSubtype="0" fill="hold" nodeType="withEffect">
                                  <p:stCondLst>
                                    <p:cond delay="0"/>
                                  </p:stCondLst>
                                  <p:childTnLst>
                                    <p:set>
                                      <p:cBhvr>
                                        <p:cTn id="6540" dur="1" fill="hold">
                                          <p:stCondLst>
                                            <p:cond delay="0"/>
                                          </p:stCondLst>
                                        </p:cTn>
                                        <p:tgtEl>
                                          <p:spTgt spid="1455"/>
                                        </p:tgtEl>
                                        <p:attrNameLst>
                                          <p:attrName>style.visibility</p:attrName>
                                        </p:attrNameLst>
                                      </p:cBhvr>
                                      <p:to>
                                        <p:strVal val="visible"/>
                                      </p:to>
                                    </p:set>
                                  </p:childTnLst>
                                </p:cTn>
                              </p:par>
                            </p:childTnLst>
                          </p:cTn>
                        </p:par>
                      </p:childTnLst>
                    </p:cTn>
                  </p:par>
                </p:childTnLst>
              </p:cTn>
              <p:nextCondLst>
                <p:cond evt="onClick" delay="0">
                  <p:tgtEl>
                    <p:spTgt spid="1283"/>
                  </p:tgtEl>
                </p:cond>
              </p:nextCondLst>
            </p:seq>
            <p:seq concurrent="1" nextAc="seek">
              <p:cTn id="6541" restart="whenNotActive" fill="hold" evtFilter="cancelBubble" nodeType="interactiveSeq">
                <p:stCondLst>
                  <p:cond evt="onClick" delay="0">
                    <p:tgtEl>
                      <p:spTgt spid="1293"/>
                    </p:tgtEl>
                  </p:cond>
                </p:stCondLst>
                <p:endSync evt="end" delay="0">
                  <p:rtn val="all"/>
                </p:endSync>
                <p:childTnLst>
                  <p:par>
                    <p:cTn id="6542" fill="hold">
                      <p:stCondLst>
                        <p:cond delay="0"/>
                      </p:stCondLst>
                      <p:childTnLst>
                        <p:par>
                          <p:cTn id="6543" fill="hold">
                            <p:stCondLst>
                              <p:cond delay="0"/>
                            </p:stCondLst>
                            <p:childTnLst>
                              <p:par>
                                <p:cTn id="6544" presetID="2" presetClass="entr" presetSubtype="3" fill="hold" nodeType="clickEffect">
                                  <p:stCondLst>
                                    <p:cond delay="0"/>
                                  </p:stCondLst>
                                  <p:childTnLst>
                                    <p:set>
                                      <p:cBhvr>
                                        <p:cTn id="6545" dur="1" fill="hold">
                                          <p:stCondLst>
                                            <p:cond delay="0"/>
                                          </p:stCondLst>
                                        </p:cTn>
                                        <p:tgtEl>
                                          <p:spTgt spid="1256"/>
                                        </p:tgtEl>
                                        <p:attrNameLst>
                                          <p:attrName>style.visibility</p:attrName>
                                        </p:attrNameLst>
                                      </p:cBhvr>
                                      <p:to>
                                        <p:strVal val="visible"/>
                                      </p:to>
                                    </p:set>
                                    <p:anim calcmode="lin" valueType="num">
                                      <p:cBhvr additive="base">
                                        <p:cTn id="6546" dur="250" fill="hold"/>
                                        <p:tgtEl>
                                          <p:spTgt spid="1256"/>
                                        </p:tgtEl>
                                        <p:attrNameLst>
                                          <p:attrName>ppt_x</p:attrName>
                                        </p:attrNameLst>
                                      </p:cBhvr>
                                      <p:tavLst>
                                        <p:tav tm="0">
                                          <p:val>
                                            <p:strVal val="1+#ppt_w/2"/>
                                          </p:val>
                                        </p:tav>
                                        <p:tav tm="100000">
                                          <p:val>
                                            <p:strVal val="#ppt_x"/>
                                          </p:val>
                                        </p:tav>
                                      </p:tavLst>
                                    </p:anim>
                                    <p:anim calcmode="lin" valueType="num">
                                      <p:cBhvr additive="base">
                                        <p:cTn id="6547" dur="250" fill="hold"/>
                                        <p:tgtEl>
                                          <p:spTgt spid="1256"/>
                                        </p:tgtEl>
                                        <p:attrNameLst>
                                          <p:attrName>ppt_y</p:attrName>
                                        </p:attrNameLst>
                                      </p:cBhvr>
                                      <p:tavLst>
                                        <p:tav tm="0">
                                          <p:val>
                                            <p:strVal val="0-#ppt_h/2"/>
                                          </p:val>
                                        </p:tav>
                                        <p:tav tm="100000">
                                          <p:val>
                                            <p:strVal val="#ppt_y"/>
                                          </p:val>
                                        </p:tav>
                                      </p:tavLst>
                                    </p:anim>
                                  </p:childTnLst>
                                </p:cTn>
                              </p:par>
                              <p:par>
                                <p:cTn id="6548" presetID="1" presetClass="entr" presetSubtype="0" fill="hold" nodeType="withEffect">
                                  <p:stCondLst>
                                    <p:cond delay="0"/>
                                  </p:stCondLst>
                                  <p:childTnLst>
                                    <p:set>
                                      <p:cBhvr>
                                        <p:cTn id="6549" dur="1" fill="hold">
                                          <p:stCondLst>
                                            <p:cond delay="0"/>
                                          </p:stCondLst>
                                        </p:cTn>
                                        <p:tgtEl>
                                          <p:spTgt spid="1456"/>
                                        </p:tgtEl>
                                        <p:attrNameLst>
                                          <p:attrName>style.visibility</p:attrName>
                                        </p:attrNameLst>
                                      </p:cBhvr>
                                      <p:to>
                                        <p:strVal val="visible"/>
                                      </p:to>
                                    </p:set>
                                  </p:childTnLst>
                                </p:cTn>
                              </p:par>
                            </p:childTnLst>
                          </p:cTn>
                        </p:par>
                      </p:childTnLst>
                    </p:cTn>
                  </p:par>
                </p:childTnLst>
              </p:cTn>
              <p:nextCondLst>
                <p:cond evt="onClick" delay="0">
                  <p:tgtEl>
                    <p:spTgt spid="1293"/>
                  </p:tgtEl>
                </p:cond>
              </p:nextCondLst>
            </p:seq>
            <p:seq concurrent="1" nextAc="seek">
              <p:cTn id="6550" restart="whenNotActive" fill="hold" evtFilter="cancelBubble" nodeType="interactiveSeq">
                <p:stCondLst>
                  <p:cond evt="onClick" delay="0">
                    <p:tgtEl>
                      <p:spTgt spid="1296"/>
                    </p:tgtEl>
                  </p:cond>
                </p:stCondLst>
                <p:endSync evt="end" delay="0">
                  <p:rtn val="all"/>
                </p:endSync>
                <p:childTnLst>
                  <p:par>
                    <p:cTn id="6551" fill="hold">
                      <p:stCondLst>
                        <p:cond delay="0"/>
                      </p:stCondLst>
                      <p:childTnLst>
                        <p:par>
                          <p:cTn id="6552" fill="hold">
                            <p:stCondLst>
                              <p:cond delay="0"/>
                            </p:stCondLst>
                            <p:childTnLst>
                              <p:par>
                                <p:cTn id="6553" presetID="2" presetClass="entr" presetSubtype="3" fill="hold" nodeType="clickEffect">
                                  <p:stCondLst>
                                    <p:cond delay="0"/>
                                  </p:stCondLst>
                                  <p:childTnLst>
                                    <p:set>
                                      <p:cBhvr>
                                        <p:cTn id="6554" dur="1" fill="hold">
                                          <p:stCondLst>
                                            <p:cond delay="0"/>
                                          </p:stCondLst>
                                        </p:cTn>
                                        <p:tgtEl>
                                          <p:spTgt spid="1268"/>
                                        </p:tgtEl>
                                        <p:attrNameLst>
                                          <p:attrName>style.visibility</p:attrName>
                                        </p:attrNameLst>
                                      </p:cBhvr>
                                      <p:to>
                                        <p:strVal val="visible"/>
                                      </p:to>
                                    </p:set>
                                    <p:anim calcmode="lin" valueType="num">
                                      <p:cBhvr additive="base">
                                        <p:cTn id="6555" dur="250" fill="hold"/>
                                        <p:tgtEl>
                                          <p:spTgt spid="1268"/>
                                        </p:tgtEl>
                                        <p:attrNameLst>
                                          <p:attrName>ppt_x</p:attrName>
                                        </p:attrNameLst>
                                      </p:cBhvr>
                                      <p:tavLst>
                                        <p:tav tm="0">
                                          <p:val>
                                            <p:strVal val="1+#ppt_w/2"/>
                                          </p:val>
                                        </p:tav>
                                        <p:tav tm="100000">
                                          <p:val>
                                            <p:strVal val="#ppt_x"/>
                                          </p:val>
                                        </p:tav>
                                      </p:tavLst>
                                    </p:anim>
                                    <p:anim calcmode="lin" valueType="num">
                                      <p:cBhvr additive="base">
                                        <p:cTn id="6556" dur="250" fill="hold"/>
                                        <p:tgtEl>
                                          <p:spTgt spid="1268"/>
                                        </p:tgtEl>
                                        <p:attrNameLst>
                                          <p:attrName>ppt_y</p:attrName>
                                        </p:attrNameLst>
                                      </p:cBhvr>
                                      <p:tavLst>
                                        <p:tav tm="0">
                                          <p:val>
                                            <p:strVal val="0-#ppt_h/2"/>
                                          </p:val>
                                        </p:tav>
                                        <p:tav tm="100000">
                                          <p:val>
                                            <p:strVal val="#ppt_y"/>
                                          </p:val>
                                        </p:tav>
                                      </p:tavLst>
                                    </p:anim>
                                  </p:childTnLst>
                                </p:cTn>
                              </p:par>
                              <p:par>
                                <p:cTn id="6557" presetID="1" presetClass="entr" presetSubtype="0" fill="hold" nodeType="withEffect">
                                  <p:stCondLst>
                                    <p:cond delay="0"/>
                                  </p:stCondLst>
                                  <p:childTnLst>
                                    <p:set>
                                      <p:cBhvr>
                                        <p:cTn id="6558" dur="1" fill="hold">
                                          <p:stCondLst>
                                            <p:cond delay="0"/>
                                          </p:stCondLst>
                                        </p:cTn>
                                        <p:tgtEl>
                                          <p:spTgt spid="1456"/>
                                        </p:tgtEl>
                                        <p:attrNameLst>
                                          <p:attrName>style.visibility</p:attrName>
                                        </p:attrNameLst>
                                      </p:cBhvr>
                                      <p:to>
                                        <p:strVal val="visible"/>
                                      </p:to>
                                    </p:set>
                                  </p:childTnLst>
                                </p:cTn>
                              </p:par>
                            </p:childTnLst>
                          </p:cTn>
                        </p:par>
                      </p:childTnLst>
                    </p:cTn>
                  </p:par>
                </p:childTnLst>
              </p:cTn>
              <p:nextCondLst>
                <p:cond evt="onClick" delay="0">
                  <p:tgtEl>
                    <p:spTgt spid="1296"/>
                  </p:tgtEl>
                </p:cond>
              </p:nextCondLst>
            </p:seq>
            <p:seq concurrent="1" nextAc="seek">
              <p:cTn id="6559" restart="whenNotActive" fill="hold" evtFilter="cancelBubble" nodeType="interactiveSeq">
                <p:stCondLst>
                  <p:cond evt="onClick" delay="0">
                    <p:tgtEl>
                      <p:spTgt spid="1294"/>
                    </p:tgtEl>
                  </p:cond>
                </p:stCondLst>
                <p:endSync evt="end" delay="0">
                  <p:rtn val="all"/>
                </p:endSync>
                <p:childTnLst>
                  <p:par>
                    <p:cTn id="6560" fill="hold">
                      <p:stCondLst>
                        <p:cond delay="0"/>
                      </p:stCondLst>
                      <p:childTnLst>
                        <p:par>
                          <p:cTn id="6561" fill="hold">
                            <p:stCondLst>
                              <p:cond delay="0"/>
                            </p:stCondLst>
                            <p:childTnLst>
                              <p:par>
                                <p:cTn id="6562" presetID="2" presetClass="entr" presetSubtype="3" fill="hold" nodeType="clickEffect">
                                  <p:stCondLst>
                                    <p:cond delay="0"/>
                                  </p:stCondLst>
                                  <p:childTnLst>
                                    <p:set>
                                      <p:cBhvr>
                                        <p:cTn id="6563" dur="1" fill="hold">
                                          <p:stCondLst>
                                            <p:cond delay="0"/>
                                          </p:stCondLst>
                                        </p:cTn>
                                        <p:tgtEl>
                                          <p:spTgt spid="1271"/>
                                        </p:tgtEl>
                                        <p:attrNameLst>
                                          <p:attrName>style.visibility</p:attrName>
                                        </p:attrNameLst>
                                      </p:cBhvr>
                                      <p:to>
                                        <p:strVal val="visible"/>
                                      </p:to>
                                    </p:set>
                                    <p:anim calcmode="lin" valueType="num">
                                      <p:cBhvr additive="base">
                                        <p:cTn id="6564" dur="250" fill="hold"/>
                                        <p:tgtEl>
                                          <p:spTgt spid="1271"/>
                                        </p:tgtEl>
                                        <p:attrNameLst>
                                          <p:attrName>ppt_x</p:attrName>
                                        </p:attrNameLst>
                                      </p:cBhvr>
                                      <p:tavLst>
                                        <p:tav tm="0">
                                          <p:val>
                                            <p:strVal val="1+#ppt_w/2"/>
                                          </p:val>
                                        </p:tav>
                                        <p:tav tm="100000">
                                          <p:val>
                                            <p:strVal val="#ppt_x"/>
                                          </p:val>
                                        </p:tav>
                                      </p:tavLst>
                                    </p:anim>
                                    <p:anim calcmode="lin" valueType="num">
                                      <p:cBhvr additive="base">
                                        <p:cTn id="6565" dur="250" fill="hold"/>
                                        <p:tgtEl>
                                          <p:spTgt spid="1271"/>
                                        </p:tgtEl>
                                        <p:attrNameLst>
                                          <p:attrName>ppt_y</p:attrName>
                                        </p:attrNameLst>
                                      </p:cBhvr>
                                      <p:tavLst>
                                        <p:tav tm="0">
                                          <p:val>
                                            <p:strVal val="0-#ppt_h/2"/>
                                          </p:val>
                                        </p:tav>
                                        <p:tav tm="100000">
                                          <p:val>
                                            <p:strVal val="#ppt_y"/>
                                          </p:val>
                                        </p:tav>
                                      </p:tavLst>
                                    </p:anim>
                                  </p:childTnLst>
                                </p:cTn>
                              </p:par>
                              <p:par>
                                <p:cTn id="6566" presetID="1" presetClass="entr" presetSubtype="0" fill="hold" nodeType="withEffect">
                                  <p:stCondLst>
                                    <p:cond delay="0"/>
                                  </p:stCondLst>
                                  <p:childTnLst>
                                    <p:set>
                                      <p:cBhvr>
                                        <p:cTn id="6567" dur="1" fill="hold">
                                          <p:stCondLst>
                                            <p:cond delay="0"/>
                                          </p:stCondLst>
                                        </p:cTn>
                                        <p:tgtEl>
                                          <p:spTgt spid="1456"/>
                                        </p:tgtEl>
                                        <p:attrNameLst>
                                          <p:attrName>style.visibility</p:attrName>
                                        </p:attrNameLst>
                                      </p:cBhvr>
                                      <p:to>
                                        <p:strVal val="visible"/>
                                      </p:to>
                                    </p:set>
                                  </p:childTnLst>
                                </p:cTn>
                              </p:par>
                            </p:childTnLst>
                          </p:cTn>
                        </p:par>
                      </p:childTnLst>
                    </p:cTn>
                  </p:par>
                </p:childTnLst>
              </p:cTn>
              <p:nextCondLst>
                <p:cond evt="onClick" delay="0">
                  <p:tgtEl>
                    <p:spTgt spid="1294"/>
                  </p:tgtEl>
                </p:cond>
              </p:nextCondLst>
            </p:seq>
            <p:seq concurrent="1" nextAc="seek">
              <p:cTn id="6568" restart="whenNotActive" fill="hold" evtFilter="cancelBubble" nodeType="interactiveSeq">
                <p:stCondLst>
                  <p:cond evt="onClick" delay="0">
                    <p:tgtEl>
                      <p:spTgt spid="1295"/>
                    </p:tgtEl>
                  </p:cond>
                </p:stCondLst>
                <p:endSync evt="end" delay="0">
                  <p:rtn val="all"/>
                </p:endSync>
                <p:childTnLst>
                  <p:par>
                    <p:cTn id="6569" fill="hold">
                      <p:stCondLst>
                        <p:cond delay="0"/>
                      </p:stCondLst>
                      <p:childTnLst>
                        <p:par>
                          <p:cTn id="6570" fill="hold">
                            <p:stCondLst>
                              <p:cond delay="0"/>
                            </p:stCondLst>
                            <p:childTnLst>
                              <p:par>
                                <p:cTn id="6571" presetID="2" presetClass="entr" presetSubtype="3" fill="hold" nodeType="clickEffect">
                                  <p:stCondLst>
                                    <p:cond delay="0"/>
                                  </p:stCondLst>
                                  <p:childTnLst>
                                    <p:set>
                                      <p:cBhvr>
                                        <p:cTn id="6572" dur="1" fill="hold">
                                          <p:stCondLst>
                                            <p:cond delay="0"/>
                                          </p:stCondLst>
                                        </p:cTn>
                                        <p:tgtEl>
                                          <p:spTgt spid="1264"/>
                                        </p:tgtEl>
                                        <p:attrNameLst>
                                          <p:attrName>style.visibility</p:attrName>
                                        </p:attrNameLst>
                                      </p:cBhvr>
                                      <p:to>
                                        <p:strVal val="visible"/>
                                      </p:to>
                                    </p:set>
                                    <p:anim calcmode="lin" valueType="num">
                                      <p:cBhvr additive="base">
                                        <p:cTn id="6573" dur="250" fill="hold"/>
                                        <p:tgtEl>
                                          <p:spTgt spid="1264"/>
                                        </p:tgtEl>
                                        <p:attrNameLst>
                                          <p:attrName>ppt_x</p:attrName>
                                        </p:attrNameLst>
                                      </p:cBhvr>
                                      <p:tavLst>
                                        <p:tav tm="0">
                                          <p:val>
                                            <p:strVal val="1+#ppt_w/2"/>
                                          </p:val>
                                        </p:tav>
                                        <p:tav tm="100000">
                                          <p:val>
                                            <p:strVal val="#ppt_x"/>
                                          </p:val>
                                        </p:tav>
                                      </p:tavLst>
                                    </p:anim>
                                    <p:anim calcmode="lin" valueType="num">
                                      <p:cBhvr additive="base">
                                        <p:cTn id="6574" dur="250" fill="hold"/>
                                        <p:tgtEl>
                                          <p:spTgt spid="1264"/>
                                        </p:tgtEl>
                                        <p:attrNameLst>
                                          <p:attrName>ppt_y</p:attrName>
                                        </p:attrNameLst>
                                      </p:cBhvr>
                                      <p:tavLst>
                                        <p:tav tm="0">
                                          <p:val>
                                            <p:strVal val="0-#ppt_h/2"/>
                                          </p:val>
                                        </p:tav>
                                        <p:tav tm="100000">
                                          <p:val>
                                            <p:strVal val="#ppt_y"/>
                                          </p:val>
                                        </p:tav>
                                      </p:tavLst>
                                    </p:anim>
                                  </p:childTnLst>
                                </p:cTn>
                              </p:par>
                              <p:par>
                                <p:cTn id="6575" presetID="1" presetClass="entr" presetSubtype="0" fill="hold" nodeType="withEffect">
                                  <p:stCondLst>
                                    <p:cond delay="0"/>
                                  </p:stCondLst>
                                  <p:childTnLst>
                                    <p:set>
                                      <p:cBhvr>
                                        <p:cTn id="6576" dur="1" fill="hold">
                                          <p:stCondLst>
                                            <p:cond delay="0"/>
                                          </p:stCondLst>
                                        </p:cTn>
                                        <p:tgtEl>
                                          <p:spTgt spid="1456"/>
                                        </p:tgtEl>
                                        <p:attrNameLst>
                                          <p:attrName>style.visibility</p:attrName>
                                        </p:attrNameLst>
                                      </p:cBhvr>
                                      <p:to>
                                        <p:strVal val="visible"/>
                                      </p:to>
                                    </p:set>
                                  </p:childTnLst>
                                </p:cTn>
                              </p:par>
                            </p:childTnLst>
                          </p:cTn>
                        </p:par>
                      </p:childTnLst>
                    </p:cTn>
                  </p:par>
                </p:childTnLst>
              </p:cTn>
              <p:nextCondLst>
                <p:cond evt="onClick" delay="0">
                  <p:tgtEl>
                    <p:spTgt spid="1295"/>
                  </p:tgtEl>
                </p:cond>
              </p:nextCondLst>
            </p:seq>
            <p:seq concurrent="1" nextAc="seek">
              <p:cTn id="6577" restart="whenNotActive" fill="hold" evtFilter="cancelBubble" nodeType="interactiveSeq">
                <p:stCondLst>
                  <p:cond evt="onClick" delay="0">
                    <p:tgtEl>
                      <p:spTgt spid="1292"/>
                    </p:tgtEl>
                  </p:cond>
                </p:stCondLst>
                <p:endSync evt="end" delay="0">
                  <p:rtn val="all"/>
                </p:endSync>
                <p:childTnLst>
                  <p:par>
                    <p:cTn id="6578" fill="hold">
                      <p:stCondLst>
                        <p:cond delay="0"/>
                      </p:stCondLst>
                      <p:childTnLst>
                        <p:par>
                          <p:cTn id="6579" fill="hold">
                            <p:stCondLst>
                              <p:cond delay="0"/>
                            </p:stCondLst>
                            <p:childTnLst>
                              <p:par>
                                <p:cTn id="6580" presetID="2" presetClass="entr" presetSubtype="3" fill="hold" nodeType="clickEffect">
                                  <p:stCondLst>
                                    <p:cond delay="0"/>
                                  </p:stCondLst>
                                  <p:childTnLst>
                                    <p:set>
                                      <p:cBhvr>
                                        <p:cTn id="6581" dur="1" fill="hold">
                                          <p:stCondLst>
                                            <p:cond delay="0"/>
                                          </p:stCondLst>
                                        </p:cTn>
                                        <p:tgtEl>
                                          <p:spTgt spid="1291"/>
                                        </p:tgtEl>
                                        <p:attrNameLst>
                                          <p:attrName>style.visibility</p:attrName>
                                        </p:attrNameLst>
                                      </p:cBhvr>
                                      <p:to>
                                        <p:strVal val="visible"/>
                                      </p:to>
                                    </p:set>
                                    <p:anim calcmode="lin" valueType="num">
                                      <p:cBhvr additive="base">
                                        <p:cTn id="6582" dur="250" fill="hold"/>
                                        <p:tgtEl>
                                          <p:spTgt spid="1291"/>
                                        </p:tgtEl>
                                        <p:attrNameLst>
                                          <p:attrName>ppt_x</p:attrName>
                                        </p:attrNameLst>
                                      </p:cBhvr>
                                      <p:tavLst>
                                        <p:tav tm="0">
                                          <p:val>
                                            <p:strVal val="1+#ppt_w/2"/>
                                          </p:val>
                                        </p:tav>
                                        <p:tav tm="100000">
                                          <p:val>
                                            <p:strVal val="#ppt_x"/>
                                          </p:val>
                                        </p:tav>
                                      </p:tavLst>
                                    </p:anim>
                                    <p:anim calcmode="lin" valueType="num">
                                      <p:cBhvr additive="base">
                                        <p:cTn id="6583" dur="250" fill="hold"/>
                                        <p:tgtEl>
                                          <p:spTgt spid="1291"/>
                                        </p:tgtEl>
                                        <p:attrNameLst>
                                          <p:attrName>ppt_y</p:attrName>
                                        </p:attrNameLst>
                                      </p:cBhvr>
                                      <p:tavLst>
                                        <p:tav tm="0">
                                          <p:val>
                                            <p:strVal val="0-#ppt_h/2"/>
                                          </p:val>
                                        </p:tav>
                                        <p:tav tm="100000">
                                          <p:val>
                                            <p:strVal val="#ppt_y"/>
                                          </p:val>
                                        </p:tav>
                                      </p:tavLst>
                                    </p:anim>
                                  </p:childTnLst>
                                </p:cTn>
                              </p:par>
                              <p:par>
                                <p:cTn id="6584" presetID="1" presetClass="entr" presetSubtype="0" fill="hold" nodeType="withEffect">
                                  <p:stCondLst>
                                    <p:cond delay="0"/>
                                  </p:stCondLst>
                                  <p:childTnLst>
                                    <p:set>
                                      <p:cBhvr>
                                        <p:cTn id="6585" dur="1" fill="hold">
                                          <p:stCondLst>
                                            <p:cond delay="0"/>
                                          </p:stCondLst>
                                        </p:cTn>
                                        <p:tgtEl>
                                          <p:spTgt spid="1456"/>
                                        </p:tgtEl>
                                        <p:attrNameLst>
                                          <p:attrName>style.visibility</p:attrName>
                                        </p:attrNameLst>
                                      </p:cBhvr>
                                      <p:to>
                                        <p:strVal val="visible"/>
                                      </p:to>
                                    </p:set>
                                  </p:childTnLst>
                                </p:cTn>
                              </p:par>
                            </p:childTnLst>
                          </p:cTn>
                        </p:par>
                      </p:childTnLst>
                    </p:cTn>
                  </p:par>
                </p:childTnLst>
              </p:cTn>
              <p:nextCondLst>
                <p:cond evt="onClick" delay="0">
                  <p:tgtEl>
                    <p:spTgt spid="1292"/>
                  </p:tgtEl>
                </p:cond>
              </p:nextCondLst>
            </p:seq>
            <p:seq concurrent="1" nextAc="seek">
              <p:cTn id="6586" restart="whenNotActive" fill="hold" evtFilter="cancelBubble" nodeType="interactiveSeq">
                <p:stCondLst>
                  <p:cond evt="onClick" delay="0">
                    <p:tgtEl>
                      <p:spTgt spid="1299"/>
                    </p:tgtEl>
                  </p:cond>
                </p:stCondLst>
                <p:endSync evt="end" delay="0">
                  <p:rtn val="all"/>
                </p:endSync>
                <p:childTnLst>
                  <p:par>
                    <p:cTn id="6587" fill="hold">
                      <p:stCondLst>
                        <p:cond delay="0"/>
                      </p:stCondLst>
                      <p:childTnLst>
                        <p:par>
                          <p:cTn id="6588" fill="hold">
                            <p:stCondLst>
                              <p:cond delay="0"/>
                            </p:stCondLst>
                            <p:childTnLst>
                              <p:par>
                                <p:cTn id="6589" presetID="2" presetClass="entr" presetSubtype="3" fill="hold" nodeType="clickEffect">
                                  <p:stCondLst>
                                    <p:cond delay="0"/>
                                  </p:stCondLst>
                                  <p:childTnLst>
                                    <p:set>
                                      <p:cBhvr>
                                        <p:cTn id="6590" dur="1" fill="hold">
                                          <p:stCondLst>
                                            <p:cond delay="0"/>
                                          </p:stCondLst>
                                        </p:cTn>
                                        <p:tgtEl>
                                          <p:spTgt spid="1265"/>
                                        </p:tgtEl>
                                        <p:attrNameLst>
                                          <p:attrName>style.visibility</p:attrName>
                                        </p:attrNameLst>
                                      </p:cBhvr>
                                      <p:to>
                                        <p:strVal val="visible"/>
                                      </p:to>
                                    </p:set>
                                    <p:anim calcmode="lin" valueType="num">
                                      <p:cBhvr additive="base">
                                        <p:cTn id="6591" dur="250" fill="hold"/>
                                        <p:tgtEl>
                                          <p:spTgt spid="1265"/>
                                        </p:tgtEl>
                                        <p:attrNameLst>
                                          <p:attrName>ppt_x</p:attrName>
                                        </p:attrNameLst>
                                      </p:cBhvr>
                                      <p:tavLst>
                                        <p:tav tm="0">
                                          <p:val>
                                            <p:strVal val="1+#ppt_w/2"/>
                                          </p:val>
                                        </p:tav>
                                        <p:tav tm="100000">
                                          <p:val>
                                            <p:strVal val="#ppt_x"/>
                                          </p:val>
                                        </p:tav>
                                      </p:tavLst>
                                    </p:anim>
                                    <p:anim calcmode="lin" valueType="num">
                                      <p:cBhvr additive="base">
                                        <p:cTn id="6592" dur="250" fill="hold"/>
                                        <p:tgtEl>
                                          <p:spTgt spid="1265"/>
                                        </p:tgtEl>
                                        <p:attrNameLst>
                                          <p:attrName>ppt_y</p:attrName>
                                        </p:attrNameLst>
                                      </p:cBhvr>
                                      <p:tavLst>
                                        <p:tav tm="0">
                                          <p:val>
                                            <p:strVal val="0-#ppt_h/2"/>
                                          </p:val>
                                        </p:tav>
                                        <p:tav tm="100000">
                                          <p:val>
                                            <p:strVal val="#ppt_y"/>
                                          </p:val>
                                        </p:tav>
                                      </p:tavLst>
                                    </p:anim>
                                  </p:childTnLst>
                                </p:cTn>
                              </p:par>
                              <p:par>
                                <p:cTn id="6593" presetID="1" presetClass="entr" presetSubtype="0" fill="hold" nodeType="withEffect">
                                  <p:stCondLst>
                                    <p:cond delay="0"/>
                                  </p:stCondLst>
                                  <p:childTnLst>
                                    <p:set>
                                      <p:cBhvr>
                                        <p:cTn id="6594" dur="1" fill="hold">
                                          <p:stCondLst>
                                            <p:cond delay="0"/>
                                          </p:stCondLst>
                                        </p:cTn>
                                        <p:tgtEl>
                                          <p:spTgt spid="1457"/>
                                        </p:tgtEl>
                                        <p:attrNameLst>
                                          <p:attrName>style.visibility</p:attrName>
                                        </p:attrNameLst>
                                      </p:cBhvr>
                                      <p:to>
                                        <p:strVal val="visible"/>
                                      </p:to>
                                    </p:set>
                                  </p:childTnLst>
                                </p:cTn>
                              </p:par>
                            </p:childTnLst>
                          </p:cTn>
                        </p:par>
                      </p:childTnLst>
                    </p:cTn>
                  </p:par>
                </p:childTnLst>
              </p:cTn>
              <p:nextCondLst>
                <p:cond evt="onClick" delay="0">
                  <p:tgtEl>
                    <p:spTgt spid="1299"/>
                  </p:tgtEl>
                </p:cond>
              </p:nextCondLst>
            </p:seq>
            <p:seq concurrent="1" nextAc="seek">
              <p:cTn id="6595" restart="whenNotActive" fill="hold" evtFilter="cancelBubble" nodeType="interactiveSeq">
                <p:stCondLst>
                  <p:cond evt="onClick" delay="0">
                    <p:tgtEl>
                      <p:spTgt spid="1298"/>
                    </p:tgtEl>
                  </p:cond>
                </p:stCondLst>
                <p:endSync evt="end" delay="0">
                  <p:rtn val="all"/>
                </p:endSync>
                <p:childTnLst>
                  <p:par>
                    <p:cTn id="6596" fill="hold">
                      <p:stCondLst>
                        <p:cond delay="0"/>
                      </p:stCondLst>
                      <p:childTnLst>
                        <p:par>
                          <p:cTn id="6597" fill="hold">
                            <p:stCondLst>
                              <p:cond delay="0"/>
                            </p:stCondLst>
                            <p:childTnLst>
                              <p:par>
                                <p:cTn id="6598" presetID="2" presetClass="entr" presetSubtype="3" fill="hold" nodeType="clickEffect">
                                  <p:stCondLst>
                                    <p:cond delay="0"/>
                                  </p:stCondLst>
                                  <p:childTnLst>
                                    <p:set>
                                      <p:cBhvr>
                                        <p:cTn id="6599" dur="1" fill="hold">
                                          <p:stCondLst>
                                            <p:cond delay="0"/>
                                          </p:stCondLst>
                                        </p:cTn>
                                        <p:tgtEl>
                                          <p:spTgt spid="1267"/>
                                        </p:tgtEl>
                                        <p:attrNameLst>
                                          <p:attrName>style.visibility</p:attrName>
                                        </p:attrNameLst>
                                      </p:cBhvr>
                                      <p:to>
                                        <p:strVal val="visible"/>
                                      </p:to>
                                    </p:set>
                                    <p:anim calcmode="lin" valueType="num">
                                      <p:cBhvr additive="base">
                                        <p:cTn id="6600" dur="250" fill="hold"/>
                                        <p:tgtEl>
                                          <p:spTgt spid="1267"/>
                                        </p:tgtEl>
                                        <p:attrNameLst>
                                          <p:attrName>ppt_x</p:attrName>
                                        </p:attrNameLst>
                                      </p:cBhvr>
                                      <p:tavLst>
                                        <p:tav tm="0">
                                          <p:val>
                                            <p:strVal val="1+#ppt_w/2"/>
                                          </p:val>
                                        </p:tav>
                                        <p:tav tm="100000">
                                          <p:val>
                                            <p:strVal val="#ppt_x"/>
                                          </p:val>
                                        </p:tav>
                                      </p:tavLst>
                                    </p:anim>
                                    <p:anim calcmode="lin" valueType="num">
                                      <p:cBhvr additive="base">
                                        <p:cTn id="6601" dur="250" fill="hold"/>
                                        <p:tgtEl>
                                          <p:spTgt spid="1267"/>
                                        </p:tgtEl>
                                        <p:attrNameLst>
                                          <p:attrName>ppt_y</p:attrName>
                                        </p:attrNameLst>
                                      </p:cBhvr>
                                      <p:tavLst>
                                        <p:tav tm="0">
                                          <p:val>
                                            <p:strVal val="0-#ppt_h/2"/>
                                          </p:val>
                                        </p:tav>
                                        <p:tav tm="100000">
                                          <p:val>
                                            <p:strVal val="#ppt_y"/>
                                          </p:val>
                                        </p:tav>
                                      </p:tavLst>
                                    </p:anim>
                                  </p:childTnLst>
                                </p:cTn>
                              </p:par>
                              <p:par>
                                <p:cTn id="6602" presetID="1" presetClass="entr" presetSubtype="0" fill="hold" nodeType="withEffect">
                                  <p:stCondLst>
                                    <p:cond delay="0"/>
                                  </p:stCondLst>
                                  <p:childTnLst>
                                    <p:set>
                                      <p:cBhvr>
                                        <p:cTn id="6603" dur="1" fill="hold">
                                          <p:stCondLst>
                                            <p:cond delay="0"/>
                                          </p:stCondLst>
                                        </p:cTn>
                                        <p:tgtEl>
                                          <p:spTgt spid="1457"/>
                                        </p:tgtEl>
                                        <p:attrNameLst>
                                          <p:attrName>style.visibility</p:attrName>
                                        </p:attrNameLst>
                                      </p:cBhvr>
                                      <p:to>
                                        <p:strVal val="visible"/>
                                      </p:to>
                                    </p:set>
                                  </p:childTnLst>
                                </p:cTn>
                              </p:par>
                            </p:childTnLst>
                          </p:cTn>
                        </p:par>
                      </p:childTnLst>
                    </p:cTn>
                  </p:par>
                </p:childTnLst>
              </p:cTn>
              <p:nextCondLst>
                <p:cond evt="onClick" delay="0">
                  <p:tgtEl>
                    <p:spTgt spid="1298"/>
                  </p:tgtEl>
                </p:cond>
              </p:nextCondLst>
            </p:seq>
            <p:seq concurrent="1" nextAc="seek">
              <p:cTn id="6604" restart="whenNotActive" fill="hold" evtFilter="cancelBubble" nodeType="interactiveSeq">
                <p:stCondLst>
                  <p:cond evt="onClick" delay="0">
                    <p:tgtEl>
                      <p:spTgt spid="1300"/>
                    </p:tgtEl>
                  </p:cond>
                </p:stCondLst>
                <p:endSync evt="end" delay="0">
                  <p:rtn val="all"/>
                </p:endSync>
                <p:childTnLst>
                  <p:par>
                    <p:cTn id="6605" fill="hold">
                      <p:stCondLst>
                        <p:cond delay="0"/>
                      </p:stCondLst>
                      <p:childTnLst>
                        <p:par>
                          <p:cTn id="6606" fill="hold">
                            <p:stCondLst>
                              <p:cond delay="0"/>
                            </p:stCondLst>
                            <p:childTnLst>
                              <p:par>
                                <p:cTn id="6607" presetID="2" presetClass="entr" presetSubtype="3" fill="hold" nodeType="clickEffect">
                                  <p:stCondLst>
                                    <p:cond delay="0"/>
                                  </p:stCondLst>
                                  <p:childTnLst>
                                    <p:set>
                                      <p:cBhvr>
                                        <p:cTn id="6608" dur="1" fill="hold">
                                          <p:stCondLst>
                                            <p:cond delay="0"/>
                                          </p:stCondLst>
                                        </p:cTn>
                                        <p:tgtEl>
                                          <p:spTgt spid="1475"/>
                                        </p:tgtEl>
                                        <p:attrNameLst>
                                          <p:attrName>style.visibility</p:attrName>
                                        </p:attrNameLst>
                                      </p:cBhvr>
                                      <p:to>
                                        <p:strVal val="visible"/>
                                      </p:to>
                                    </p:set>
                                    <p:anim calcmode="lin" valueType="num">
                                      <p:cBhvr additive="base">
                                        <p:cTn id="6609" dur="250" fill="hold"/>
                                        <p:tgtEl>
                                          <p:spTgt spid="1475"/>
                                        </p:tgtEl>
                                        <p:attrNameLst>
                                          <p:attrName>ppt_x</p:attrName>
                                        </p:attrNameLst>
                                      </p:cBhvr>
                                      <p:tavLst>
                                        <p:tav tm="0">
                                          <p:val>
                                            <p:strVal val="1+#ppt_w/2"/>
                                          </p:val>
                                        </p:tav>
                                        <p:tav tm="100000">
                                          <p:val>
                                            <p:strVal val="#ppt_x"/>
                                          </p:val>
                                        </p:tav>
                                      </p:tavLst>
                                    </p:anim>
                                    <p:anim calcmode="lin" valueType="num">
                                      <p:cBhvr additive="base">
                                        <p:cTn id="6610" dur="250" fill="hold"/>
                                        <p:tgtEl>
                                          <p:spTgt spid="1475"/>
                                        </p:tgtEl>
                                        <p:attrNameLst>
                                          <p:attrName>ppt_y</p:attrName>
                                        </p:attrNameLst>
                                      </p:cBhvr>
                                      <p:tavLst>
                                        <p:tav tm="0">
                                          <p:val>
                                            <p:strVal val="0-#ppt_h/2"/>
                                          </p:val>
                                        </p:tav>
                                        <p:tav tm="100000">
                                          <p:val>
                                            <p:strVal val="#ppt_y"/>
                                          </p:val>
                                        </p:tav>
                                      </p:tavLst>
                                    </p:anim>
                                  </p:childTnLst>
                                </p:cTn>
                              </p:par>
                              <p:par>
                                <p:cTn id="6611" presetID="1" presetClass="entr" presetSubtype="0" fill="hold" nodeType="withEffect">
                                  <p:stCondLst>
                                    <p:cond delay="0"/>
                                  </p:stCondLst>
                                  <p:childTnLst>
                                    <p:set>
                                      <p:cBhvr>
                                        <p:cTn id="6612" dur="1" fill="hold">
                                          <p:stCondLst>
                                            <p:cond delay="0"/>
                                          </p:stCondLst>
                                        </p:cTn>
                                        <p:tgtEl>
                                          <p:spTgt spid="1457"/>
                                        </p:tgtEl>
                                        <p:attrNameLst>
                                          <p:attrName>style.visibility</p:attrName>
                                        </p:attrNameLst>
                                      </p:cBhvr>
                                      <p:to>
                                        <p:strVal val="visible"/>
                                      </p:to>
                                    </p:set>
                                  </p:childTnLst>
                                </p:cTn>
                              </p:par>
                            </p:childTnLst>
                          </p:cTn>
                        </p:par>
                      </p:childTnLst>
                    </p:cTn>
                  </p:par>
                </p:childTnLst>
              </p:cTn>
              <p:nextCondLst>
                <p:cond evt="onClick" delay="0">
                  <p:tgtEl>
                    <p:spTgt spid="1300"/>
                  </p:tgtEl>
                </p:cond>
              </p:nextCondLst>
            </p:seq>
            <p:seq concurrent="1" nextAc="seek">
              <p:cTn id="6613" restart="whenNotActive" fill="hold" evtFilter="cancelBubble" nodeType="interactiveSeq">
                <p:stCondLst>
                  <p:cond evt="onClick" delay="0">
                    <p:tgtEl>
                      <p:spTgt spid="1301"/>
                    </p:tgtEl>
                  </p:cond>
                </p:stCondLst>
                <p:endSync evt="end" delay="0">
                  <p:rtn val="all"/>
                </p:endSync>
                <p:childTnLst>
                  <p:par>
                    <p:cTn id="6614" fill="hold">
                      <p:stCondLst>
                        <p:cond delay="0"/>
                      </p:stCondLst>
                      <p:childTnLst>
                        <p:par>
                          <p:cTn id="6615" fill="hold">
                            <p:stCondLst>
                              <p:cond delay="0"/>
                            </p:stCondLst>
                            <p:childTnLst>
                              <p:par>
                                <p:cTn id="6616" presetID="2" presetClass="entr" presetSubtype="3" fill="hold" nodeType="clickEffect">
                                  <p:stCondLst>
                                    <p:cond delay="0"/>
                                  </p:stCondLst>
                                  <p:childTnLst>
                                    <p:set>
                                      <p:cBhvr>
                                        <p:cTn id="6617" dur="1" fill="hold">
                                          <p:stCondLst>
                                            <p:cond delay="0"/>
                                          </p:stCondLst>
                                        </p:cTn>
                                        <p:tgtEl>
                                          <p:spTgt spid="1254"/>
                                        </p:tgtEl>
                                        <p:attrNameLst>
                                          <p:attrName>style.visibility</p:attrName>
                                        </p:attrNameLst>
                                      </p:cBhvr>
                                      <p:to>
                                        <p:strVal val="visible"/>
                                      </p:to>
                                    </p:set>
                                    <p:anim calcmode="lin" valueType="num">
                                      <p:cBhvr additive="base">
                                        <p:cTn id="6618" dur="250" fill="hold"/>
                                        <p:tgtEl>
                                          <p:spTgt spid="1254"/>
                                        </p:tgtEl>
                                        <p:attrNameLst>
                                          <p:attrName>ppt_x</p:attrName>
                                        </p:attrNameLst>
                                      </p:cBhvr>
                                      <p:tavLst>
                                        <p:tav tm="0">
                                          <p:val>
                                            <p:strVal val="1+#ppt_w/2"/>
                                          </p:val>
                                        </p:tav>
                                        <p:tav tm="100000">
                                          <p:val>
                                            <p:strVal val="#ppt_x"/>
                                          </p:val>
                                        </p:tav>
                                      </p:tavLst>
                                    </p:anim>
                                    <p:anim calcmode="lin" valueType="num">
                                      <p:cBhvr additive="base">
                                        <p:cTn id="6619" dur="250" fill="hold"/>
                                        <p:tgtEl>
                                          <p:spTgt spid="1254"/>
                                        </p:tgtEl>
                                        <p:attrNameLst>
                                          <p:attrName>ppt_y</p:attrName>
                                        </p:attrNameLst>
                                      </p:cBhvr>
                                      <p:tavLst>
                                        <p:tav tm="0">
                                          <p:val>
                                            <p:strVal val="0-#ppt_h/2"/>
                                          </p:val>
                                        </p:tav>
                                        <p:tav tm="100000">
                                          <p:val>
                                            <p:strVal val="#ppt_y"/>
                                          </p:val>
                                        </p:tav>
                                      </p:tavLst>
                                    </p:anim>
                                  </p:childTnLst>
                                </p:cTn>
                              </p:par>
                              <p:par>
                                <p:cTn id="6620" presetID="1" presetClass="entr" presetSubtype="0" fill="hold" nodeType="withEffect">
                                  <p:stCondLst>
                                    <p:cond delay="0"/>
                                  </p:stCondLst>
                                  <p:childTnLst>
                                    <p:set>
                                      <p:cBhvr>
                                        <p:cTn id="6621" dur="1" fill="hold">
                                          <p:stCondLst>
                                            <p:cond delay="0"/>
                                          </p:stCondLst>
                                        </p:cTn>
                                        <p:tgtEl>
                                          <p:spTgt spid="1457"/>
                                        </p:tgtEl>
                                        <p:attrNameLst>
                                          <p:attrName>style.visibility</p:attrName>
                                        </p:attrNameLst>
                                      </p:cBhvr>
                                      <p:to>
                                        <p:strVal val="visible"/>
                                      </p:to>
                                    </p:set>
                                  </p:childTnLst>
                                </p:cTn>
                              </p:par>
                            </p:childTnLst>
                          </p:cTn>
                        </p:par>
                      </p:childTnLst>
                    </p:cTn>
                  </p:par>
                </p:childTnLst>
              </p:cTn>
              <p:nextCondLst>
                <p:cond evt="onClick" delay="0">
                  <p:tgtEl>
                    <p:spTgt spid="1301"/>
                  </p:tgtEl>
                </p:cond>
              </p:nextCondLst>
            </p:seq>
            <p:seq concurrent="1" nextAc="seek">
              <p:cTn id="6622" restart="whenNotActive" fill="hold" evtFilter="cancelBubble" nodeType="interactiveSeq">
                <p:stCondLst>
                  <p:cond evt="onClick" delay="0">
                    <p:tgtEl>
                      <p:spTgt spid="1297"/>
                    </p:tgtEl>
                  </p:cond>
                </p:stCondLst>
                <p:endSync evt="end" delay="0">
                  <p:rtn val="all"/>
                </p:endSync>
                <p:childTnLst>
                  <p:par>
                    <p:cTn id="6623" fill="hold">
                      <p:stCondLst>
                        <p:cond delay="0"/>
                      </p:stCondLst>
                      <p:childTnLst>
                        <p:par>
                          <p:cTn id="6624" fill="hold">
                            <p:stCondLst>
                              <p:cond delay="0"/>
                            </p:stCondLst>
                            <p:childTnLst>
                              <p:par>
                                <p:cTn id="6625" presetID="2" presetClass="entr" presetSubtype="3" fill="hold" nodeType="clickEffect">
                                  <p:stCondLst>
                                    <p:cond delay="0"/>
                                  </p:stCondLst>
                                  <p:childTnLst>
                                    <p:set>
                                      <p:cBhvr>
                                        <p:cTn id="6626" dur="1" fill="hold">
                                          <p:stCondLst>
                                            <p:cond delay="0"/>
                                          </p:stCondLst>
                                        </p:cTn>
                                        <p:tgtEl>
                                          <p:spTgt spid="1253"/>
                                        </p:tgtEl>
                                        <p:attrNameLst>
                                          <p:attrName>style.visibility</p:attrName>
                                        </p:attrNameLst>
                                      </p:cBhvr>
                                      <p:to>
                                        <p:strVal val="visible"/>
                                      </p:to>
                                    </p:set>
                                    <p:anim calcmode="lin" valueType="num">
                                      <p:cBhvr additive="base">
                                        <p:cTn id="6627" dur="250" fill="hold"/>
                                        <p:tgtEl>
                                          <p:spTgt spid="1253"/>
                                        </p:tgtEl>
                                        <p:attrNameLst>
                                          <p:attrName>ppt_x</p:attrName>
                                        </p:attrNameLst>
                                      </p:cBhvr>
                                      <p:tavLst>
                                        <p:tav tm="0">
                                          <p:val>
                                            <p:strVal val="1+#ppt_w/2"/>
                                          </p:val>
                                        </p:tav>
                                        <p:tav tm="100000">
                                          <p:val>
                                            <p:strVal val="#ppt_x"/>
                                          </p:val>
                                        </p:tav>
                                      </p:tavLst>
                                    </p:anim>
                                    <p:anim calcmode="lin" valueType="num">
                                      <p:cBhvr additive="base">
                                        <p:cTn id="6628" dur="250" fill="hold"/>
                                        <p:tgtEl>
                                          <p:spTgt spid="1253"/>
                                        </p:tgtEl>
                                        <p:attrNameLst>
                                          <p:attrName>ppt_y</p:attrName>
                                        </p:attrNameLst>
                                      </p:cBhvr>
                                      <p:tavLst>
                                        <p:tav tm="0">
                                          <p:val>
                                            <p:strVal val="0-#ppt_h/2"/>
                                          </p:val>
                                        </p:tav>
                                        <p:tav tm="100000">
                                          <p:val>
                                            <p:strVal val="#ppt_y"/>
                                          </p:val>
                                        </p:tav>
                                      </p:tavLst>
                                    </p:anim>
                                  </p:childTnLst>
                                </p:cTn>
                              </p:par>
                              <p:par>
                                <p:cTn id="6629" presetID="1" presetClass="entr" presetSubtype="0" fill="hold" nodeType="withEffect">
                                  <p:stCondLst>
                                    <p:cond delay="0"/>
                                  </p:stCondLst>
                                  <p:childTnLst>
                                    <p:set>
                                      <p:cBhvr>
                                        <p:cTn id="6630" dur="1" fill="hold">
                                          <p:stCondLst>
                                            <p:cond delay="0"/>
                                          </p:stCondLst>
                                        </p:cTn>
                                        <p:tgtEl>
                                          <p:spTgt spid="1457"/>
                                        </p:tgtEl>
                                        <p:attrNameLst>
                                          <p:attrName>style.visibility</p:attrName>
                                        </p:attrNameLst>
                                      </p:cBhvr>
                                      <p:to>
                                        <p:strVal val="visible"/>
                                      </p:to>
                                    </p:set>
                                  </p:childTnLst>
                                </p:cTn>
                              </p:par>
                            </p:childTnLst>
                          </p:cTn>
                        </p:par>
                      </p:childTnLst>
                    </p:cTn>
                  </p:par>
                </p:childTnLst>
              </p:cTn>
              <p:nextCondLst>
                <p:cond evt="onClick" delay="0">
                  <p:tgtEl>
                    <p:spTgt spid="1297"/>
                  </p:tgtEl>
                </p:cond>
              </p:nextCondLst>
            </p:seq>
            <p:seq concurrent="1" nextAc="seek">
              <p:cTn id="6631" restart="whenNotActive" fill="hold" evtFilter="cancelBubble" nodeType="interactiveSeq">
                <p:stCondLst>
                  <p:cond evt="onClick" delay="0">
                    <p:tgtEl>
                      <p:spTgt spid="1307"/>
                    </p:tgtEl>
                  </p:cond>
                </p:stCondLst>
                <p:endSync evt="end" delay="0">
                  <p:rtn val="all"/>
                </p:endSync>
                <p:childTnLst>
                  <p:par>
                    <p:cTn id="6632" fill="hold">
                      <p:stCondLst>
                        <p:cond delay="0"/>
                      </p:stCondLst>
                      <p:childTnLst>
                        <p:par>
                          <p:cTn id="6633" fill="hold">
                            <p:stCondLst>
                              <p:cond delay="0"/>
                            </p:stCondLst>
                            <p:childTnLst>
                              <p:par>
                                <p:cTn id="6634" presetID="2" presetClass="entr" presetSubtype="3" fill="hold" nodeType="clickEffect">
                                  <p:stCondLst>
                                    <p:cond delay="0"/>
                                  </p:stCondLst>
                                  <p:childTnLst>
                                    <p:set>
                                      <p:cBhvr>
                                        <p:cTn id="6635" dur="1" fill="hold">
                                          <p:stCondLst>
                                            <p:cond delay="0"/>
                                          </p:stCondLst>
                                        </p:cTn>
                                        <p:tgtEl>
                                          <p:spTgt spid="1302"/>
                                        </p:tgtEl>
                                        <p:attrNameLst>
                                          <p:attrName>style.visibility</p:attrName>
                                        </p:attrNameLst>
                                      </p:cBhvr>
                                      <p:to>
                                        <p:strVal val="visible"/>
                                      </p:to>
                                    </p:set>
                                    <p:anim calcmode="lin" valueType="num">
                                      <p:cBhvr additive="base">
                                        <p:cTn id="6636" dur="250" fill="hold"/>
                                        <p:tgtEl>
                                          <p:spTgt spid="1302"/>
                                        </p:tgtEl>
                                        <p:attrNameLst>
                                          <p:attrName>ppt_x</p:attrName>
                                        </p:attrNameLst>
                                      </p:cBhvr>
                                      <p:tavLst>
                                        <p:tav tm="0">
                                          <p:val>
                                            <p:strVal val="1+#ppt_w/2"/>
                                          </p:val>
                                        </p:tav>
                                        <p:tav tm="100000">
                                          <p:val>
                                            <p:strVal val="#ppt_x"/>
                                          </p:val>
                                        </p:tav>
                                      </p:tavLst>
                                    </p:anim>
                                    <p:anim calcmode="lin" valueType="num">
                                      <p:cBhvr additive="base">
                                        <p:cTn id="6637" dur="250" fill="hold"/>
                                        <p:tgtEl>
                                          <p:spTgt spid="1302"/>
                                        </p:tgtEl>
                                        <p:attrNameLst>
                                          <p:attrName>ppt_y</p:attrName>
                                        </p:attrNameLst>
                                      </p:cBhvr>
                                      <p:tavLst>
                                        <p:tav tm="0">
                                          <p:val>
                                            <p:strVal val="0-#ppt_h/2"/>
                                          </p:val>
                                        </p:tav>
                                        <p:tav tm="100000">
                                          <p:val>
                                            <p:strVal val="#ppt_y"/>
                                          </p:val>
                                        </p:tav>
                                      </p:tavLst>
                                    </p:anim>
                                  </p:childTnLst>
                                </p:cTn>
                              </p:par>
                              <p:par>
                                <p:cTn id="6638" presetID="1" presetClass="entr" presetSubtype="0" fill="hold" nodeType="withEffect">
                                  <p:stCondLst>
                                    <p:cond delay="0"/>
                                  </p:stCondLst>
                                  <p:childTnLst>
                                    <p:set>
                                      <p:cBhvr>
                                        <p:cTn id="6639" dur="1" fill="hold">
                                          <p:stCondLst>
                                            <p:cond delay="0"/>
                                          </p:stCondLst>
                                        </p:cTn>
                                        <p:tgtEl>
                                          <p:spTgt spid="1458"/>
                                        </p:tgtEl>
                                        <p:attrNameLst>
                                          <p:attrName>style.visibility</p:attrName>
                                        </p:attrNameLst>
                                      </p:cBhvr>
                                      <p:to>
                                        <p:strVal val="visible"/>
                                      </p:to>
                                    </p:set>
                                  </p:childTnLst>
                                </p:cTn>
                              </p:par>
                            </p:childTnLst>
                          </p:cTn>
                        </p:par>
                      </p:childTnLst>
                    </p:cTn>
                  </p:par>
                </p:childTnLst>
              </p:cTn>
              <p:nextCondLst>
                <p:cond evt="onClick" delay="0">
                  <p:tgtEl>
                    <p:spTgt spid="1307"/>
                  </p:tgtEl>
                </p:cond>
              </p:nextCondLst>
            </p:seq>
            <p:seq concurrent="1" nextAc="seek">
              <p:cTn id="6640" restart="whenNotActive" fill="hold" evtFilter="cancelBubble" nodeType="interactiveSeq">
                <p:stCondLst>
                  <p:cond evt="onClick" delay="0">
                    <p:tgtEl>
                      <p:spTgt spid="1310"/>
                    </p:tgtEl>
                  </p:cond>
                </p:stCondLst>
                <p:endSync evt="end" delay="0">
                  <p:rtn val="all"/>
                </p:endSync>
                <p:childTnLst>
                  <p:par>
                    <p:cTn id="6641" fill="hold">
                      <p:stCondLst>
                        <p:cond delay="0"/>
                      </p:stCondLst>
                      <p:childTnLst>
                        <p:par>
                          <p:cTn id="6642" fill="hold">
                            <p:stCondLst>
                              <p:cond delay="0"/>
                            </p:stCondLst>
                            <p:childTnLst>
                              <p:par>
                                <p:cTn id="6643" presetID="2" presetClass="entr" presetSubtype="3" fill="hold" nodeType="clickEffect">
                                  <p:stCondLst>
                                    <p:cond delay="0"/>
                                  </p:stCondLst>
                                  <p:childTnLst>
                                    <p:set>
                                      <p:cBhvr>
                                        <p:cTn id="6644" dur="1" fill="hold">
                                          <p:stCondLst>
                                            <p:cond delay="0"/>
                                          </p:stCondLst>
                                        </p:cTn>
                                        <p:tgtEl>
                                          <p:spTgt spid="1305"/>
                                        </p:tgtEl>
                                        <p:attrNameLst>
                                          <p:attrName>style.visibility</p:attrName>
                                        </p:attrNameLst>
                                      </p:cBhvr>
                                      <p:to>
                                        <p:strVal val="visible"/>
                                      </p:to>
                                    </p:set>
                                    <p:anim calcmode="lin" valueType="num">
                                      <p:cBhvr additive="base">
                                        <p:cTn id="6645" dur="250" fill="hold"/>
                                        <p:tgtEl>
                                          <p:spTgt spid="1305"/>
                                        </p:tgtEl>
                                        <p:attrNameLst>
                                          <p:attrName>ppt_x</p:attrName>
                                        </p:attrNameLst>
                                      </p:cBhvr>
                                      <p:tavLst>
                                        <p:tav tm="0">
                                          <p:val>
                                            <p:strVal val="1+#ppt_w/2"/>
                                          </p:val>
                                        </p:tav>
                                        <p:tav tm="100000">
                                          <p:val>
                                            <p:strVal val="#ppt_x"/>
                                          </p:val>
                                        </p:tav>
                                      </p:tavLst>
                                    </p:anim>
                                    <p:anim calcmode="lin" valueType="num">
                                      <p:cBhvr additive="base">
                                        <p:cTn id="6646" dur="250" fill="hold"/>
                                        <p:tgtEl>
                                          <p:spTgt spid="1305"/>
                                        </p:tgtEl>
                                        <p:attrNameLst>
                                          <p:attrName>ppt_y</p:attrName>
                                        </p:attrNameLst>
                                      </p:cBhvr>
                                      <p:tavLst>
                                        <p:tav tm="0">
                                          <p:val>
                                            <p:strVal val="0-#ppt_h/2"/>
                                          </p:val>
                                        </p:tav>
                                        <p:tav tm="100000">
                                          <p:val>
                                            <p:strVal val="#ppt_y"/>
                                          </p:val>
                                        </p:tav>
                                      </p:tavLst>
                                    </p:anim>
                                  </p:childTnLst>
                                </p:cTn>
                              </p:par>
                              <p:par>
                                <p:cTn id="6647" presetID="1" presetClass="entr" presetSubtype="0" fill="hold" nodeType="withEffect">
                                  <p:stCondLst>
                                    <p:cond delay="0"/>
                                  </p:stCondLst>
                                  <p:childTnLst>
                                    <p:set>
                                      <p:cBhvr>
                                        <p:cTn id="6648" dur="1" fill="hold">
                                          <p:stCondLst>
                                            <p:cond delay="0"/>
                                          </p:stCondLst>
                                        </p:cTn>
                                        <p:tgtEl>
                                          <p:spTgt spid="1458"/>
                                        </p:tgtEl>
                                        <p:attrNameLst>
                                          <p:attrName>style.visibility</p:attrName>
                                        </p:attrNameLst>
                                      </p:cBhvr>
                                      <p:to>
                                        <p:strVal val="visible"/>
                                      </p:to>
                                    </p:set>
                                  </p:childTnLst>
                                </p:cTn>
                              </p:par>
                            </p:childTnLst>
                          </p:cTn>
                        </p:par>
                      </p:childTnLst>
                    </p:cTn>
                  </p:par>
                </p:childTnLst>
              </p:cTn>
              <p:nextCondLst>
                <p:cond evt="onClick" delay="0">
                  <p:tgtEl>
                    <p:spTgt spid="1310"/>
                  </p:tgtEl>
                </p:cond>
              </p:nextCondLst>
            </p:seq>
            <p:seq concurrent="1" nextAc="seek">
              <p:cTn id="6649" restart="whenNotActive" fill="hold" evtFilter="cancelBubble" nodeType="interactiveSeq">
                <p:stCondLst>
                  <p:cond evt="onClick" delay="0">
                    <p:tgtEl>
                      <p:spTgt spid="1308"/>
                    </p:tgtEl>
                  </p:cond>
                </p:stCondLst>
                <p:endSync evt="end" delay="0">
                  <p:rtn val="all"/>
                </p:endSync>
                <p:childTnLst>
                  <p:par>
                    <p:cTn id="6650" fill="hold">
                      <p:stCondLst>
                        <p:cond delay="0"/>
                      </p:stCondLst>
                      <p:childTnLst>
                        <p:par>
                          <p:cTn id="6651" fill="hold">
                            <p:stCondLst>
                              <p:cond delay="0"/>
                            </p:stCondLst>
                            <p:childTnLst>
                              <p:par>
                                <p:cTn id="6652" presetID="2" presetClass="entr" presetSubtype="3" fill="hold" nodeType="clickEffect">
                                  <p:stCondLst>
                                    <p:cond delay="0"/>
                                  </p:stCondLst>
                                  <p:childTnLst>
                                    <p:set>
                                      <p:cBhvr>
                                        <p:cTn id="6653" dur="1" fill="hold">
                                          <p:stCondLst>
                                            <p:cond delay="0"/>
                                          </p:stCondLst>
                                        </p:cTn>
                                        <p:tgtEl>
                                          <p:spTgt spid="1311"/>
                                        </p:tgtEl>
                                        <p:attrNameLst>
                                          <p:attrName>style.visibility</p:attrName>
                                        </p:attrNameLst>
                                      </p:cBhvr>
                                      <p:to>
                                        <p:strVal val="visible"/>
                                      </p:to>
                                    </p:set>
                                    <p:anim calcmode="lin" valueType="num">
                                      <p:cBhvr additive="base">
                                        <p:cTn id="6654" dur="250" fill="hold"/>
                                        <p:tgtEl>
                                          <p:spTgt spid="1311"/>
                                        </p:tgtEl>
                                        <p:attrNameLst>
                                          <p:attrName>ppt_x</p:attrName>
                                        </p:attrNameLst>
                                      </p:cBhvr>
                                      <p:tavLst>
                                        <p:tav tm="0">
                                          <p:val>
                                            <p:strVal val="1+#ppt_w/2"/>
                                          </p:val>
                                        </p:tav>
                                        <p:tav tm="100000">
                                          <p:val>
                                            <p:strVal val="#ppt_x"/>
                                          </p:val>
                                        </p:tav>
                                      </p:tavLst>
                                    </p:anim>
                                    <p:anim calcmode="lin" valueType="num">
                                      <p:cBhvr additive="base">
                                        <p:cTn id="6655" dur="250" fill="hold"/>
                                        <p:tgtEl>
                                          <p:spTgt spid="1311"/>
                                        </p:tgtEl>
                                        <p:attrNameLst>
                                          <p:attrName>ppt_y</p:attrName>
                                        </p:attrNameLst>
                                      </p:cBhvr>
                                      <p:tavLst>
                                        <p:tav tm="0">
                                          <p:val>
                                            <p:strVal val="0-#ppt_h/2"/>
                                          </p:val>
                                        </p:tav>
                                        <p:tav tm="100000">
                                          <p:val>
                                            <p:strVal val="#ppt_y"/>
                                          </p:val>
                                        </p:tav>
                                      </p:tavLst>
                                    </p:anim>
                                  </p:childTnLst>
                                </p:cTn>
                              </p:par>
                              <p:par>
                                <p:cTn id="6656" presetID="1" presetClass="entr" presetSubtype="0" fill="hold" nodeType="withEffect">
                                  <p:stCondLst>
                                    <p:cond delay="0"/>
                                  </p:stCondLst>
                                  <p:childTnLst>
                                    <p:set>
                                      <p:cBhvr>
                                        <p:cTn id="6657" dur="1" fill="hold">
                                          <p:stCondLst>
                                            <p:cond delay="0"/>
                                          </p:stCondLst>
                                        </p:cTn>
                                        <p:tgtEl>
                                          <p:spTgt spid="1458"/>
                                        </p:tgtEl>
                                        <p:attrNameLst>
                                          <p:attrName>style.visibility</p:attrName>
                                        </p:attrNameLst>
                                      </p:cBhvr>
                                      <p:to>
                                        <p:strVal val="visible"/>
                                      </p:to>
                                    </p:set>
                                  </p:childTnLst>
                                </p:cTn>
                              </p:par>
                            </p:childTnLst>
                          </p:cTn>
                        </p:par>
                      </p:childTnLst>
                    </p:cTn>
                  </p:par>
                </p:childTnLst>
              </p:cTn>
              <p:nextCondLst>
                <p:cond evt="onClick" delay="0">
                  <p:tgtEl>
                    <p:spTgt spid="1308"/>
                  </p:tgtEl>
                </p:cond>
              </p:nextCondLst>
            </p:seq>
            <p:seq concurrent="1" nextAc="seek">
              <p:cTn id="6658" restart="whenNotActive" fill="hold" evtFilter="cancelBubble" nodeType="interactiveSeq">
                <p:stCondLst>
                  <p:cond evt="onClick" delay="0">
                    <p:tgtEl>
                      <p:spTgt spid="1309"/>
                    </p:tgtEl>
                  </p:cond>
                </p:stCondLst>
                <p:endSync evt="end" delay="0">
                  <p:rtn val="all"/>
                </p:endSync>
                <p:childTnLst>
                  <p:par>
                    <p:cTn id="6659" fill="hold">
                      <p:stCondLst>
                        <p:cond delay="0"/>
                      </p:stCondLst>
                      <p:childTnLst>
                        <p:par>
                          <p:cTn id="6660" fill="hold">
                            <p:stCondLst>
                              <p:cond delay="0"/>
                            </p:stCondLst>
                            <p:childTnLst>
                              <p:par>
                                <p:cTn id="6661" presetID="2" presetClass="entr" presetSubtype="3" fill="hold" nodeType="clickEffect">
                                  <p:stCondLst>
                                    <p:cond delay="0"/>
                                  </p:stCondLst>
                                  <p:childTnLst>
                                    <p:set>
                                      <p:cBhvr>
                                        <p:cTn id="6662" dur="1" fill="hold">
                                          <p:stCondLst>
                                            <p:cond delay="0"/>
                                          </p:stCondLst>
                                        </p:cTn>
                                        <p:tgtEl>
                                          <p:spTgt spid="1306"/>
                                        </p:tgtEl>
                                        <p:attrNameLst>
                                          <p:attrName>style.visibility</p:attrName>
                                        </p:attrNameLst>
                                      </p:cBhvr>
                                      <p:to>
                                        <p:strVal val="visible"/>
                                      </p:to>
                                    </p:set>
                                    <p:anim calcmode="lin" valueType="num">
                                      <p:cBhvr additive="base">
                                        <p:cTn id="6663" dur="250" fill="hold"/>
                                        <p:tgtEl>
                                          <p:spTgt spid="1306"/>
                                        </p:tgtEl>
                                        <p:attrNameLst>
                                          <p:attrName>ppt_x</p:attrName>
                                        </p:attrNameLst>
                                      </p:cBhvr>
                                      <p:tavLst>
                                        <p:tav tm="0">
                                          <p:val>
                                            <p:strVal val="1+#ppt_w/2"/>
                                          </p:val>
                                        </p:tav>
                                        <p:tav tm="100000">
                                          <p:val>
                                            <p:strVal val="#ppt_x"/>
                                          </p:val>
                                        </p:tav>
                                      </p:tavLst>
                                    </p:anim>
                                    <p:anim calcmode="lin" valueType="num">
                                      <p:cBhvr additive="base">
                                        <p:cTn id="6664" dur="250" fill="hold"/>
                                        <p:tgtEl>
                                          <p:spTgt spid="1306"/>
                                        </p:tgtEl>
                                        <p:attrNameLst>
                                          <p:attrName>ppt_y</p:attrName>
                                        </p:attrNameLst>
                                      </p:cBhvr>
                                      <p:tavLst>
                                        <p:tav tm="0">
                                          <p:val>
                                            <p:strVal val="0-#ppt_h/2"/>
                                          </p:val>
                                        </p:tav>
                                        <p:tav tm="100000">
                                          <p:val>
                                            <p:strVal val="#ppt_y"/>
                                          </p:val>
                                        </p:tav>
                                      </p:tavLst>
                                    </p:anim>
                                  </p:childTnLst>
                                </p:cTn>
                              </p:par>
                              <p:par>
                                <p:cTn id="6665" presetID="1" presetClass="entr" presetSubtype="0" fill="hold" nodeType="withEffect">
                                  <p:stCondLst>
                                    <p:cond delay="0"/>
                                  </p:stCondLst>
                                  <p:childTnLst>
                                    <p:set>
                                      <p:cBhvr>
                                        <p:cTn id="6666" dur="1" fill="hold">
                                          <p:stCondLst>
                                            <p:cond delay="0"/>
                                          </p:stCondLst>
                                        </p:cTn>
                                        <p:tgtEl>
                                          <p:spTgt spid="1458"/>
                                        </p:tgtEl>
                                        <p:attrNameLst>
                                          <p:attrName>style.visibility</p:attrName>
                                        </p:attrNameLst>
                                      </p:cBhvr>
                                      <p:to>
                                        <p:strVal val="visible"/>
                                      </p:to>
                                    </p:set>
                                  </p:childTnLst>
                                </p:cTn>
                              </p:par>
                            </p:childTnLst>
                          </p:cTn>
                        </p:par>
                      </p:childTnLst>
                    </p:cTn>
                  </p:par>
                </p:childTnLst>
              </p:cTn>
              <p:nextCondLst>
                <p:cond evt="onClick" delay="0">
                  <p:tgtEl>
                    <p:spTgt spid="1309"/>
                  </p:tgtEl>
                </p:cond>
              </p:nextCondLst>
            </p:seq>
            <p:seq concurrent="1" nextAc="seek">
              <p:cTn id="6667" restart="whenNotActive" fill="hold" evtFilter="cancelBubble" nodeType="interactiveSeq">
                <p:stCondLst>
                  <p:cond evt="onClick" delay="0">
                    <p:tgtEl>
                      <p:spTgt spid="1304"/>
                    </p:tgtEl>
                  </p:cond>
                </p:stCondLst>
                <p:endSync evt="end" delay="0">
                  <p:rtn val="all"/>
                </p:endSync>
                <p:childTnLst>
                  <p:par>
                    <p:cTn id="6668" fill="hold">
                      <p:stCondLst>
                        <p:cond delay="0"/>
                      </p:stCondLst>
                      <p:childTnLst>
                        <p:par>
                          <p:cTn id="6669" fill="hold">
                            <p:stCondLst>
                              <p:cond delay="0"/>
                            </p:stCondLst>
                            <p:childTnLst>
                              <p:par>
                                <p:cTn id="6670" presetID="2" presetClass="entr" presetSubtype="3" fill="hold" nodeType="clickEffect">
                                  <p:stCondLst>
                                    <p:cond delay="0"/>
                                  </p:stCondLst>
                                  <p:childTnLst>
                                    <p:set>
                                      <p:cBhvr>
                                        <p:cTn id="6671" dur="1" fill="hold">
                                          <p:stCondLst>
                                            <p:cond delay="0"/>
                                          </p:stCondLst>
                                        </p:cTn>
                                        <p:tgtEl>
                                          <p:spTgt spid="1303"/>
                                        </p:tgtEl>
                                        <p:attrNameLst>
                                          <p:attrName>style.visibility</p:attrName>
                                        </p:attrNameLst>
                                      </p:cBhvr>
                                      <p:to>
                                        <p:strVal val="visible"/>
                                      </p:to>
                                    </p:set>
                                    <p:anim calcmode="lin" valueType="num">
                                      <p:cBhvr additive="base">
                                        <p:cTn id="6672" dur="250" fill="hold"/>
                                        <p:tgtEl>
                                          <p:spTgt spid="1303"/>
                                        </p:tgtEl>
                                        <p:attrNameLst>
                                          <p:attrName>ppt_x</p:attrName>
                                        </p:attrNameLst>
                                      </p:cBhvr>
                                      <p:tavLst>
                                        <p:tav tm="0">
                                          <p:val>
                                            <p:strVal val="1+#ppt_w/2"/>
                                          </p:val>
                                        </p:tav>
                                        <p:tav tm="100000">
                                          <p:val>
                                            <p:strVal val="#ppt_x"/>
                                          </p:val>
                                        </p:tav>
                                      </p:tavLst>
                                    </p:anim>
                                    <p:anim calcmode="lin" valueType="num">
                                      <p:cBhvr additive="base">
                                        <p:cTn id="6673" dur="250" fill="hold"/>
                                        <p:tgtEl>
                                          <p:spTgt spid="1303"/>
                                        </p:tgtEl>
                                        <p:attrNameLst>
                                          <p:attrName>ppt_y</p:attrName>
                                        </p:attrNameLst>
                                      </p:cBhvr>
                                      <p:tavLst>
                                        <p:tav tm="0">
                                          <p:val>
                                            <p:strVal val="0-#ppt_h/2"/>
                                          </p:val>
                                        </p:tav>
                                        <p:tav tm="100000">
                                          <p:val>
                                            <p:strVal val="#ppt_y"/>
                                          </p:val>
                                        </p:tav>
                                      </p:tavLst>
                                    </p:anim>
                                  </p:childTnLst>
                                </p:cTn>
                              </p:par>
                              <p:par>
                                <p:cTn id="6674" presetID="1" presetClass="entr" presetSubtype="0" fill="hold" nodeType="withEffect">
                                  <p:stCondLst>
                                    <p:cond delay="0"/>
                                  </p:stCondLst>
                                  <p:childTnLst>
                                    <p:set>
                                      <p:cBhvr>
                                        <p:cTn id="6675" dur="1" fill="hold">
                                          <p:stCondLst>
                                            <p:cond delay="0"/>
                                          </p:stCondLst>
                                        </p:cTn>
                                        <p:tgtEl>
                                          <p:spTgt spid="1458"/>
                                        </p:tgtEl>
                                        <p:attrNameLst>
                                          <p:attrName>style.visibility</p:attrName>
                                        </p:attrNameLst>
                                      </p:cBhvr>
                                      <p:to>
                                        <p:strVal val="visible"/>
                                      </p:to>
                                    </p:set>
                                  </p:childTnLst>
                                </p:cTn>
                              </p:par>
                            </p:childTnLst>
                          </p:cTn>
                        </p:par>
                      </p:childTnLst>
                    </p:cTn>
                  </p:par>
                </p:childTnLst>
              </p:cTn>
              <p:nextCondLst>
                <p:cond evt="onClick" delay="0">
                  <p:tgtEl>
                    <p:spTgt spid="1304"/>
                  </p:tgtEl>
                </p:cond>
              </p:nextCondLst>
            </p:seq>
            <p:seq concurrent="1" nextAc="seek">
              <p:cTn id="6676" restart="whenNotActive" fill="hold" evtFilter="cancelBubble" nodeType="interactiveSeq">
                <p:stCondLst>
                  <p:cond evt="onClick" delay="0">
                    <p:tgtEl>
                      <p:spTgt spid="1315"/>
                    </p:tgtEl>
                  </p:cond>
                </p:stCondLst>
                <p:endSync evt="end" delay="0">
                  <p:rtn val="all"/>
                </p:endSync>
                <p:childTnLst>
                  <p:par>
                    <p:cTn id="6677" fill="hold">
                      <p:stCondLst>
                        <p:cond delay="0"/>
                      </p:stCondLst>
                      <p:childTnLst>
                        <p:par>
                          <p:cTn id="6678" fill="hold">
                            <p:stCondLst>
                              <p:cond delay="0"/>
                            </p:stCondLst>
                            <p:childTnLst>
                              <p:par>
                                <p:cTn id="6679" presetID="2" presetClass="entr" presetSubtype="3" fill="hold" nodeType="clickEffect">
                                  <p:stCondLst>
                                    <p:cond delay="0"/>
                                  </p:stCondLst>
                                  <p:childTnLst>
                                    <p:set>
                                      <p:cBhvr>
                                        <p:cTn id="6680" dur="1" fill="hold">
                                          <p:stCondLst>
                                            <p:cond delay="0"/>
                                          </p:stCondLst>
                                        </p:cTn>
                                        <p:tgtEl>
                                          <p:spTgt spid="1318"/>
                                        </p:tgtEl>
                                        <p:attrNameLst>
                                          <p:attrName>style.visibility</p:attrName>
                                        </p:attrNameLst>
                                      </p:cBhvr>
                                      <p:to>
                                        <p:strVal val="visible"/>
                                      </p:to>
                                    </p:set>
                                    <p:anim calcmode="lin" valueType="num">
                                      <p:cBhvr additive="base">
                                        <p:cTn id="6681" dur="250" fill="hold"/>
                                        <p:tgtEl>
                                          <p:spTgt spid="1318"/>
                                        </p:tgtEl>
                                        <p:attrNameLst>
                                          <p:attrName>ppt_x</p:attrName>
                                        </p:attrNameLst>
                                      </p:cBhvr>
                                      <p:tavLst>
                                        <p:tav tm="0">
                                          <p:val>
                                            <p:strVal val="1+#ppt_w/2"/>
                                          </p:val>
                                        </p:tav>
                                        <p:tav tm="100000">
                                          <p:val>
                                            <p:strVal val="#ppt_x"/>
                                          </p:val>
                                        </p:tav>
                                      </p:tavLst>
                                    </p:anim>
                                    <p:anim calcmode="lin" valueType="num">
                                      <p:cBhvr additive="base">
                                        <p:cTn id="6682" dur="250" fill="hold"/>
                                        <p:tgtEl>
                                          <p:spTgt spid="1318"/>
                                        </p:tgtEl>
                                        <p:attrNameLst>
                                          <p:attrName>ppt_y</p:attrName>
                                        </p:attrNameLst>
                                      </p:cBhvr>
                                      <p:tavLst>
                                        <p:tav tm="0">
                                          <p:val>
                                            <p:strVal val="0-#ppt_h/2"/>
                                          </p:val>
                                        </p:tav>
                                        <p:tav tm="100000">
                                          <p:val>
                                            <p:strVal val="#ppt_y"/>
                                          </p:val>
                                        </p:tav>
                                      </p:tavLst>
                                    </p:anim>
                                  </p:childTnLst>
                                </p:cTn>
                              </p:par>
                              <p:par>
                                <p:cTn id="6683" presetID="1" presetClass="entr" presetSubtype="0" fill="hold" nodeType="withEffect">
                                  <p:stCondLst>
                                    <p:cond delay="0"/>
                                  </p:stCondLst>
                                  <p:childTnLst>
                                    <p:set>
                                      <p:cBhvr>
                                        <p:cTn id="6684" dur="1" fill="hold">
                                          <p:stCondLst>
                                            <p:cond delay="0"/>
                                          </p:stCondLst>
                                        </p:cTn>
                                        <p:tgtEl>
                                          <p:spTgt spid="1459"/>
                                        </p:tgtEl>
                                        <p:attrNameLst>
                                          <p:attrName>style.visibility</p:attrName>
                                        </p:attrNameLst>
                                      </p:cBhvr>
                                      <p:to>
                                        <p:strVal val="visible"/>
                                      </p:to>
                                    </p:set>
                                  </p:childTnLst>
                                </p:cTn>
                              </p:par>
                            </p:childTnLst>
                          </p:cTn>
                        </p:par>
                      </p:childTnLst>
                    </p:cTn>
                  </p:par>
                </p:childTnLst>
              </p:cTn>
              <p:nextCondLst>
                <p:cond evt="onClick" delay="0">
                  <p:tgtEl>
                    <p:spTgt spid="1315"/>
                  </p:tgtEl>
                </p:cond>
              </p:nextCondLst>
            </p:seq>
            <p:seq concurrent="1" nextAc="seek">
              <p:cTn id="6685" restart="whenNotActive" fill="hold" evtFilter="cancelBubble" nodeType="interactiveSeq">
                <p:stCondLst>
                  <p:cond evt="onClick" delay="0">
                    <p:tgtEl>
                      <p:spTgt spid="1321"/>
                    </p:tgtEl>
                  </p:cond>
                </p:stCondLst>
                <p:endSync evt="end" delay="0">
                  <p:rtn val="all"/>
                </p:endSync>
                <p:childTnLst>
                  <p:par>
                    <p:cTn id="6686" fill="hold">
                      <p:stCondLst>
                        <p:cond delay="0"/>
                      </p:stCondLst>
                      <p:childTnLst>
                        <p:par>
                          <p:cTn id="6687" fill="hold">
                            <p:stCondLst>
                              <p:cond delay="0"/>
                            </p:stCondLst>
                            <p:childTnLst>
                              <p:par>
                                <p:cTn id="6688" presetID="2" presetClass="entr" presetSubtype="3" fill="hold" nodeType="clickEffect">
                                  <p:stCondLst>
                                    <p:cond delay="0"/>
                                  </p:stCondLst>
                                  <p:childTnLst>
                                    <p:set>
                                      <p:cBhvr>
                                        <p:cTn id="6689" dur="1" fill="hold">
                                          <p:stCondLst>
                                            <p:cond delay="0"/>
                                          </p:stCondLst>
                                        </p:cTn>
                                        <p:tgtEl>
                                          <p:spTgt spid="1319"/>
                                        </p:tgtEl>
                                        <p:attrNameLst>
                                          <p:attrName>style.visibility</p:attrName>
                                        </p:attrNameLst>
                                      </p:cBhvr>
                                      <p:to>
                                        <p:strVal val="visible"/>
                                      </p:to>
                                    </p:set>
                                    <p:anim calcmode="lin" valueType="num">
                                      <p:cBhvr additive="base">
                                        <p:cTn id="6690" dur="250" fill="hold"/>
                                        <p:tgtEl>
                                          <p:spTgt spid="1319"/>
                                        </p:tgtEl>
                                        <p:attrNameLst>
                                          <p:attrName>ppt_x</p:attrName>
                                        </p:attrNameLst>
                                      </p:cBhvr>
                                      <p:tavLst>
                                        <p:tav tm="0">
                                          <p:val>
                                            <p:strVal val="1+#ppt_w/2"/>
                                          </p:val>
                                        </p:tav>
                                        <p:tav tm="100000">
                                          <p:val>
                                            <p:strVal val="#ppt_x"/>
                                          </p:val>
                                        </p:tav>
                                      </p:tavLst>
                                    </p:anim>
                                    <p:anim calcmode="lin" valueType="num">
                                      <p:cBhvr additive="base">
                                        <p:cTn id="6691" dur="250" fill="hold"/>
                                        <p:tgtEl>
                                          <p:spTgt spid="1319"/>
                                        </p:tgtEl>
                                        <p:attrNameLst>
                                          <p:attrName>ppt_y</p:attrName>
                                        </p:attrNameLst>
                                      </p:cBhvr>
                                      <p:tavLst>
                                        <p:tav tm="0">
                                          <p:val>
                                            <p:strVal val="0-#ppt_h/2"/>
                                          </p:val>
                                        </p:tav>
                                        <p:tav tm="100000">
                                          <p:val>
                                            <p:strVal val="#ppt_y"/>
                                          </p:val>
                                        </p:tav>
                                      </p:tavLst>
                                    </p:anim>
                                  </p:childTnLst>
                                </p:cTn>
                              </p:par>
                              <p:par>
                                <p:cTn id="6692" presetID="1" presetClass="entr" presetSubtype="0" fill="hold" nodeType="withEffect">
                                  <p:stCondLst>
                                    <p:cond delay="0"/>
                                  </p:stCondLst>
                                  <p:childTnLst>
                                    <p:set>
                                      <p:cBhvr>
                                        <p:cTn id="6693" dur="1" fill="hold">
                                          <p:stCondLst>
                                            <p:cond delay="0"/>
                                          </p:stCondLst>
                                        </p:cTn>
                                        <p:tgtEl>
                                          <p:spTgt spid="1459"/>
                                        </p:tgtEl>
                                        <p:attrNameLst>
                                          <p:attrName>style.visibility</p:attrName>
                                        </p:attrNameLst>
                                      </p:cBhvr>
                                      <p:to>
                                        <p:strVal val="visible"/>
                                      </p:to>
                                    </p:set>
                                  </p:childTnLst>
                                </p:cTn>
                              </p:par>
                            </p:childTnLst>
                          </p:cTn>
                        </p:par>
                      </p:childTnLst>
                    </p:cTn>
                  </p:par>
                </p:childTnLst>
              </p:cTn>
              <p:nextCondLst>
                <p:cond evt="onClick" delay="0">
                  <p:tgtEl>
                    <p:spTgt spid="1321"/>
                  </p:tgtEl>
                </p:cond>
              </p:nextCondLst>
            </p:seq>
            <p:seq concurrent="1" nextAc="seek">
              <p:cTn id="6694" restart="whenNotActive" fill="hold" evtFilter="cancelBubble" nodeType="interactiveSeq">
                <p:stCondLst>
                  <p:cond evt="onClick" delay="0">
                    <p:tgtEl>
                      <p:spTgt spid="1316"/>
                    </p:tgtEl>
                  </p:cond>
                </p:stCondLst>
                <p:endSync evt="end" delay="0">
                  <p:rtn val="all"/>
                </p:endSync>
                <p:childTnLst>
                  <p:par>
                    <p:cTn id="6695" fill="hold">
                      <p:stCondLst>
                        <p:cond delay="0"/>
                      </p:stCondLst>
                      <p:childTnLst>
                        <p:par>
                          <p:cTn id="6696" fill="hold">
                            <p:stCondLst>
                              <p:cond delay="0"/>
                            </p:stCondLst>
                            <p:childTnLst>
                              <p:par>
                                <p:cTn id="6697" presetID="2" presetClass="entr" presetSubtype="3" fill="hold" nodeType="clickEffect">
                                  <p:stCondLst>
                                    <p:cond delay="0"/>
                                  </p:stCondLst>
                                  <p:childTnLst>
                                    <p:set>
                                      <p:cBhvr>
                                        <p:cTn id="6698" dur="1" fill="hold">
                                          <p:stCondLst>
                                            <p:cond delay="0"/>
                                          </p:stCondLst>
                                        </p:cTn>
                                        <p:tgtEl>
                                          <p:spTgt spid="1320"/>
                                        </p:tgtEl>
                                        <p:attrNameLst>
                                          <p:attrName>style.visibility</p:attrName>
                                        </p:attrNameLst>
                                      </p:cBhvr>
                                      <p:to>
                                        <p:strVal val="visible"/>
                                      </p:to>
                                    </p:set>
                                    <p:anim calcmode="lin" valueType="num">
                                      <p:cBhvr additive="base">
                                        <p:cTn id="6699" dur="250" fill="hold"/>
                                        <p:tgtEl>
                                          <p:spTgt spid="1320"/>
                                        </p:tgtEl>
                                        <p:attrNameLst>
                                          <p:attrName>ppt_x</p:attrName>
                                        </p:attrNameLst>
                                      </p:cBhvr>
                                      <p:tavLst>
                                        <p:tav tm="0">
                                          <p:val>
                                            <p:strVal val="1+#ppt_w/2"/>
                                          </p:val>
                                        </p:tav>
                                        <p:tav tm="100000">
                                          <p:val>
                                            <p:strVal val="#ppt_x"/>
                                          </p:val>
                                        </p:tav>
                                      </p:tavLst>
                                    </p:anim>
                                    <p:anim calcmode="lin" valueType="num">
                                      <p:cBhvr additive="base">
                                        <p:cTn id="6700" dur="250" fill="hold"/>
                                        <p:tgtEl>
                                          <p:spTgt spid="1320"/>
                                        </p:tgtEl>
                                        <p:attrNameLst>
                                          <p:attrName>ppt_y</p:attrName>
                                        </p:attrNameLst>
                                      </p:cBhvr>
                                      <p:tavLst>
                                        <p:tav tm="0">
                                          <p:val>
                                            <p:strVal val="0-#ppt_h/2"/>
                                          </p:val>
                                        </p:tav>
                                        <p:tav tm="100000">
                                          <p:val>
                                            <p:strVal val="#ppt_y"/>
                                          </p:val>
                                        </p:tav>
                                      </p:tavLst>
                                    </p:anim>
                                  </p:childTnLst>
                                </p:cTn>
                              </p:par>
                              <p:par>
                                <p:cTn id="6701" presetID="1" presetClass="entr" presetSubtype="0" fill="hold" nodeType="withEffect">
                                  <p:stCondLst>
                                    <p:cond delay="0"/>
                                  </p:stCondLst>
                                  <p:childTnLst>
                                    <p:set>
                                      <p:cBhvr>
                                        <p:cTn id="6702" dur="1" fill="hold">
                                          <p:stCondLst>
                                            <p:cond delay="0"/>
                                          </p:stCondLst>
                                        </p:cTn>
                                        <p:tgtEl>
                                          <p:spTgt spid="1459"/>
                                        </p:tgtEl>
                                        <p:attrNameLst>
                                          <p:attrName>style.visibility</p:attrName>
                                        </p:attrNameLst>
                                      </p:cBhvr>
                                      <p:to>
                                        <p:strVal val="visible"/>
                                      </p:to>
                                    </p:set>
                                  </p:childTnLst>
                                </p:cTn>
                              </p:par>
                            </p:childTnLst>
                          </p:cTn>
                        </p:par>
                      </p:childTnLst>
                    </p:cTn>
                  </p:par>
                </p:childTnLst>
              </p:cTn>
              <p:nextCondLst>
                <p:cond evt="onClick" delay="0">
                  <p:tgtEl>
                    <p:spTgt spid="1316"/>
                  </p:tgtEl>
                </p:cond>
              </p:nextCondLst>
            </p:seq>
            <p:seq concurrent="1" nextAc="seek">
              <p:cTn id="6703" restart="whenNotActive" fill="hold" evtFilter="cancelBubble" nodeType="interactiveSeq">
                <p:stCondLst>
                  <p:cond evt="onClick" delay="0">
                    <p:tgtEl>
                      <p:spTgt spid="1317"/>
                    </p:tgtEl>
                  </p:cond>
                </p:stCondLst>
                <p:endSync evt="end" delay="0">
                  <p:rtn val="all"/>
                </p:endSync>
                <p:childTnLst>
                  <p:par>
                    <p:cTn id="6704" fill="hold">
                      <p:stCondLst>
                        <p:cond delay="0"/>
                      </p:stCondLst>
                      <p:childTnLst>
                        <p:par>
                          <p:cTn id="6705" fill="hold">
                            <p:stCondLst>
                              <p:cond delay="0"/>
                            </p:stCondLst>
                            <p:childTnLst>
                              <p:par>
                                <p:cTn id="6706" presetID="2" presetClass="entr" presetSubtype="3" fill="hold" nodeType="clickEffect">
                                  <p:stCondLst>
                                    <p:cond delay="0"/>
                                  </p:stCondLst>
                                  <p:childTnLst>
                                    <p:set>
                                      <p:cBhvr>
                                        <p:cTn id="6707" dur="1" fill="hold">
                                          <p:stCondLst>
                                            <p:cond delay="0"/>
                                          </p:stCondLst>
                                        </p:cTn>
                                        <p:tgtEl>
                                          <p:spTgt spid="1314"/>
                                        </p:tgtEl>
                                        <p:attrNameLst>
                                          <p:attrName>style.visibility</p:attrName>
                                        </p:attrNameLst>
                                      </p:cBhvr>
                                      <p:to>
                                        <p:strVal val="visible"/>
                                      </p:to>
                                    </p:set>
                                    <p:anim calcmode="lin" valueType="num">
                                      <p:cBhvr additive="base">
                                        <p:cTn id="6708" dur="250" fill="hold"/>
                                        <p:tgtEl>
                                          <p:spTgt spid="1314"/>
                                        </p:tgtEl>
                                        <p:attrNameLst>
                                          <p:attrName>ppt_x</p:attrName>
                                        </p:attrNameLst>
                                      </p:cBhvr>
                                      <p:tavLst>
                                        <p:tav tm="0">
                                          <p:val>
                                            <p:strVal val="1+#ppt_w/2"/>
                                          </p:val>
                                        </p:tav>
                                        <p:tav tm="100000">
                                          <p:val>
                                            <p:strVal val="#ppt_x"/>
                                          </p:val>
                                        </p:tav>
                                      </p:tavLst>
                                    </p:anim>
                                    <p:anim calcmode="lin" valueType="num">
                                      <p:cBhvr additive="base">
                                        <p:cTn id="6709" dur="250" fill="hold"/>
                                        <p:tgtEl>
                                          <p:spTgt spid="1314"/>
                                        </p:tgtEl>
                                        <p:attrNameLst>
                                          <p:attrName>ppt_y</p:attrName>
                                        </p:attrNameLst>
                                      </p:cBhvr>
                                      <p:tavLst>
                                        <p:tav tm="0">
                                          <p:val>
                                            <p:strVal val="0-#ppt_h/2"/>
                                          </p:val>
                                        </p:tav>
                                        <p:tav tm="100000">
                                          <p:val>
                                            <p:strVal val="#ppt_y"/>
                                          </p:val>
                                        </p:tav>
                                      </p:tavLst>
                                    </p:anim>
                                  </p:childTnLst>
                                </p:cTn>
                              </p:par>
                              <p:par>
                                <p:cTn id="6710" presetID="1" presetClass="entr" presetSubtype="0" fill="hold" nodeType="withEffect">
                                  <p:stCondLst>
                                    <p:cond delay="0"/>
                                  </p:stCondLst>
                                  <p:childTnLst>
                                    <p:set>
                                      <p:cBhvr>
                                        <p:cTn id="6711" dur="1" fill="hold">
                                          <p:stCondLst>
                                            <p:cond delay="0"/>
                                          </p:stCondLst>
                                        </p:cTn>
                                        <p:tgtEl>
                                          <p:spTgt spid="1459"/>
                                        </p:tgtEl>
                                        <p:attrNameLst>
                                          <p:attrName>style.visibility</p:attrName>
                                        </p:attrNameLst>
                                      </p:cBhvr>
                                      <p:to>
                                        <p:strVal val="visible"/>
                                      </p:to>
                                    </p:set>
                                  </p:childTnLst>
                                </p:cTn>
                              </p:par>
                            </p:childTnLst>
                          </p:cTn>
                        </p:par>
                      </p:childTnLst>
                    </p:cTn>
                  </p:par>
                </p:childTnLst>
              </p:cTn>
              <p:nextCondLst>
                <p:cond evt="onClick" delay="0">
                  <p:tgtEl>
                    <p:spTgt spid="1317"/>
                  </p:tgtEl>
                </p:cond>
              </p:nextCondLst>
            </p:seq>
            <p:seq concurrent="1" nextAc="seek">
              <p:cTn id="6712" restart="whenNotActive" fill="hold" evtFilter="cancelBubble" nodeType="interactiveSeq">
                <p:stCondLst>
                  <p:cond evt="onClick" delay="0">
                    <p:tgtEl>
                      <p:spTgt spid="1313"/>
                    </p:tgtEl>
                  </p:cond>
                </p:stCondLst>
                <p:endSync evt="end" delay="0">
                  <p:rtn val="all"/>
                </p:endSync>
                <p:childTnLst>
                  <p:par>
                    <p:cTn id="6713" fill="hold">
                      <p:stCondLst>
                        <p:cond delay="0"/>
                      </p:stCondLst>
                      <p:childTnLst>
                        <p:par>
                          <p:cTn id="6714" fill="hold">
                            <p:stCondLst>
                              <p:cond delay="0"/>
                            </p:stCondLst>
                            <p:childTnLst>
                              <p:par>
                                <p:cTn id="6715" presetID="2" presetClass="entr" presetSubtype="3" fill="hold" nodeType="clickEffect">
                                  <p:stCondLst>
                                    <p:cond delay="0"/>
                                  </p:stCondLst>
                                  <p:childTnLst>
                                    <p:set>
                                      <p:cBhvr>
                                        <p:cTn id="6716" dur="1" fill="hold">
                                          <p:stCondLst>
                                            <p:cond delay="0"/>
                                          </p:stCondLst>
                                        </p:cTn>
                                        <p:tgtEl>
                                          <p:spTgt spid="1312"/>
                                        </p:tgtEl>
                                        <p:attrNameLst>
                                          <p:attrName>style.visibility</p:attrName>
                                        </p:attrNameLst>
                                      </p:cBhvr>
                                      <p:to>
                                        <p:strVal val="visible"/>
                                      </p:to>
                                    </p:set>
                                    <p:anim calcmode="lin" valueType="num">
                                      <p:cBhvr additive="base">
                                        <p:cTn id="6717" dur="250" fill="hold"/>
                                        <p:tgtEl>
                                          <p:spTgt spid="1312"/>
                                        </p:tgtEl>
                                        <p:attrNameLst>
                                          <p:attrName>ppt_x</p:attrName>
                                        </p:attrNameLst>
                                      </p:cBhvr>
                                      <p:tavLst>
                                        <p:tav tm="0">
                                          <p:val>
                                            <p:strVal val="1+#ppt_w/2"/>
                                          </p:val>
                                        </p:tav>
                                        <p:tav tm="100000">
                                          <p:val>
                                            <p:strVal val="#ppt_x"/>
                                          </p:val>
                                        </p:tav>
                                      </p:tavLst>
                                    </p:anim>
                                    <p:anim calcmode="lin" valueType="num">
                                      <p:cBhvr additive="base">
                                        <p:cTn id="6718" dur="250" fill="hold"/>
                                        <p:tgtEl>
                                          <p:spTgt spid="1312"/>
                                        </p:tgtEl>
                                        <p:attrNameLst>
                                          <p:attrName>ppt_y</p:attrName>
                                        </p:attrNameLst>
                                      </p:cBhvr>
                                      <p:tavLst>
                                        <p:tav tm="0">
                                          <p:val>
                                            <p:strVal val="0-#ppt_h/2"/>
                                          </p:val>
                                        </p:tav>
                                        <p:tav tm="100000">
                                          <p:val>
                                            <p:strVal val="#ppt_y"/>
                                          </p:val>
                                        </p:tav>
                                      </p:tavLst>
                                    </p:anim>
                                  </p:childTnLst>
                                </p:cTn>
                              </p:par>
                              <p:par>
                                <p:cTn id="6719" presetID="1" presetClass="entr" presetSubtype="0" fill="hold" nodeType="withEffect">
                                  <p:stCondLst>
                                    <p:cond delay="0"/>
                                  </p:stCondLst>
                                  <p:childTnLst>
                                    <p:set>
                                      <p:cBhvr>
                                        <p:cTn id="6720" dur="1" fill="hold">
                                          <p:stCondLst>
                                            <p:cond delay="0"/>
                                          </p:stCondLst>
                                        </p:cTn>
                                        <p:tgtEl>
                                          <p:spTgt spid="1459"/>
                                        </p:tgtEl>
                                        <p:attrNameLst>
                                          <p:attrName>style.visibility</p:attrName>
                                        </p:attrNameLst>
                                      </p:cBhvr>
                                      <p:to>
                                        <p:strVal val="visible"/>
                                      </p:to>
                                    </p:set>
                                  </p:childTnLst>
                                </p:cTn>
                              </p:par>
                            </p:childTnLst>
                          </p:cTn>
                        </p:par>
                      </p:childTnLst>
                    </p:cTn>
                  </p:par>
                </p:childTnLst>
              </p:cTn>
              <p:nextCondLst>
                <p:cond evt="onClick" delay="0">
                  <p:tgtEl>
                    <p:spTgt spid="1313"/>
                  </p:tgtEl>
                </p:cond>
              </p:nextCondLst>
            </p:seq>
            <p:seq concurrent="1" nextAc="seek">
              <p:cTn id="6721" restart="whenNotActive" fill="hold" evtFilter="cancelBubble" nodeType="interactiveSeq">
                <p:stCondLst>
                  <p:cond evt="onClick" delay="0">
                    <p:tgtEl>
                      <p:spTgt spid="1326"/>
                    </p:tgtEl>
                  </p:cond>
                </p:stCondLst>
                <p:endSync evt="end" delay="0">
                  <p:rtn val="all"/>
                </p:endSync>
                <p:childTnLst>
                  <p:par>
                    <p:cTn id="6722" fill="hold">
                      <p:stCondLst>
                        <p:cond delay="0"/>
                      </p:stCondLst>
                      <p:childTnLst>
                        <p:par>
                          <p:cTn id="6723" fill="hold">
                            <p:stCondLst>
                              <p:cond delay="0"/>
                            </p:stCondLst>
                            <p:childTnLst>
                              <p:par>
                                <p:cTn id="6724" presetID="2" presetClass="entr" presetSubtype="3" fill="hold" nodeType="clickEffect">
                                  <p:stCondLst>
                                    <p:cond delay="0"/>
                                  </p:stCondLst>
                                  <p:childTnLst>
                                    <p:set>
                                      <p:cBhvr>
                                        <p:cTn id="6725" dur="1" fill="hold">
                                          <p:stCondLst>
                                            <p:cond delay="0"/>
                                          </p:stCondLst>
                                        </p:cTn>
                                        <p:tgtEl>
                                          <p:spTgt spid="1322"/>
                                        </p:tgtEl>
                                        <p:attrNameLst>
                                          <p:attrName>style.visibility</p:attrName>
                                        </p:attrNameLst>
                                      </p:cBhvr>
                                      <p:to>
                                        <p:strVal val="visible"/>
                                      </p:to>
                                    </p:set>
                                    <p:anim calcmode="lin" valueType="num">
                                      <p:cBhvr additive="base">
                                        <p:cTn id="6726" dur="250" fill="hold"/>
                                        <p:tgtEl>
                                          <p:spTgt spid="1322"/>
                                        </p:tgtEl>
                                        <p:attrNameLst>
                                          <p:attrName>ppt_x</p:attrName>
                                        </p:attrNameLst>
                                      </p:cBhvr>
                                      <p:tavLst>
                                        <p:tav tm="0">
                                          <p:val>
                                            <p:strVal val="1+#ppt_w/2"/>
                                          </p:val>
                                        </p:tav>
                                        <p:tav tm="100000">
                                          <p:val>
                                            <p:strVal val="#ppt_x"/>
                                          </p:val>
                                        </p:tav>
                                      </p:tavLst>
                                    </p:anim>
                                    <p:anim calcmode="lin" valueType="num">
                                      <p:cBhvr additive="base">
                                        <p:cTn id="6727" dur="250" fill="hold"/>
                                        <p:tgtEl>
                                          <p:spTgt spid="1322"/>
                                        </p:tgtEl>
                                        <p:attrNameLst>
                                          <p:attrName>ppt_y</p:attrName>
                                        </p:attrNameLst>
                                      </p:cBhvr>
                                      <p:tavLst>
                                        <p:tav tm="0">
                                          <p:val>
                                            <p:strVal val="0-#ppt_h/2"/>
                                          </p:val>
                                        </p:tav>
                                        <p:tav tm="100000">
                                          <p:val>
                                            <p:strVal val="#ppt_y"/>
                                          </p:val>
                                        </p:tav>
                                      </p:tavLst>
                                    </p:anim>
                                  </p:childTnLst>
                                </p:cTn>
                              </p:par>
                              <p:par>
                                <p:cTn id="6728" presetID="1" presetClass="entr" presetSubtype="0" fill="hold" nodeType="withEffect">
                                  <p:stCondLst>
                                    <p:cond delay="0"/>
                                  </p:stCondLst>
                                  <p:childTnLst>
                                    <p:set>
                                      <p:cBhvr>
                                        <p:cTn id="6729" dur="1" fill="hold">
                                          <p:stCondLst>
                                            <p:cond delay="0"/>
                                          </p:stCondLst>
                                        </p:cTn>
                                        <p:tgtEl>
                                          <p:spTgt spid="1460"/>
                                        </p:tgtEl>
                                        <p:attrNameLst>
                                          <p:attrName>style.visibility</p:attrName>
                                        </p:attrNameLst>
                                      </p:cBhvr>
                                      <p:to>
                                        <p:strVal val="visible"/>
                                      </p:to>
                                    </p:set>
                                  </p:childTnLst>
                                </p:cTn>
                              </p:par>
                            </p:childTnLst>
                          </p:cTn>
                        </p:par>
                      </p:childTnLst>
                    </p:cTn>
                  </p:par>
                </p:childTnLst>
              </p:cTn>
              <p:nextCondLst>
                <p:cond evt="onClick" delay="0">
                  <p:tgtEl>
                    <p:spTgt spid="1326"/>
                  </p:tgtEl>
                </p:cond>
              </p:nextCondLst>
            </p:seq>
            <p:seq concurrent="1" nextAc="seek">
              <p:cTn id="6730" restart="whenNotActive" fill="hold" evtFilter="cancelBubble" nodeType="interactiveSeq">
                <p:stCondLst>
                  <p:cond evt="onClick" delay="0">
                    <p:tgtEl>
                      <p:spTgt spid="1325"/>
                    </p:tgtEl>
                  </p:cond>
                </p:stCondLst>
                <p:endSync evt="end" delay="0">
                  <p:rtn val="all"/>
                </p:endSync>
                <p:childTnLst>
                  <p:par>
                    <p:cTn id="6731" fill="hold">
                      <p:stCondLst>
                        <p:cond delay="0"/>
                      </p:stCondLst>
                      <p:childTnLst>
                        <p:par>
                          <p:cTn id="6732" fill="hold">
                            <p:stCondLst>
                              <p:cond delay="0"/>
                            </p:stCondLst>
                            <p:childTnLst>
                              <p:par>
                                <p:cTn id="6733" presetID="2" presetClass="entr" presetSubtype="3" fill="hold" nodeType="clickEffect">
                                  <p:stCondLst>
                                    <p:cond delay="0"/>
                                  </p:stCondLst>
                                  <p:childTnLst>
                                    <p:set>
                                      <p:cBhvr>
                                        <p:cTn id="6734" dur="1" fill="hold">
                                          <p:stCondLst>
                                            <p:cond delay="0"/>
                                          </p:stCondLst>
                                        </p:cTn>
                                        <p:tgtEl>
                                          <p:spTgt spid="1324"/>
                                        </p:tgtEl>
                                        <p:attrNameLst>
                                          <p:attrName>style.visibility</p:attrName>
                                        </p:attrNameLst>
                                      </p:cBhvr>
                                      <p:to>
                                        <p:strVal val="visible"/>
                                      </p:to>
                                    </p:set>
                                    <p:anim calcmode="lin" valueType="num">
                                      <p:cBhvr additive="base">
                                        <p:cTn id="6735" dur="250" fill="hold"/>
                                        <p:tgtEl>
                                          <p:spTgt spid="1324"/>
                                        </p:tgtEl>
                                        <p:attrNameLst>
                                          <p:attrName>ppt_x</p:attrName>
                                        </p:attrNameLst>
                                      </p:cBhvr>
                                      <p:tavLst>
                                        <p:tav tm="0">
                                          <p:val>
                                            <p:strVal val="1+#ppt_w/2"/>
                                          </p:val>
                                        </p:tav>
                                        <p:tav tm="100000">
                                          <p:val>
                                            <p:strVal val="#ppt_x"/>
                                          </p:val>
                                        </p:tav>
                                      </p:tavLst>
                                    </p:anim>
                                    <p:anim calcmode="lin" valueType="num">
                                      <p:cBhvr additive="base">
                                        <p:cTn id="6736" dur="250" fill="hold"/>
                                        <p:tgtEl>
                                          <p:spTgt spid="1324"/>
                                        </p:tgtEl>
                                        <p:attrNameLst>
                                          <p:attrName>ppt_y</p:attrName>
                                        </p:attrNameLst>
                                      </p:cBhvr>
                                      <p:tavLst>
                                        <p:tav tm="0">
                                          <p:val>
                                            <p:strVal val="0-#ppt_h/2"/>
                                          </p:val>
                                        </p:tav>
                                        <p:tav tm="100000">
                                          <p:val>
                                            <p:strVal val="#ppt_y"/>
                                          </p:val>
                                        </p:tav>
                                      </p:tavLst>
                                    </p:anim>
                                  </p:childTnLst>
                                </p:cTn>
                              </p:par>
                              <p:par>
                                <p:cTn id="6737" presetID="1" presetClass="entr" presetSubtype="0" fill="hold" nodeType="withEffect">
                                  <p:stCondLst>
                                    <p:cond delay="0"/>
                                  </p:stCondLst>
                                  <p:childTnLst>
                                    <p:set>
                                      <p:cBhvr>
                                        <p:cTn id="6738" dur="1" fill="hold">
                                          <p:stCondLst>
                                            <p:cond delay="0"/>
                                          </p:stCondLst>
                                        </p:cTn>
                                        <p:tgtEl>
                                          <p:spTgt spid="1460"/>
                                        </p:tgtEl>
                                        <p:attrNameLst>
                                          <p:attrName>style.visibility</p:attrName>
                                        </p:attrNameLst>
                                      </p:cBhvr>
                                      <p:to>
                                        <p:strVal val="visible"/>
                                      </p:to>
                                    </p:set>
                                  </p:childTnLst>
                                </p:cTn>
                              </p:par>
                            </p:childTnLst>
                          </p:cTn>
                        </p:par>
                      </p:childTnLst>
                    </p:cTn>
                  </p:par>
                </p:childTnLst>
              </p:cTn>
              <p:nextCondLst>
                <p:cond evt="onClick" delay="0">
                  <p:tgtEl>
                    <p:spTgt spid="1325"/>
                  </p:tgtEl>
                </p:cond>
              </p:nextCondLst>
            </p:seq>
            <p:seq concurrent="1" nextAc="seek">
              <p:cTn id="6739" restart="whenNotActive" fill="hold" evtFilter="cancelBubble" nodeType="interactiveSeq">
                <p:stCondLst>
                  <p:cond evt="onClick" delay="0">
                    <p:tgtEl>
                      <p:spTgt spid="1327"/>
                    </p:tgtEl>
                  </p:cond>
                </p:stCondLst>
                <p:endSync evt="end" delay="0">
                  <p:rtn val="all"/>
                </p:endSync>
                <p:childTnLst>
                  <p:par>
                    <p:cTn id="6740" fill="hold">
                      <p:stCondLst>
                        <p:cond delay="0"/>
                      </p:stCondLst>
                      <p:childTnLst>
                        <p:par>
                          <p:cTn id="6741" fill="hold">
                            <p:stCondLst>
                              <p:cond delay="0"/>
                            </p:stCondLst>
                            <p:childTnLst>
                              <p:par>
                                <p:cTn id="6742" presetID="2" presetClass="entr" presetSubtype="3" fill="hold" nodeType="clickEffect">
                                  <p:stCondLst>
                                    <p:cond delay="0"/>
                                  </p:stCondLst>
                                  <p:childTnLst>
                                    <p:set>
                                      <p:cBhvr>
                                        <p:cTn id="6743" dur="1" fill="hold">
                                          <p:stCondLst>
                                            <p:cond delay="0"/>
                                          </p:stCondLst>
                                        </p:cTn>
                                        <p:tgtEl>
                                          <p:spTgt spid="1329"/>
                                        </p:tgtEl>
                                        <p:attrNameLst>
                                          <p:attrName>style.visibility</p:attrName>
                                        </p:attrNameLst>
                                      </p:cBhvr>
                                      <p:to>
                                        <p:strVal val="visible"/>
                                      </p:to>
                                    </p:set>
                                    <p:anim calcmode="lin" valueType="num">
                                      <p:cBhvr additive="base">
                                        <p:cTn id="6744" dur="250" fill="hold"/>
                                        <p:tgtEl>
                                          <p:spTgt spid="1329"/>
                                        </p:tgtEl>
                                        <p:attrNameLst>
                                          <p:attrName>ppt_x</p:attrName>
                                        </p:attrNameLst>
                                      </p:cBhvr>
                                      <p:tavLst>
                                        <p:tav tm="0">
                                          <p:val>
                                            <p:strVal val="1+#ppt_w/2"/>
                                          </p:val>
                                        </p:tav>
                                        <p:tav tm="100000">
                                          <p:val>
                                            <p:strVal val="#ppt_x"/>
                                          </p:val>
                                        </p:tav>
                                      </p:tavLst>
                                    </p:anim>
                                    <p:anim calcmode="lin" valueType="num">
                                      <p:cBhvr additive="base">
                                        <p:cTn id="6745" dur="250" fill="hold"/>
                                        <p:tgtEl>
                                          <p:spTgt spid="1329"/>
                                        </p:tgtEl>
                                        <p:attrNameLst>
                                          <p:attrName>ppt_y</p:attrName>
                                        </p:attrNameLst>
                                      </p:cBhvr>
                                      <p:tavLst>
                                        <p:tav tm="0">
                                          <p:val>
                                            <p:strVal val="0-#ppt_h/2"/>
                                          </p:val>
                                        </p:tav>
                                        <p:tav tm="100000">
                                          <p:val>
                                            <p:strVal val="#ppt_y"/>
                                          </p:val>
                                        </p:tav>
                                      </p:tavLst>
                                    </p:anim>
                                  </p:childTnLst>
                                </p:cTn>
                              </p:par>
                              <p:par>
                                <p:cTn id="6746" presetID="1" presetClass="entr" presetSubtype="0" fill="hold" nodeType="withEffect">
                                  <p:stCondLst>
                                    <p:cond delay="0"/>
                                  </p:stCondLst>
                                  <p:childTnLst>
                                    <p:set>
                                      <p:cBhvr>
                                        <p:cTn id="6747" dur="1" fill="hold">
                                          <p:stCondLst>
                                            <p:cond delay="0"/>
                                          </p:stCondLst>
                                        </p:cTn>
                                        <p:tgtEl>
                                          <p:spTgt spid="1460"/>
                                        </p:tgtEl>
                                        <p:attrNameLst>
                                          <p:attrName>style.visibility</p:attrName>
                                        </p:attrNameLst>
                                      </p:cBhvr>
                                      <p:to>
                                        <p:strVal val="visible"/>
                                      </p:to>
                                    </p:set>
                                  </p:childTnLst>
                                </p:cTn>
                              </p:par>
                            </p:childTnLst>
                          </p:cTn>
                        </p:par>
                      </p:childTnLst>
                    </p:cTn>
                  </p:par>
                </p:childTnLst>
              </p:cTn>
              <p:nextCondLst>
                <p:cond evt="onClick" delay="0">
                  <p:tgtEl>
                    <p:spTgt spid="1327"/>
                  </p:tgtEl>
                </p:cond>
              </p:nextCondLst>
            </p:seq>
            <p:seq concurrent="1" nextAc="seek">
              <p:cTn id="6748" restart="whenNotActive" fill="hold" evtFilter="cancelBubble" nodeType="interactiveSeq">
                <p:stCondLst>
                  <p:cond evt="onClick" delay="0">
                    <p:tgtEl>
                      <p:spTgt spid="1328"/>
                    </p:tgtEl>
                  </p:cond>
                </p:stCondLst>
                <p:endSync evt="end" delay="0">
                  <p:rtn val="all"/>
                </p:endSync>
                <p:childTnLst>
                  <p:par>
                    <p:cTn id="6749" fill="hold">
                      <p:stCondLst>
                        <p:cond delay="0"/>
                      </p:stCondLst>
                      <p:childTnLst>
                        <p:par>
                          <p:cTn id="6750" fill="hold">
                            <p:stCondLst>
                              <p:cond delay="0"/>
                            </p:stCondLst>
                            <p:childTnLst>
                              <p:par>
                                <p:cTn id="6751" presetID="2" presetClass="entr" presetSubtype="3" fill="hold" nodeType="clickEffect">
                                  <p:stCondLst>
                                    <p:cond delay="0"/>
                                  </p:stCondLst>
                                  <p:childTnLst>
                                    <p:set>
                                      <p:cBhvr>
                                        <p:cTn id="6752" dur="1" fill="hold">
                                          <p:stCondLst>
                                            <p:cond delay="0"/>
                                          </p:stCondLst>
                                        </p:cTn>
                                        <p:tgtEl>
                                          <p:spTgt spid="1260"/>
                                        </p:tgtEl>
                                        <p:attrNameLst>
                                          <p:attrName>style.visibility</p:attrName>
                                        </p:attrNameLst>
                                      </p:cBhvr>
                                      <p:to>
                                        <p:strVal val="visible"/>
                                      </p:to>
                                    </p:set>
                                    <p:anim calcmode="lin" valueType="num">
                                      <p:cBhvr additive="base">
                                        <p:cTn id="6753" dur="250" fill="hold"/>
                                        <p:tgtEl>
                                          <p:spTgt spid="1260"/>
                                        </p:tgtEl>
                                        <p:attrNameLst>
                                          <p:attrName>ppt_x</p:attrName>
                                        </p:attrNameLst>
                                      </p:cBhvr>
                                      <p:tavLst>
                                        <p:tav tm="0">
                                          <p:val>
                                            <p:strVal val="1+#ppt_w/2"/>
                                          </p:val>
                                        </p:tav>
                                        <p:tav tm="100000">
                                          <p:val>
                                            <p:strVal val="#ppt_x"/>
                                          </p:val>
                                        </p:tav>
                                      </p:tavLst>
                                    </p:anim>
                                    <p:anim calcmode="lin" valueType="num">
                                      <p:cBhvr additive="base">
                                        <p:cTn id="6754" dur="250" fill="hold"/>
                                        <p:tgtEl>
                                          <p:spTgt spid="1260"/>
                                        </p:tgtEl>
                                        <p:attrNameLst>
                                          <p:attrName>ppt_y</p:attrName>
                                        </p:attrNameLst>
                                      </p:cBhvr>
                                      <p:tavLst>
                                        <p:tav tm="0">
                                          <p:val>
                                            <p:strVal val="0-#ppt_h/2"/>
                                          </p:val>
                                        </p:tav>
                                        <p:tav tm="100000">
                                          <p:val>
                                            <p:strVal val="#ppt_y"/>
                                          </p:val>
                                        </p:tav>
                                      </p:tavLst>
                                    </p:anim>
                                  </p:childTnLst>
                                </p:cTn>
                              </p:par>
                              <p:par>
                                <p:cTn id="6755" presetID="1" presetClass="entr" presetSubtype="0" fill="hold" nodeType="withEffect">
                                  <p:stCondLst>
                                    <p:cond delay="0"/>
                                  </p:stCondLst>
                                  <p:childTnLst>
                                    <p:set>
                                      <p:cBhvr>
                                        <p:cTn id="6756" dur="1" fill="hold">
                                          <p:stCondLst>
                                            <p:cond delay="0"/>
                                          </p:stCondLst>
                                        </p:cTn>
                                        <p:tgtEl>
                                          <p:spTgt spid="1460"/>
                                        </p:tgtEl>
                                        <p:attrNameLst>
                                          <p:attrName>style.visibility</p:attrName>
                                        </p:attrNameLst>
                                      </p:cBhvr>
                                      <p:to>
                                        <p:strVal val="visible"/>
                                      </p:to>
                                    </p:set>
                                  </p:childTnLst>
                                </p:cTn>
                              </p:par>
                            </p:childTnLst>
                          </p:cTn>
                        </p:par>
                      </p:childTnLst>
                    </p:cTn>
                  </p:par>
                </p:childTnLst>
              </p:cTn>
              <p:nextCondLst>
                <p:cond evt="onClick" delay="0">
                  <p:tgtEl>
                    <p:spTgt spid="1328"/>
                  </p:tgtEl>
                </p:cond>
              </p:nextCondLst>
            </p:seq>
            <p:seq concurrent="1" nextAc="seek">
              <p:cTn id="6757" restart="whenNotActive" fill="hold" evtFilter="cancelBubble" nodeType="interactiveSeq">
                <p:stCondLst>
                  <p:cond evt="onClick" delay="0">
                    <p:tgtEl>
                      <p:spTgt spid="1323"/>
                    </p:tgtEl>
                  </p:cond>
                </p:stCondLst>
                <p:endSync evt="end" delay="0">
                  <p:rtn val="all"/>
                </p:endSync>
                <p:childTnLst>
                  <p:par>
                    <p:cTn id="6758" fill="hold">
                      <p:stCondLst>
                        <p:cond delay="0"/>
                      </p:stCondLst>
                      <p:childTnLst>
                        <p:par>
                          <p:cTn id="6759" fill="hold">
                            <p:stCondLst>
                              <p:cond delay="0"/>
                            </p:stCondLst>
                            <p:childTnLst>
                              <p:par>
                                <p:cTn id="6760" presetID="2" presetClass="entr" presetSubtype="3" fill="hold" nodeType="clickEffect">
                                  <p:stCondLst>
                                    <p:cond delay="0"/>
                                  </p:stCondLst>
                                  <p:childTnLst>
                                    <p:set>
                                      <p:cBhvr>
                                        <p:cTn id="6761" dur="1" fill="hold">
                                          <p:stCondLst>
                                            <p:cond delay="0"/>
                                          </p:stCondLst>
                                        </p:cTn>
                                        <p:tgtEl>
                                          <p:spTgt spid="1259"/>
                                        </p:tgtEl>
                                        <p:attrNameLst>
                                          <p:attrName>style.visibility</p:attrName>
                                        </p:attrNameLst>
                                      </p:cBhvr>
                                      <p:to>
                                        <p:strVal val="visible"/>
                                      </p:to>
                                    </p:set>
                                    <p:anim calcmode="lin" valueType="num">
                                      <p:cBhvr additive="base">
                                        <p:cTn id="6762" dur="250" fill="hold"/>
                                        <p:tgtEl>
                                          <p:spTgt spid="1259"/>
                                        </p:tgtEl>
                                        <p:attrNameLst>
                                          <p:attrName>ppt_x</p:attrName>
                                        </p:attrNameLst>
                                      </p:cBhvr>
                                      <p:tavLst>
                                        <p:tav tm="0">
                                          <p:val>
                                            <p:strVal val="1+#ppt_w/2"/>
                                          </p:val>
                                        </p:tav>
                                        <p:tav tm="100000">
                                          <p:val>
                                            <p:strVal val="#ppt_x"/>
                                          </p:val>
                                        </p:tav>
                                      </p:tavLst>
                                    </p:anim>
                                    <p:anim calcmode="lin" valueType="num">
                                      <p:cBhvr additive="base">
                                        <p:cTn id="6763" dur="250" fill="hold"/>
                                        <p:tgtEl>
                                          <p:spTgt spid="1259"/>
                                        </p:tgtEl>
                                        <p:attrNameLst>
                                          <p:attrName>ppt_y</p:attrName>
                                        </p:attrNameLst>
                                      </p:cBhvr>
                                      <p:tavLst>
                                        <p:tav tm="0">
                                          <p:val>
                                            <p:strVal val="0-#ppt_h/2"/>
                                          </p:val>
                                        </p:tav>
                                        <p:tav tm="100000">
                                          <p:val>
                                            <p:strVal val="#ppt_y"/>
                                          </p:val>
                                        </p:tav>
                                      </p:tavLst>
                                    </p:anim>
                                  </p:childTnLst>
                                </p:cTn>
                              </p:par>
                              <p:par>
                                <p:cTn id="6764" presetID="1" presetClass="entr" presetSubtype="0" fill="hold" nodeType="withEffect">
                                  <p:stCondLst>
                                    <p:cond delay="0"/>
                                  </p:stCondLst>
                                  <p:childTnLst>
                                    <p:set>
                                      <p:cBhvr>
                                        <p:cTn id="6765" dur="1" fill="hold">
                                          <p:stCondLst>
                                            <p:cond delay="0"/>
                                          </p:stCondLst>
                                        </p:cTn>
                                        <p:tgtEl>
                                          <p:spTgt spid="1460"/>
                                        </p:tgtEl>
                                        <p:attrNameLst>
                                          <p:attrName>style.visibility</p:attrName>
                                        </p:attrNameLst>
                                      </p:cBhvr>
                                      <p:to>
                                        <p:strVal val="visible"/>
                                      </p:to>
                                    </p:set>
                                  </p:childTnLst>
                                </p:cTn>
                              </p:par>
                            </p:childTnLst>
                          </p:cTn>
                        </p:par>
                      </p:childTnLst>
                    </p:cTn>
                  </p:par>
                </p:childTnLst>
              </p:cTn>
              <p:nextCondLst>
                <p:cond evt="onClick" delay="0">
                  <p:tgtEl>
                    <p:spTgt spid="1323"/>
                  </p:tgtEl>
                </p:cond>
              </p:nextCondLst>
            </p:seq>
            <p:seq concurrent="1" nextAc="seek">
              <p:cTn id="6766" restart="whenNotActive" fill="hold" evtFilter="cancelBubble" nodeType="interactiveSeq">
                <p:stCondLst>
                  <p:cond evt="onClick" delay="0">
                    <p:tgtEl>
                      <p:spTgt spid="1337"/>
                    </p:tgtEl>
                  </p:cond>
                </p:stCondLst>
                <p:endSync evt="end" delay="0">
                  <p:rtn val="all"/>
                </p:endSync>
                <p:childTnLst>
                  <p:par>
                    <p:cTn id="6767" fill="hold">
                      <p:stCondLst>
                        <p:cond delay="0"/>
                      </p:stCondLst>
                      <p:childTnLst>
                        <p:par>
                          <p:cTn id="6768" fill="hold">
                            <p:stCondLst>
                              <p:cond delay="0"/>
                            </p:stCondLst>
                            <p:childTnLst>
                              <p:par>
                                <p:cTn id="6769" presetID="2" presetClass="entr" presetSubtype="3" fill="hold" nodeType="clickEffect">
                                  <p:stCondLst>
                                    <p:cond delay="0"/>
                                  </p:stCondLst>
                                  <p:childTnLst>
                                    <p:set>
                                      <p:cBhvr>
                                        <p:cTn id="6770" dur="1" fill="hold">
                                          <p:stCondLst>
                                            <p:cond delay="0"/>
                                          </p:stCondLst>
                                        </p:cTn>
                                        <p:tgtEl>
                                          <p:spTgt spid="1331"/>
                                        </p:tgtEl>
                                        <p:attrNameLst>
                                          <p:attrName>style.visibility</p:attrName>
                                        </p:attrNameLst>
                                      </p:cBhvr>
                                      <p:to>
                                        <p:strVal val="visible"/>
                                      </p:to>
                                    </p:set>
                                    <p:anim calcmode="lin" valueType="num">
                                      <p:cBhvr additive="base">
                                        <p:cTn id="6771" dur="250" fill="hold"/>
                                        <p:tgtEl>
                                          <p:spTgt spid="1331"/>
                                        </p:tgtEl>
                                        <p:attrNameLst>
                                          <p:attrName>ppt_x</p:attrName>
                                        </p:attrNameLst>
                                      </p:cBhvr>
                                      <p:tavLst>
                                        <p:tav tm="0">
                                          <p:val>
                                            <p:strVal val="1+#ppt_w/2"/>
                                          </p:val>
                                        </p:tav>
                                        <p:tav tm="100000">
                                          <p:val>
                                            <p:strVal val="#ppt_x"/>
                                          </p:val>
                                        </p:tav>
                                      </p:tavLst>
                                    </p:anim>
                                    <p:anim calcmode="lin" valueType="num">
                                      <p:cBhvr additive="base">
                                        <p:cTn id="6772" dur="250" fill="hold"/>
                                        <p:tgtEl>
                                          <p:spTgt spid="1331"/>
                                        </p:tgtEl>
                                        <p:attrNameLst>
                                          <p:attrName>ppt_y</p:attrName>
                                        </p:attrNameLst>
                                      </p:cBhvr>
                                      <p:tavLst>
                                        <p:tav tm="0">
                                          <p:val>
                                            <p:strVal val="0-#ppt_h/2"/>
                                          </p:val>
                                        </p:tav>
                                        <p:tav tm="100000">
                                          <p:val>
                                            <p:strVal val="#ppt_y"/>
                                          </p:val>
                                        </p:tav>
                                      </p:tavLst>
                                    </p:anim>
                                  </p:childTnLst>
                                </p:cTn>
                              </p:par>
                              <p:par>
                                <p:cTn id="6773" presetID="1" presetClass="entr" presetSubtype="0" fill="hold" nodeType="withEffect">
                                  <p:stCondLst>
                                    <p:cond delay="0"/>
                                  </p:stCondLst>
                                  <p:childTnLst>
                                    <p:set>
                                      <p:cBhvr>
                                        <p:cTn id="6774" dur="1" fill="hold">
                                          <p:stCondLst>
                                            <p:cond delay="0"/>
                                          </p:stCondLst>
                                        </p:cTn>
                                        <p:tgtEl>
                                          <p:spTgt spid="1461"/>
                                        </p:tgtEl>
                                        <p:attrNameLst>
                                          <p:attrName>style.visibility</p:attrName>
                                        </p:attrNameLst>
                                      </p:cBhvr>
                                      <p:to>
                                        <p:strVal val="visible"/>
                                      </p:to>
                                    </p:set>
                                  </p:childTnLst>
                                </p:cTn>
                              </p:par>
                            </p:childTnLst>
                          </p:cTn>
                        </p:par>
                      </p:childTnLst>
                    </p:cTn>
                  </p:par>
                </p:childTnLst>
              </p:cTn>
              <p:nextCondLst>
                <p:cond evt="onClick" delay="0">
                  <p:tgtEl>
                    <p:spTgt spid="1337"/>
                  </p:tgtEl>
                </p:cond>
              </p:nextCondLst>
            </p:seq>
            <p:seq concurrent="1" nextAc="seek">
              <p:cTn id="6775" restart="whenNotActive" fill="hold" evtFilter="cancelBubble" nodeType="interactiveSeq">
                <p:stCondLst>
                  <p:cond evt="onClick" delay="0">
                    <p:tgtEl>
                      <p:spTgt spid="1335"/>
                    </p:tgtEl>
                  </p:cond>
                </p:stCondLst>
                <p:endSync evt="end" delay="0">
                  <p:rtn val="all"/>
                </p:endSync>
                <p:childTnLst>
                  <p:par>
                    <p:cTn id="6776" fill="hold">
                      <p:stCondLst>
                        <p:cond delay="0"/>
                      </p:stCondLst>
                      <p:childTnLst>
                        <p:par>
                          <p:cTn id="6777" fill="hold">
                            <p:stCondLst>
                              <p:cond delay="0"/>
                            </p:stCondLst>
                            <p:childTnLst>
                              <p:par>
                                <p:cTn id="6778" presetID="2" presetClass="entr" presetSubtype="3" fill="hold" nodeType="clickEffect">
                                  <p:stCondLst>
                                    <p:cond delay="0"/>
                                  </p:stCondLst>
                                  <p:childTnLst>
                                    <p:set>
                                      <p:cBhvr>
                                        <p:cTn id="6779" dur="1" fill="hold">
                                          <p:stCondLst>
                                            <p:cond delay="0"/>
                                          </p:stCondLst>
                                        </p:cTn>
                                        <p:tgtEl>
                                          <p:spTgt spid="1330"/>
                                        </p:tgtEl>
                                        <p:attrNameLst>
                                          <p:attrName>style.visibility</p:attrName>
                                        </p:attrNameLst>
                                      </p:cBhvr>
                                      <p:to>
                                        <p:strVal val="visible"/>
                                      </p:to>
                                    </p:set>
                                    <p:anim calcmode="lin" valueType="num">
                                      <p:cBhvr additive="base">
                                        <p:cTn id="6780" dur="250" fill="hold"/>
                                        <p:tgtEl>
                                          <p:spTgt spid="1330"/>
                                        </p:tgtEl>
                                        <p:attrNameLst>
                                          <p:attrName>ppt_x</p:attrName>
                                        </p:attrNameLst>
                                      </p:cBhvr>
                                      <p:tavLst>
                                        <p:tav tm="0">
                                          <p:val>
                                            <p:strVal val="1+#ppt_w/2"/>
                                          </p:val>
                                        </p:tav>
                                        <p:tav tm="100000">
                                          <p:val>
                                            <p:strVal val="#ppt_x"/>
                                          </p:val>
                                        </p:tav>
                                      </p:tavLst>
                                    </p:anim>
                                    <p:anim calcmode="lin" valueType="num">
                                      <p:cBhvr additive="base">
                                        <p:cTn id="6781" dur="250" fill="hold"/>
                                        <p:tgtEl>
                                          <p:spTgt spid="1330"/>
                                        </p:tgtEl>
                                        <p:attrNameLst>
                                          <p:attrName>ppt_y</p:attrName>
                                        </p:attrNameLst>
                                      </p:cBhvr>
                                      <p:tavLst>
                                        <p:tav tm="0">
                                          <p:val>
                                            <p:strVal val="0-#ppt_h/2"/>
                                          </p:val>
                                        </p:tav>
                                        <p:tav tm="100000">
                                          <p:val>
                                            <p:strVal val="#ppt_y"/>
                                          </p:val>
                                        </p:tav>
                                      </p:tavLst>
                                    </p:anim>
                                  </p:childTnLst>
                                </p:cTn>
                              </p:par>
                              <p:par>
                                <p:cTn id="6782" presetID="1" presetClass="entr" presetSubtype="0" fill="hold" nodeType="withEffect">
                                  <p:stCondLst>
                                    <p:cond delay="0"/>
                                  </p:stCondLst>
                                  <p:childTnLst>
                                    <p:set>
                                      <p:cBhvr>
                                        <p:cTn id="6783" dur="1" fill="hold">
                                          <p:stCondLst>
                                            <p:cond delay="0"/>
                                          </p:stCondLst>
                                        </p:cTn>
                                        <p:tgtEl>
                                          <p:spTgt spid="1461"/>
                                        </p:tgtEl>
                                        <p:attrNameLst>
                                          <p:attrName>style.visibility</p:attrName>
                                        </p:attrNameLst>
                                      </p:cBhvr>
                                      <p:to>
                                        <p:strVal val="visible"/>
                                      </p:to>
                                    </p:set>
                                  </p:childTnLst>
                                </p:cTn>
                              </p:par>
                            </p:childTnLst>
                          </p:cTn>
                        </p:par>
                      </p:childTnLst>
                    </p:cTn>
                  </p:par>
                </p:childTnLst>
              </p:cTn>
              <p:nextCondLst>
                <p:cond evt="onClick" delay="0">
                  <p:tgtEl>
                    <p:spTgt spid="1335"/>
                  </p:tgtEl>
                </p:cond>
              </p:nextCondLst>
            </p:seq>
            <p:seq concurrent="1" nextAc="seek">
              <p:cTn id="6784" restart="whenNotActive" fill="hold" evtFilter="cancelBubble" nodeType="interactiveSeq">
                <p:stCondLst>
                  <p:cond evt="onClick" delay="0">
                    <p:tgtEl>
                      <p:spTgt spid="1338"/>
                    </p:tgtEl>
                  </p:cond>
                </p:stCondLst>
                <p:endSync evt="end" delay="0">
                  <p:rtn val="all"/>
                </p:endSync>
                <p:childTnLst>
                  <p:par>
                    <p:cTn id="6785" fill="hold">
                      <p:stCondLst>
                        <p:cond delay="0"/>
                      </p:stCondLst>
                      <p:childTnLst>
                        <p:par>
                          <p:cTn id="6786" fill="hold">
                            <p:stCondLst>
                              <p:cond delay="0"/>
                            </p:stCondLst>
                            <p:childTnLst>
                              <p:par>
                                <p:cTn id="6787" presetID="2" presetClass="entr" presetSubtype="3" fill="hold" nodeType="clickEffect">
                                  <p:stCondLst>
                                    <p:cond delay="0"/>
                                  </p:stCondLst>
                                  <p:childTnLst>
                                    <p:set>
                                      <p:cBhvr>
                                        <p:cTn id="6788" dur="1" fill="hold">
                                          <p:stCondLst>
                                            <p:cond delay="0"/>
                                          </p:stCondLst>
                                        </p:cTn>
                                        <p:tgtEl>
                                          <p:spTgt spid="1334"/>
                                        </p:tgtEl>
                                        <p:attrNameLst>
                                          <p:attrName>style.visibility</p:attrName>
                                        </p:attrNameLst>
                                      </p:cBhvr>
                                      <p:to>
                                        <p:strVal val="visible"/>
                                      </p:to>
                                    </p:set>
                                    <p:anim calcmode="lin" valueType="num">
                                      <p:cBhvr additive="base">
                                        <p:cTn id="6789" dur="250" fill="hold"/>
                                        <p:tgtEl>
                                          <p:spTgt spid="1334"/>
                                        </p:tgtEl>
                                        <p:attrNameLst>
                                          <p:attrName>ppt_x</p:attrName>
                                        </p:attrNameLst>
                                      </p:cBhvr>
                                      <p:tavLst>
                                        <p:tav tm="0">
                                          <p:val>
                                            <p:strVal val="1+#ppt_w/2"/>
                                          </p:val>
                                        </p:tav>
                                        <p:tav tm="100000">
                                          <p:val>
                                            <p:strVal val="#ppt_x"/>
                                          </p:val>
                                        </p:tav>
                                      </p:tavLst>
                                    </p:anim>
                                    <p:anim calcmode="lin" valueType="num">
                                      <p:cBhvr additive="base">
                                        <p:cTn id="6790" dur="250" fill="hold"/>
                                        <p:tgtEl>
                                          <p:spTgt spid="1334"/>
                                        </p:tgtEl>
                                        <p:attrNameLst>
                                          <p:attrName>ppt_y</p:attrName>
                                        </p:attrNameLst>
                                      </p:cBhvr>
                                      <p:tavLst>
                                        <p:tav tm="0">
                                          <p:val>
                                            <p:strVal val="0-#ppt_h/2"/>
                                          </p:val>
                                        </p:tav>
                                        <p:tav tm="100000">
                                          <p:val>
                                            <p:strVal val="#ppt_y"/>
                                          </p:val>
                                        </p:tav>
                                      </p:tavLst>
                                    </p:anim>
                                  </p:childTnLst>
                                </p:cTn>
                              </p:par>
                              <p:par>
                                <p:cTn id="6791" presetID="1" presetClass="entr" presetSubtype="0" fill="hold" nodeType="withEffect">
                                  <p:stCondLst>
                                    <p:cond delay="0"/>
                                  </p:stCondLst>
                                  <p:childTnLst>
                                    <p:set>
                                      <p:cBhvr>
                                        <p:cTn id="6792" dur="1" fill="hold">
                                          <p:stCondLst>
                                            <p:cond delay="0"/>
                                          </p:stCondLst>
                                        </p:cTn>
                                        <p:tgtEl>
                                          <p:spTgt spid="1461"/>
                                        </p:tgtEl>
                                        <p:attrNameLst>
                                          <p:attrName>style.visibility</p:attrName>
                                        </p:attrNameLst>
                                      </p:cBhvr>
                                      <p:to>
                                        <p:strVal val="visible"/>
                                      </p:to>
                                    </p:set>
                                  </p:childTnLst>
                                </p:cTn>
                              </p:par>
                            </p:childTnLst>
                          </p:cTn>
                        </p:par>
                      </p:childTnLst>
                    </p:cTn>
                  </p:par>
                </p:childTnLst>
              </p:cTn>
              <p:nextCondLst>
                <p:cond evt="onClick" delay="0">
                  <p:tgtEl>
                    <p:spTgt spid="1338"/>
                  </p:tgtEl>
                </p:cond>
              </p:nextCondLst>
            </p:seq>
            <p:seq concurrent="1" nextAc="seek">
              <p:cTn id="6793" restart="whenNotActive" fill="hold" evtFilter="cancelBubble" nodeType="interactiveSeq">
                <p:stCondLst>
                  <p:cond evt="onClick" delay="0">
                    <p:tgtEl>
                      <p:spTgt spid="1339"/>
                    </p:tgtEl>
                  </p:cond>
                </p:stCondLst>
                <p:endSync evt="end" delay="0">
                  <p:rtn val="all"/>
                </p:endSync>
                <p:childTnLst>
                  <p:par>
                    <p:cTn id="6794" fill="hold">
                      <p:stCondLst>
                        <p:cond delay="0"/>
                      </p:stCondLst>
                      <p:childTnLst>
                        <p:par>
                          <p:cTn id="6795" fill="hold">
                            <p:stCondLst>
                              <p:cond delay="0"/>
                            </p:stCondLst>
                            <p:childTnLst>
                              <p:par>
                                <p:cTn id="6796" presetID="2" presetClass="entr" presetSubtype="3" fill="hold" nodeType="clickEffect">
                                  <p:stCondLst>
                                    <p:cond delay="0"/>
                                  </p:stCondLst>
                                  <p:childTnLst>
                                    <p:set>
                                      <p:cBhvr>
                                        <p:cTn id="6797" dur="1" fill="hold">
                                          <p:stCondLst>
                                            <p:cond delay="0"/>
                                          </p:stCondLst>
                                        </p:cTn>
                                        <p:tgtEl>
                                          <p:spTgt spid="1336"/>
                                        </p:tgtEl>
                                        <p:attrNameLst>
                                          <p:attrName>style.visibility</p:attrName>
                                        </p:attrNameLst>
                                      </p:cBhvr>
                                      <p:to>
                                        <p:strVal val="visible"/>
                                      </p:to>
                                    </p:set>
                                    <p:anim calcmode="lin" valueType="num">
                                      <p:cBhvr additive="base">
                                        <p:cTn id="6798" dur="250" fill="hold"/>
                                        <p:tgtEl>
                                          <p:spTgt spid="1336"/>
                                        </p:tgtEl>
                                        <p:attrNameLst>
                                          <p:attrName>ppt_x</p:attrName>
                                        </p:attrNameLst>
                                      </p:cBhvr>
                                      <p:tavLst>
                                        <p:tav tm="0">
                                          <p:val>
                                            <p:strVal val="1+#ppt_w/2"/>
                                          </p:val>
                                        </p:tav>
                                        <p:tav tm="100000">
                                          <p:val>
                                            <p:strVal val="#ppt_x"/>
                                          </p:val>
                                        </p:tav>
                                      </p:tavLst>
                                    </p:anim>
                                    <p:anim calcmode="lin" valueType="num">
                                      <p:cBhvr additive="base">
                                        <p:cTn id="6799" dur="250" fill="hold"/>
                                        <p:tgtEl>
                                          <p:spTgt spid="1336"/>
                                        </p:tgtEl>
                                        <p:attrNameLst>
                                          <p:attrName>ppt_y</p:attrName>
                                        </p:attrNameLst>
                                      </p:cBhvr>
                                      <p:tavLst>
                                        <p:tav tm="0">
                                          <p:val>
                                            <p:strVal val="0-#ppt_h/2"/>
                                          </p:val>
                                        </p:tav>
                                        <p:tav tm="100000">
                                          <p:val>
                                            <p:strVal val="#ppt_y"/>
                                          </p:val>
                                        </p:tav>
                                      </p:tavLst>
                                    </p:anim>
                                  </p:childTnLst>
                                </p:cTn>
                              </p:par>
                              <p:par>
                                <p:cTn id="6800" presetID="1" presetClass="entr" presetSubtype="0" fill="hold" nodeType="withEffect">
                                  <p:stCondLst>
                                    <p:cond delay="0"/>
                                  </p:stCondLst>
                                  <p:childTnLst>
                                    <p:set>
                                      <p:cBhvr>
                                        <p:cTn id="6801" dur="1" fill="hold">
                                          <p:stCondLst>
                                            <p:cond delay="0"/>
                                          </p:stCondLst>
                                        </p:cTn>
                                        <p:tgtEl>
                                          <p:spTgt spid="1461"/>
                                        </p:tgtEl>
                                        <p:attrNameLst>
                                          <p:attrName>style.visibility</p:attrName>
                                        </p:attrNameLst>
                                      </p:cBhvr>
                                      <p:to>
                                        <p:strVal val="visible"/>
                                      </p:to>
                                    </p:set>
                                  </p:childTnLst>
                                </p:cTn>
                              </p:par>
                            </p:childTnLst>
                          </p:cTn>
                        </p:par>
                      </p:childTnLst>
                    </p:cTn>
                  </p:par>
                </p:childTnLst>
              </p:cTn>
              <p:nextCondLst>
                <p:cond evt="onClick" delay="0">
                  <p:tgtEl>
                    <p:spTgt spid="1339"/>
                  </p:tgtEl>
                </p:cond>
              </p:nextCondLst>
            </p:seq>
            <p:seq concurrent="1" nextAc="seek">
              <p:cTn id="6802" restart="whenNotActive" fill="hold" evtFilter="cancelBubble" nodeType="interactiveSeq">
                <p:stCondLst>
                  <p:cond evt="onClick" delay="0">
                    <p:tgtEl>
                      <p:spTgt spid="1333"/>
                    </p:tgtEl>
                  </p:cond>
                </p:stCondLst>
                <p:endSync evt="end" delay="0">
                  <p:rtn val="all"/>
                </p:endSync>
                <p:childTnLst>
                  <p:par>
                    <p:cTn id="6803" fill="hold">
                      <p:stCondLst>
                        <p:cond delay="0"/>
                      </p:stCondLst>
                      <p:childTnLst>
                        <p:par>
                          <p:cTn id="6804" fill="hold">
                            <p:stCondLst>
                              <p:cond delay="0"/>
                            </p:stCondLst>
                            <p:childTnLst>
                              <p:par>
                                <p:cTn id="6805" presetID="2" presetClass="entr" presetSubtype="3" fill="hold" nodeType="clickEffect">
                                  <p:stCondLst>
                                    <p:cond delay="0"/>
                                  </p:stCondLst>
                                  <p:childTnLst>
                                    <p:set>
                                      <p:cBhvr>
                                        <p:cTn id="6806" dur="1" fill="hold">
                                          <p:stCondLst>
                                            <p:cond delay="0"/>
                                          </p:stCondLst>
                                        </p:cTn>
                                        <p:tgtEl>
                                          <p:spTgt spid="1332"/>
                                        </p:tgtEl>
                                        <p:attrNameLst>
                                          <p:attrName>style.visibility</p:attrName>
                                        </p:attrNameLst>
                                      </p:cBhvr>
                                      <p:to>
                                        <p:strVal val="visible"/>
                                      </p:to>
                                    </p:set>
                                    <p:anim calcmode="lin" valueType="num">
                                      <p:cBhvr additive="base">
                                        <p:cTn id="6807" dur="250" fill="hold"/>
                                        <p:tgtEl>
                                          <p:spTgt spid="1332"/>
                                        </p:tgtEl>
                                        <p:attrNameLst>
                                          <p:attrName>ppt_x</p:attrName>
                                        </p:attrNameLst>
                                      </p:cBhvr>
                                      <p:tavLst>
                                        <p:tav tm="0">
                                          <p:val>
                                            <p:strVal val="1+#ppt_w/2"/>
                                          </p:val>
                                        </p:tav>
                                        <p:tav tm="100000">
                                          <p:val>
                                            <p:strVal val="#ppt_x"/>
                                          </p:val>
                                        </p:tav>
                                      </p:tavLst>
                                    </p:anim>
                                    <p:anim calcmode="lin" valueType="num">
                                      <p:cBhvr additive="base">
                                        <p:cTn id="6808" dur="250" fill="hold"/>
                                        <p:tgtEl>
                                          <p:spTgt spid="1332"/>
                                        </p:tgtEl>
                                        <p:attrNameLst>
                                          <p:attrName>ppt_y</p:attrName>
                                        </p:attrNameLst>
                                      </p:cBhvr>
                                      <p:tavLst>
                                        <p:tav tm="0">
                                          <p:val>
                                            <p:strVal val="0-#ppt_h/2"/>
                                          </p:val>
                                        </p:tav>
                                        <p:tav tm="100000">
                                          <p:val>
                                            <p:strVal val="#ppt_y"/>
                                          </p:val>
                                        </p:tav>
                                      </p:tavLst>
                                    </p:anim>
                                  </p:childTnLst>
                                </p:cTn>
                              </p:par>
                              <p:par>
                                <p:cTn id="6809" presetID="1" presetClass="entr" presetSubtype="0" fill="hold" nodeType="withEffect">
                                  <p:stCondLst>
                                    <p:cond delay="0"/>
                                  </p:stCondLst>
                                  <p:childTnLst>
                                    <p:set>
                                      <p:cBhvr>
                                        <p:cTn id="6810" dur="1" fill="hold">
                                          <p:stCondLst>
                                            <p:cond delay="0"/>
                                          </p:stCondLst>
                                        </p:cTn>
                                        <p:tgtEl>
                                          <p:spTgt spid="1461"/>
                                        </p:tgtEl>
                                        <p:attrNameLst>
                                          <p:attrName>style.visibility</p:attrName>
                                        </p:attrNameLst>
                                      </p:cBhvr>
                                      <p:to>
                                        <p:strVal val="visible"/>
                                      </p:to>
                                    </p:set>
                                  </p:childTnLst>
                                </p:cTn>
                              </p:par>
                            </p:childTnLst>
                          </p:cTn>
                        </p:par>
                      </p:childTnLst>
                    </p:cTn>
                  </p:par>
                </p:childTnLst>
              </p:cTn>
              <p:nextCondLst>
                <p:cond evt="onClick" delay="0">
                  <p:tgtEl>
                    <p:spTgt spid="1333"/>
                  </p:tgtEl>
                </p:cond>
              </p:nextCondLst>
            </p:seq>
            <p:seq concurrent="1" nextAc="seek">
              <p:cTn id="6811" restart="whenNotActive" fill="hold" evtFilter="cancelBubble" nodeType="interactiveSeq">
                <p:stCondLst>
                  <p:cond evt="onClick" delay="0">
                    <p:tgtEl>
                      <p:spTgt spid="1344"/>
                    </p:tgtEl>
                  </p:cond>
                </p:stCondLst>
                <p:endSync evt="end" delay="0">
                  <p:rtn val="all"/>
                </p:endSync>
                <p:childTnLst>
                  <p:par>
                    <p:cTn id="6812" fill="hold">
                      <p:stCondLst>
                        <p:cond delay="0"/>
                      </p:stCondLst>
                      <p:childTnLst>
                        <p:par>
                          <p:cTn id="6813" fill="hold">
                            <p:stCondLst>
                              <p:cond delay="0"/>
                            </p:stCondLst>
                            <p:childTnLst>
                              <p:par>
                                <p:cTn id="6814" presetID="2" presetClass="entr" presetSubtype="3" fill="hold" nodeType="clickEffect">
                                  <p:stCondLst>
                                    <p:cond delay="0"/>
                                  </p:stCondLst>
                                  <p:childTnLst>
                                    <p:set>
                                      <p:cBhvr>
                                        <p:cTn id="6815" dur="1" fill="hold">
                                          <p:stCondLst>
                                            <p:cond delay="0"/>
                                          </p:stCondLst>
                                        </p:cTn>
                                        <p:tgtEl>
                                          <p:spTgt spid="1341"/>
                                        </p:tgtEl>
                                        <p:attrNameLst>
                                          <p:attrName>style.visibility</p:attrName>
                                        </p:attrNameLst>
                                      </p:cBhvr>
                                      <p:to>
                                        <p:strVal val="visible"/>
                                      </p:to>
                                    </p:set>
                                    <p:anim calcmode="lin" valueType="num">
                                      <p:cBhvr additive="base">
                                        <p:cTn id="6816" dur="250" fill="hold"/>
                                        <p:tgtEl>
                                          <p:spTgt spid="1341"/>
                                        </p:tgtEl>
                                        <p:attrNameLst>
                                          <p:attrName>ppt_x</p:attrName>
                                        </p:attrNameLst>
                                      </p:cBhvr>
                                      <p:tavLst>
                                        <p:tav tm="0">
                                          <p:val>
                                            <p:strVal val="1+#ppt_w/2"/>
                                          </p:val>
                                        </p:tav>
                                        <p:tav tm="100000">
                                          <p:val>
                                            <p:strVal val="#ppt_x"/>
                                          </p:val>
                                        </p:tav>
                                      </p:tavLst>
                                    </p:anim>
                                    <p:anim calcmode="lin" valueType="num">
                                      <p:cBhvr additive="base">
                                        <p:cTn id="6817" dur="250" fill="hold"/>
                                        <p:tgtEl>
                                          <p:spTgt spid="1341"/>
                                        </p:tgtEl>
                                        <p:attrNameLst>
                                          <p:attrName>ppt_y</p:attrName>
                                        </p:attrNameLst>
                                      </p:cBhvr>
                                      <p:tavLst>
                                        <p:tav tm="0">
                                          <p:val>
                                            <p:strVal val="0-#ppt_h/2"/>
                                          </p:val>
                                        </p:tav>
                                        <p:tav tm="100000">
                                          <p:val>
                                            <p:strVal val="#ppt_y"/>
                                          </p:val>
                                        </p:tav>
                                      </p:tavLst>
                                    </p:anim>
                                  </p:childTnLst>
                                </p:cTn>
                              </p:par>
                              <p:par>
                                <p:cTn id="6818" presetID="1" presetClass="entr" presetSubtype="0" fill="hold" nodeType="withEffect">
                                  <p:stCondLst>
                                    <p:cond delay="0"/>
                                  </p:stCondLst>
                                  <p:childTnLst>
                                    <p:set>
                                      <p:cBhvr>
                                        <p:cTn id="6819" dur="1" fill="hold">
                                          <p:stCondLst>
                                            <p:cond delay="0"/>
                                          </p:stCondLst>
                                        </p:cTn>
                                        <p:tgtEl>
                                          <p:spTgt spid="1462"/>
                                        </p:tgtEl>
                                        <p:attrNameLst>
                                          <p:attrName>style.visibility</p:attrName>
                                        </p:attrNameLst>
                                      </p:cBhvr>
                                      <p:to>
                                        <p:strVal val="visible"/>
                                      </p:to>
                                    </p:set>
                                  </p:childTnLst>
                                </p:cTn>
                              </p:par>
                            </p:childTnLst>
                          </p:cTn>
                        </p:par>
                      </p:childTnLst>
                    </p:cTn>
                  </p:par>
                </p:childTnLst>
              </p:cTn>
              <p:nextCondLst>
                <p:cond evt="onClick" delay="0">
                  <p:tgtEl>
                    <p:spTgt spid="1344"/>
                  </p:tgtEl>
                </p:cond>
              </p:nextCondLst>
            </p:seq>
            <p:seq concurrent="1" nextAc="seek">
              <p:cTn id="6820" restart="whenNotActive" fill="hold" evtFilter="cancelBubble" nodeType="interactiveSeq">
                <p:stCondLst>
                  <p:cond evt="onClick" delay="0">
                    <p:tgtEl>
                      <p:spTgt spid="1347"/>
                    </p:tgtEl>
                  </p:cond>
                </p:stCondLst>
                <p:endSync evt="end" delay="0">
                  <p:rtn val="all"/>
                </p:endSync>
                <p:childTnLst>
                  <p:par>
                    <p:cTn id="6821" fill="hold">
                      <p:stCondLst>
                        <p:cond delay="0"/>
                      </p:stCondLst>
                      <p:childTnLst>
                        <p:par>
                          <p:cTn id="6822" fill="hold">
                            <p:stCondLst>
                              <p:cond delay="0"/>
                            </p:stCondLst>
                            <p:childTnLst>
                              <p:par>
                                <p:cTn id="6823" presetID="2" presetClass="entr" presetSubtype="3" fill="hold" nodeType="clickEffect">
                                  <p:stCondLst>
                                    <p:cond delay="0"/>
                                  </p:stCondLst>
                                  <p:childTnLst>
                                    <p:set>
                                      <p:cBhvr>
                                        <p:cTn id="6824" dur="1" fill="hold">
                                          <p:stCondLst>
                                            <p:cond delay="0"/>
                                          </p:stCondLst>
                                        </p:cTn>
                                        <p:tgtEl>
                                          <p:spTgt spid="1340"/>
                                        </p:tgtEl>
                                        <p:attrNameLst>
                                          <p:attrName>style.visibility</p:attrName>
                                        </p:attrNameLst>
                                      </p:cBhvr>
                                      <p:to>
                                        <p:strVal val="visible"/>
                                      </p:to>
                                    </p:set>
                                    <p:anim calcmode="lin" valueType="num">
                                      <p:cBhvr additive="base">
                                        <p:cTn id="6825" dur="250" fill="hold"/>
                                        <p:tgtEl>
                                          <p:spTgt spid="1340"/>
                                        </p:tgtEl>
                                        <p:attrNameLst>
                                          <p:attrName>ppt_x</p:attrName>
                                        </p:attrNameLst>
                                      </p:cBhvr>
                                      <p:tavLst>
                                        <p:tav tm="0">
                                          <p:val>
                                            <p:strVal val="1+#ppt_w/2"/>
                                          </p:val>
                                        </p:tav>
                                        <p:tav tm="100000">
                                          <p:val>
                                            <p:strVal val="#ppt_x"/>
                                          </p:val>
                                        </p:tav>
                                      </p:tavLst>
                                    </p:anim>
                                    <p:anim calcmode="lin" valueType="num">
                                      <p:cBhvr additive="base">
                                        <p:cTn id="6826" dur="250" fill="hold"/>
                                        <p:tgtEl>
                                          <p:spTgt spid="1340"/>
                                        </p:tgtEl>
                                        <p:attrNameLst>
                                          <p:attrName>ppt_y</p:attrName>
                                        </p:attrNameLst>
                                      </p:cBhvr>
                                      <p:tavLst>
                                        <p:tav tm="0">
                                          <p:val>
                                            <p:strVal val="0-#ppt_h/2"/>
                                          </p:val>
                                        </p:tav>
                                        <p:tav tm="100000">
                                          <p:val>
                                            <p:strVal val="#ppt_y"/>
                                          </p:val>
                                        </p:tav>
                                      </p:tavLst>
                                    </p:anim>
                                  </p:childTnLst>
                                </p:cTn>
                              </p:par>
                              <p:par>
                                <p:cTn id="6827" presetID="1" presetClass="entr" presetSubtype="0" fill="hold" nodeType="withEffect">
                                  <p:stCondLst>
                                    <p:cond delay="0"/>
                                  </p:stCondLst>
                                  <p:childTnLst>
                                    <p:set>
                                      <p:cBhvr>
                                        <p:cTn id="6828" dur="1" fill="hold">
                                          <p:stCondLst>
                                            <p:cond delay="0"/>
                                          </p:stCondLst>
                                        </p:cTn>
                                        <p:tgtEl>
                                          <p:spTgt spid="1462"/>
                                        </p:tgtEl>
                                        <p:attrNameLst>
                                          <p:attrName>style.visibility</p:attrName>
                                        </p:attrNameLst>
                                      </p:cBhvr>
                                      <p:to>
                                        <p:strVal val="visible"/>
                                      </p:to>
                                    </p:set>
                                  </p:childTnLst>
                                </p:cTn>
                              </p:par>
                            </p:childTnLst>
                          </p:cTn>
                        </p:par>
                      </p:childTnLst>
                    </p:cTn>
                  </p:par>
                </p:childTnLst>
              </p:cTn>
              <p:nextCondLst>
                <p:cond evt="onClick" delay="0">
                  <p:tgtEl>
                    <p:spTgt spid="1347"/>
                  </p:tgtEl>
                </p:cond>
              </p:nextCondLst>
            </p:seq>
            <p:seq concurrent="1" nextAc="seek">
              <p:cTn id="6829" restart="whenNotActive" fill="hold" evtFilter="cancelBubble" nodeType="interactiveSeq">
                <p:stCondLst>
                  <p:cond evt="onClick" delay="0">
                    <p:tgtEl>
                      <p:spTgt spid="1345"/>
                    </p:tgtEl>
                  </p:cond>
                </p:stCondLst>
                <p:endSync evt="end" delay="0">
                  <p:rtn val="all"/>
                </p:endSync>
                <p:childTnLst>
                  <p:par>
                    <p:cTn id="6830" fill="hold">
                      <p:stCondLst>
                        <p:cond delay="0"/>
                      </p:stCondLst>
                      <p:childTnLst>
                        <p:par>
                          <p:cTn id="6831" fill="hold">
                            <p:stCondLst>
                              <p:cond delay="0"/>
                            </p:stCondLst>
                            <p:childTnLst>
                              <p:par>
                                <p:cTn id="6832" presetID="2" presetClass="entr" presetSubtype="3" fill="hold" nodeType="clickEffect">
                                  <p:stCondLst>
                                    <p:cond delay="0"/>
                                  </p:stCondLst>
                                  <p:childTnLst>
                                    <p:set>
                                      <p:cBhvr>
                                        <p:cTn id="6833" dur="1" fill="hold">
                                          <p:stCondLst>
                                            <p:cond delay="0"/>
                                          </p:stCondLst>
                                        </p:cTn>
                                        <p:tgtEl>
                                          <p:spTgt spid="1343"/>
                                        </p:tgtEl>
                                        <p:attrNameLst>
                                          <p:attrName>style.visibility</p:attrName>
                                        </p:attrNameLst>
                                      </p:cBhvr>
                                      <p:to>
                                        <p:strVal val="visible"/>
                                      </p:to>
                                    </p:set>
                                    <p:anim calcmode="lin" valueType="num">
                                      <p:cBhvr additive="base">
                                        <p:cTn id="6834" dur="250" fill="hold"/>
                                        <p:tgtEl>
                                          <p:spTgt spid="1343"/>
                                        </p:tgtEl>
                                        <p:attrNameLst>
                                          <p:attrName>ppt_x</p:attrName>
                                        </p:attrNameLst>
                                      </p:cBhvr>
                                      <p:tavLst>
                                        <p:tav tm="0">
                                          <p:val>
                                            <p:strVal val="1+#ppt_w/2"/>
                                          </p:val>
                                        </p:tav>
                                        <p:tav tm="100000">
                                          <p:val>
                                            <p:strVal val="#ppt_x"/>
                                          </p:val>
                                        </p:tav>
                                      </p:tavLst>
                                    </p:anim>
                                    <p:anim calcmode="lin" valueType="num">
                                      <p:cBhvr additive="base">
                                        <p:cTn id="6835" dur="250" fill="hold"/>
                                        <p:tgtEl>
                                          <p:spTgt spid="1343"/>
                                        </p:tgtEl>
                                        <p:attrNameLst>
                                          <p:attrName>ppt_y</p:attrName>
                                        </p:attrNameLst>
                                      </p:cBhvr>
                                      <p:tavLst>
                                        <p:tav tm="0">
                                          <p:val>
                                            <p:strVal val="0-#ppt_h/2"/>
                                          </p:val>
                                        </p:tav>
                                        <p:tav tm="100000">
                                          <p:val>
                                            <p:strVal val="#ppt_y"/>
                                          </p:val>
                                        </p:tav>
                                      </p:tavLst>
                                    </p:anim>
                                  </p:childTnLst>
                                </p:cTn>
                              </p:par>
                              <p:par>
                                <p:cTn id="6836" presetID="1" presetClass="entr" presetSubtype="0" fill="hold" nodeType="withEffect">
                                  <p:stCondLst>
                                    <p:cond delay="0"/>
                                  </p:stCondLst>
                                  <p:childTnLst>
                                    <p:set>
                                      <p:cBhvr>
                                        <p:cTn id="6837" dur="1" fill="hold">
                                          <p:stCondLst>
                                            <p:cond delay="0"/>
                                          </p:stCondLst>
                                        </p:cTn>
                                        <p:tgtEl>
                                          <p:spTgt spid="1462"/>
                                        </p:tgtEl>
                                        <p:attrNameLst>
                                          <p:attrName>style.visibility</p:attrName>
                                        </p:attrNameLst>
                                      </p:cBhvr>
                                      <p:to>
                                        <p:strVal val="visible"/>
                                      </p:to>
                                    </p:set>
                                  </p:childTnLst>
                                </p:cTn>
                              </p:par>
                            </p:childTnLst>
                          </p:cTn>
                        </p:par>
                      </p:childTnLst>
                    </p:cTn>
                  </p:par>
                </p:childTnLst>
              </p:cTn>
              <p:nextCondLst>
                <p:cond evt="onClick" delay="0">
                  <p:tgtEl>
                    <p:spTgt spid="1345"/>
                  </p:tgtEl>
                </p:cond>
              </p:nextCondLst>
            </p:seq>
            <p:seq concurrent="1" nextAc="seek">
              <p:cTn id="6838" restart="whenNotActive" fill="hold" evtFilter="cancelBubble" nodeType="interactiveSeq">
                <p:stCondLst>
                  <p:cond evt="onClick" delay="0">
                    <p:tgtEl>
                      <p:spTgt spid="1346"/>
                    </p:tgtEl>
                  </p:cond>
                </p:stCondLst>
                <p:endSync evt="end" delay="0">
                  <p:rtn val="all"/>
                </p:endSync>
                <p:childTnLst>
                  <p:par>
                    <p:cTn id="6839" fill="hold">
                      <p:stCondLst>
                        <p:cond delay="0"/>
                      </p:stCondLst>
                      <p:childTnLst>
                        <p:par>
                          <p:cTn id="6840" fill="hold">
                            <p:stCondLst>
                              <p:cond delay="0"/>
                            </p:stCondLst>
                            <p:childTnLst>
                              <p:par>
                                <p:cTn id="6841" presetID="2" presetClass="entr" presetSubtype="3" fill="hold" nodeType="clickEffect">
                                  <p:stCondLst>
                                    <p:cond delay="0"/>
                                  </p:stCondLst>
                                  <p:childTnLst>
                                    <p:set>
                                      <p:cBhvr>
                                        <p:cTn id="6842" dur="1" fill="hold">
                                          <p:stCondLst>
                                            <p:cond delay="0"/>
                                          </p:stCondLst>
                                        </p:cTn>
                                        <p:tgtEl>
                                          <p:spTgt spid="1262"/>
                                        </p:tgtEl>
                                        <p:attrNameLst>
                                          <p:attrName>style.visibility</p:attrName>
                                        </p:attrNameLst>
                                      </p:cBhvr>
                                      <p:to>
                                        <p:strVal val="visible"/>
                                      </p:to>
                                    </p:set>
                                    <p:anim calcmode="lin" valueType="num">
                                      <p:cBhvr additive="base">
                                        <p:cTn id="6843" dur="250" fill="hold"/>
                                        <p:tgtEl>
                                          <p:spTgt spid="1262"/>
                                        </p:tgtEl>
                                        <p:attrNameLst>
                                          <p:attrName>ppt_x</p:attrName>
                                        </p:attrNameLst>
                                      </p:cBhvr>
                                      <p:tavLst>
                                        <p:tav tm="0">
                                          <p:val>
                                            <p:strVal val="1+#ppt_w/2"/>
                                          </p:val>
                                        </p:tav>
                                        <p:tav tm="100000">
                                          <p:val>
                                            <p:strVal val="#ppt_x"/>
                                          </p:val>
                                        </p:tav>
                                      </p:tavLst>
                                    </p:anim>
                                    <p:anim calcmode="lin" valueType="num">
                                      <p:cBhvr additive="base">
                                        <p:cTn id="6844" dur="250" fill="hold"/>
                                        <p:tgtEl>
                                          <p:spTgt spid="1262"/>
                                        </p:tgtEl>
                                        <p:attrNameLst>
                                          <p:attrName>ppt_y</p:attrName>
                                        </p:attrNameLst>
                                      </p:cBhvr>
                                      <p:tavLst>
                                        <p:tav tm="0">
                                          <p:val>
                                            <p:strVal val="0-#ppt_h/2"/>
                                          </p:val>
                                        </p:tav>
                                        <p:tav tm="100000">
                                          <p:val>
                                            <p:strVal val="#ppt_y"/>
                                          </p:val>
                                        </p:tav>
                                      </p:tavLst>
                                    </p:anim>
                                  </p:childTnLst>
                                </p:cTn>
                              </p:par>
                              <p:par>
                                <p:cTn id="6845" presetID="1" presetClass="entr" presetSubtype="0" fill="hold" nodeType="withEffect">
                                  <p:stCondLst>
                                    <p:cond delay="0"/>
                                  </p:stCondLst>
                                  <p:childTnLst>
                                    <p:set>
                                      <p:cBhvr>
                                        <p:cTn id="6846" dur="1" fill="hold">
                                          <p:stCondLst>
                                            <p:cond delay="0"/>
                                          </p:stCondLst>
                                        </p:cTn>
                                        <p:tgtEl>
                                          <p:spTgt spid="1462"/>
                                        </p:tgtEl>
                                        <p:attrNameLst>
                                          <p:attrName>style.visibility</p:attrName>
                                        </p:attrNameLst>
                                      </p:cBhvr>
                                      <p:to>
                                        <p:strVal val="visible"/>
                                      </p:to>
                                    </p:set>
                                  </p:childTnLst>
                                </p:cTn>
                              </p:par>
                            </p:childTnLst>
                          </p:cTn>
                        </p:par>
                      </p:childTnLst>
                    </p:cTn>
                  </p:par>
                </p:childTnLst>
              </p:cTn>
              <p:nextCondLst>
                <p:cond evt="onClick" delay="0">
                  <p:tgtEl>
                    <p:spTgt spid="1346"/>
                  </p:tgtEl>
                </p:cond>
              </p:nextCondLst>
            </p:seq>
            <p:seq concurrent="1" nextAc="seek">
              <p:cTn id="6847" restart="whenNotActive" fill="hold" evtFilter="cancelBubble" nodeType="interactiveSeq">
                <p:stCondLst>
                  <p:cond evt="onClick" delay="0">
                    <p:tgtEl>
                      <p:spTgt spid="1342"/>
                    </p:tgtEl>
                  </p:cond>
                </p:stCondLst>
                <p:endSync evt="end" delay="0">
                  <p:rtn val="all"/>
                </p:endSync>
                <p:childTnLst>
                  <p:par>
                    <p:cTn id="6848" fill="hold">
                      <p:stCondLst>
                        <p:cond delay="0"/>
                      </p:stCondLst>
                      <p:childTnLst>
                        <p:par>
                          <p:cTn id="6849" fill="hold">
                            <p:stCondLst>
                              <p:cond delay="0"/>
                            </p:stCondLst>
                            <p:childTnLst>
                              <p:par>
                                <p:cTn id="6850" presetID="2" presetClass="entr" presetSubtype="3" fill="hold" nodeType="clickEffect">
                                  <p:stCondLst>
                                    <p:cond delay="0"/>
                                  </p:stCondLst>
                                  <p:childTnLst>
                                    <p:set>
                                      <p:cBhvr>
                                        <p:cTn id="6851" dur="1" fill="hold">
                                          <p:stCondLst>
                                            <p:cond delay="0"/>
                                          </p:stCondLst>
                                        </p:cTn>
                                        <p:tgtEl>
                                          <p:spTgt spid="1261"/>
                                        </p:tgtEl>
                                        <p:attrNameLst>
                                          <p:attrName>style.visibility</p:attrName>
                                        </p:attrNameLst>
                                      </p:cBhvr>
                                      <p:to>
                                        <p:strVal val="visible"/>
                                      </p:to>
                                    </p:set>
                                    <p:anim calcmode="lin" valueType="num">
                                      <p:cBhvr additive="base">
                                        <p:cTn id="6852" dur="250" fill="hold"/>
                                        <p:tgtEl>
                                          <p:spTgt spid="1261"/>
                                        </p:tgtEl>
                                        <p:attrNameLst>
                                          <p:attrName>ppt_x</p:attrName>
                                        </p:attrNameLst>
                                      </p:cBhvr>
                                      <p:tavLst>
                                        <p:tav tm="0">
                                          <p:val>
                                            <p:strVal val="1+#ppt_w/2"/>
                                          </p:val>
                                        </p:tav>
                                        <p:tav tm="100000">
                                          <p:val>
                                            <p:strVal val="#ppt_x"/>
                                          </p:val>
                                        </p:tav>
                                      </p:tavLst>
                                    </p:anim>
                                    <p:anim calcmode="lin" valueType="num">
                                      <p:cBhvr additive="base">
                                        <p:cTn id="6853" dur="250" fill="hold"/>
                                        <p:tgtEl>
                                          <p:spTgt spid="1261"/>
                                        </p:tgtEl>
                                        <p:attrNameLst>
                                          <p:attrName>ppt_y</p:attrName>
                                        </p:attrNameLst>
                                      </p:cBhvr>
                                      <p:tavLst>
                                        <p:tav tm="0">
                                          <p:val>
                                            <p:strVal val="0-#ppt_h/2"/>
                                          </p:val>
                                        </p:tav>
                                        <p:tav tm="100000">
                                          <p:val>
                                            <p:strVal val="#ppt_y"/>
                                          </p:val>
                                        </p:tav>
                                      </p:tavLst>
                                    </p:anim>
                                  </p:childTnLst>
                                </p:cTn>
                              </p:par>
                              <p:par>
                                <p:cTn id="6854" presetID="1" presetClass="entr" presetSubtype="0" fill="hold" nodeType="withEffect">
                                  <p:stCondLst>
                                    <p:cond delay="0"/>
                                  </p:stCondLst>
                                  <p:childTnLst>
                                    <p:set>
                                      <p:cBhvr>
                                        <p:cTn id="6855" dur="1" fill="hold">
                                          <p:stCondLst>
                                            <p:cond delay="0"/>
                                          </p:stCondLst>
                                        </p:cTn>
                                        <p:tgtEl>
                                          <p:spTgt spid="1462"/>
                                        </p:tgtEl>
                                        <p:attrNameLst>
                                          <p:attrName>style.visibility</p:attrName>
                                        </p:attrNameLst>
                                      </p:cBhvr>
                                      <p:to>
                                        <p:strVal val="visible"/>
                                      </p:to>
                                    </p:set>
                                  </p:childTnLst>
                                </p:cTn>
                              </p:par>
                            </p:childTnLst>
                          </p:cTn>
                        </p:par>
                      </p:childTnLst>
                    </p:cTn>
                  </p:par>
                </p:childTnLst>
              </p:cTn>
              <p:nextCondLst>
                <p:cond evt="onClick" delay="0">
                  <p:tgtEl>
                    <p:spTgt spid="1342"/>
                  </p:tgtEl>
                </p:cond>
              </p:nextCondLst>
            </p:seq>
            <p:seq concurrent="1" nextAc="seek">
              <p:cTn id="6856" restart="whenNotActive" fill="hold" evtFilter="cancelBubble" nodeType="interactiveSeq">
                <p:stCondLst>
                  <p:cond evt="onClick" delay="0">
                    <p:tgtEl>
                      <p:spTgt spid="1354"/>
                    </p:tgtEl>
                  </p:cond>
                </p:stCondLst>
                <p:endSync evt="end" delay="0">
                  <p:rtn val="all"/>
                </p:endSync>
                <p:childTnLst>
                  <p:par>
                    <p:cTn id="6857" fill="hold">
                      <p:stCondLst>
                        <p:cond delay="0"/>
                      </p:stCondLst>
                      <p:childTnLst>
                        <p:par>
                          <p:cTn id="6858" fill="hold">
                            <p:stCondLst>
                              <p:cond delay="0"/>
                            </p:stCondLst>
                            <p:childTnLst>
                              <p:par>
                                <p:cTn id="6859" presetID="2" presetClass="entr" presetSubtype="3" fill="hold" nodeType="clickEffect">
                                  <p:stCondLst>
                                    <p:cond delay="0"/>
                                  </p:stCondLst>
                                  <p:childTnLst>
                                    <p:set>
                                      <p:cBhvr>
                                        <p:cTn id="6860" dur="1" fill="hold">
                                          <p:stCondLst>
                                            <p:cond delay="0"/>
                                          </p:stCondLst>
                                        </p:cTn>
                                        <p:tgtEl>
                                          <p:spTgt spid="1349"/>
                                        </p:tgtEl>
                                        <p:attrNameLst>
                                          <p:attrName>style.visibility</p:attrName>
                                        </p:attrNameLst>
                                      </p:cBhvr>
                                      <p:to>
                                        <p:strVal val="visible"/>
                                      </p:to>
                                    </p:set>
                                    <p:anim calcmode="lin" valueType="num">
                                      <p:cBhvr additive="base">
                                        <p:cTn id="6861" dur="250" fill="hold"/>
                                        <p:tgtEl>
                                          <p:spTgt spid="1349"/>
                                        </p:tgtEl>
                                        <p:attrNameLst>
                                          <p:attrName>ppt_x</p:attrName>
                                        </p:attrNameLst>
                                      </p:cBhvr>
                                      <p:tavLst>
                                        <p:tav tm="0">
                                          <p:val>
                                            <p:strVal val="1+#ppt_w/2"/>
                                          </p:val>
                                        </p:tav>
                                        <p:tav tm="100000">
                                          <p:val>
                                            <p:strVal val="#ppt_x"/>
                                          </p:val>
                                        </p:tav>
                                      </p:tavLst>
                                    </p:anim>
                                    <p:anim calcmode="lin" valueType="num">
                                      <p:cBhvr additive="base">
                                        <p:cTn id="6862" dur="250" fill="hold"/>
                                        <p:tgtEl>
                                          <p:spTgt spid="1349"/>
                                        </p:tgtEl>
                                        <p:attrNameLst>
                                          <p:attrName>ppt_y</p:attrName>
                                        </p:attrNameLst>
                                      </p:cBhvr>
                                      <p:tavLst>
                                        <p:tav tm="0">
                                          <p:val>
                                            <p:strVal val="0-#ppt_h/2"/>
                                          </p:val>
                                        </p:tav>
                                        <p:tav tm="100000">
                                          <p:val>
                                            <p:strVal val="#ppt_y"/>
                                          </p:val>
                                        </p:tav>
                                      </p:tavLst>
                                    </p:anim>
                                  </p:childTnLst>
                                </p:cTn>
                              </p:par>
                              <p:par>
                                <p:cTn id="6863" presetID="1" presetClass="entr" presetSubtype="0" fill="hold" nodeType="withEffect">
                                  <p:stCondLst>
                                    <p:cond delay="0"/>
                                  </p:stCondLst>
                                  <p:childTnLst>
                                    <p:set>
                                      <p:cBhvr>
                                        <p:cTn id="6864" dur="1" fill="hold">
                                          <p:stCondLst>
                                            <p:cond delay="0"/>
                                          </p:stCondLst>
                                        </p:cTn>
                                        <p:tgtEl>
                                          <p:spTgt spid="1463"/>
                                        </p:tgtEl>
                                        <p:attrNameLst>
                                          <p:attrName>style.visibility</p:attrName>
                                        </p:attrNameLst>
                                      </p:cBhvr>
                                      <p:to>
                                        <p:strVal val="visible"/>
                                      </p:to>
                                    </p:set>
                                  </p:childTnLst>
                                </p:cTn>
                              </p:par>
                            </p:childTnLst>
                          </p:cTn>
                        </p:par>
                      </p:childTnLst>
                    </p:cTn>
                  </p:par>
                </p:childTnLst>
              </p:cTn>
              <p:nextCondLst>
                <p:cond evt="onClick" delay="0">
                  <p:tgtEl>
                    <p:spTgt spid="1354"/>
                  </p:tgtEl>
                </p:cond>
              </p:nextCondLst>
            </p:seq>
            <p:seq concurrent="1" nextAc="seek">
              <p:cTn id="6865" restart="whenNotActive" fill="hold" evtFilter="cancelBubble" nodeType="interactiveSeq">
                <p:stCondLst>
                  <p:cond evt="onClick" delay="0">
                    <p:tgtEl>
                      <p:spTgt spid="1357"/>
                    </p:tgtEl>
                  </p:cond>
                </p:stCondLst>
                <p:endSync evt="end" delay="0">
                  <p:rtn val="all"/>
                </p:endSync>
                <p:childTnLst>
                  <p:par>
                    <p:cTn id="6866" fill="hold">
                      <p:stCondLst>
                        <p:cond delay="0"/>
                      </p:stCondLst>
                      <p:childTnLst>
                        <p:par>
                          <p:cTn id="6867" fill="hold">
                            <p:stCondLst>
                              <p:cond delay="0"/>
                            </p:stCondLst>
                            <p:childTnLst>
                              <p:par>
                                <p:cTn id="6868" presetID="2" presetClass="entr" presetSubtype="3" fill="hold" nodeType="clickEffect">
                                  <p:stCondLst>
                                    <p:cond delay="0"/>
                                  </p:stCondLst>
                                  <p:childTnLst>
                                    <p:set>
                                      <p:cBhvr>
                                        <p:cTn id="6869" dur="1" fill="hold">
                                          <p:stCondLst>
                                            <p:cond delay="0"/>
                                          </p:stCondLst>
                                        </p:cTn>
                                        <p:tgtEl>
                                          <p:spTgt spid="1348"/>
                                        </p:tgtEl>
                                        <p:attrNameLst>
                                          <p:attrName>style.visibility</p:attrName>
                                        </p:attrNameLst>
                                      </p:cBhvr>
                                      <p:to>
                                        <p:strVal val="visible"/>
                                      </p:to>
                                    </p:set>
                                    <p:anim calcmode="lin" valueType="num">
                                      <p:cBhvr additive="base">
                                        <p:cTn id="6870" dur="250" fill="hold"/>
                                        <p:tgtEl>
                                          <p:spTgt spid="1348"/>
                                        </p:tgtEl>
                                        <p:attrNameLst>
                                          <p:attrName>ppt_x</p:attrName>
                                        </p:attrNameLst>
                                      </p:cBhvr>
                                      <p:tavLst>
                                        <p:tav tm="0">
                                          <p:val>
                                            <p:strVal val="1+#ppt_w/2"/>
                                          </p:val>
                                        </p:tav>
                                        <p:tav tm="100000">
                                          <p:val>
                                            <p:strVal val="#ppt_x"/>
                                          </p:val>
                                        </p:tav>
                                      </p:tavLst>
                                    </p:anim>
                                    <p:anim calcmode="lin" valueType="num">
                                      <p:cBhvr additive="base">
                                        <p:cTn id="6871" dur="250" fill="hold"/>
                                        <p:tgtEl>
                                          <p:spTgt spid="1348"/>
                                        </p:tgtEl>
                                        <p:attrNameLst>
                                          <p:attrName>ppt_y</p:attrName>
                                        </p:attrNameLst>
                                      </p:cBhvr>
                                      <p:tavLst>
                                        <p:tav tm="0">
                                          <p:val>
                                            <p:strVal val="0-#ppt_h/2"/>
                                          </p:val>
                                        </p:tav>
                                        <p:tav tm="100000">
                                          <p:val>
                                            <p:strVal val="#ppt_y"/>
                                          </p:val>
                                        </p:tav>
                                      </p:tavLst>
                                    </p:anim>
                                  </p:childTnLst>
                                </p:cTn>
                              </p:par>
                              <p:par>
                                <p:cTn id="6872" presetID="1" presetClass="entr" presetSubtype="0" fill="hold" nodeType="withEffect">
                                  <p:stCondLst>
                                    <p:cond delay="0"/>
                                  </p:stCondLst>
                                  <p:childTnLst>
                                    <p:set>
                                      <p:cBhvr>
                                        <p:cTn id="6873" dur="1" fill="hold">
                                          <p:stCondLst>
                                            <p:cond delay="0"/>
                                          </p:stCondLst>
                                        </p:cTn>
                                        <p:tgtEl>
                                          <p:spTgt spid="1463"/>
                                        </p:tgtEl>
                                        <p:attrNameLst>
                                          <p:attrName>style.visibility</p:attrName>
                                        </p:attrNameLst>
                                      </p:cBhvr>
                                      <p:to>
                                        <p:strVal val="visible"/>
                                      </p:to>
                                    </p:set>
                                  </p:childTnLst>
                                </p:cTn>
                              </p:par>
                            </p:childTnLst>
                          </p:cTn>
                        </p:par>
                      </p:childTnLst>
                    </p:cTn>
                  </p:par>
                </p:childTnLst>
              </p:cTn>
              <p:nextCondLst>
                <p:cond evt="onClick" delay="0">
                  <p:tgtEl>
                    <p:spTgt spid="1357"/>
                  </p:tgtEl>
                </p:cond>
              </p:nextCondLst>
            </p:seq>
            <p:seq concurrent="1" nextAc="seek">
              <p:cTn id="6874" restart="whenNotActive" fill="hold" evtFilter="cancelBubble" nodeType="interactiveSeq">
                <p:stCondLst>
                  <p:cond evt="onClick" delay="0">
                    <p:tgtEl>
                      <p:spTgt spid="1355"/>
                    </p:tgtEl>
                  </p:cond>
                </p:stCondLst>
                <p:endSync evt="end" delay="0">
                  <p:rtn val="all"/>
                </p:endSync>
                <p:childTnLst>
                  <p:par>
                    <p:cTn id="6875" fill="hold">
                      <p:stCondLst>
                        <p:cond delay="0"/>
                      </p:stCondLst>
                      <p:childTnLst>
                        <p:par>
                          <p:cTn id="6876" fill="hold">
                            <p:stCondLst>
                              <p:cond delay="0"/>
                            </p:stCondLst>
                            <p:childTnLst>
                              <p:par>
                                <p:cTn id="6877" presetID="2" presetClass="entr" presetSubtype="3" fill="hold" nodeType="clickEffect">
                                  <p:stCondLst>
                                    <p:cond delay="0"/>
                                  </p:stCondLst>
                                  <p:childTnLst>
                                    <p:set>
                                      <p:cBhvr>
                                        <p:cTn id="6878" dur="1" fill="hold">
                                          <p:stCondLst>
                                            <p:cond delay="0"/>
                                          </p:stCondLst>
                                        </p:cTn>
                                        <p:tgtEl>
                                          <p:spTgt spid="1352"/>
                                        </p:tgtEl>
                                        <p:attrNameLst>
                                          <p:attrName>style.visibility</p:attrName>
                                        </p:attrNameLst>
                                      </p:cBhvr>
                                      <p:to>
                                        <p:strVal val="visible"/>
                                      </p:to>
                                    </p:set>
                                    <p:anim calcmode="lin" valueType="num">
                                      <p:cBhvr additive="base">
                                        <p:cTn id="6879" dur="250" fill="hold"/>
                                        <p:tgtEl>
                                          <p:spTgt spid="1352"/>
                                        </p:tgtEl>
                                        <p:attrNameLst>
                                          <p:attrName>ppt_x</p:attrName>
                                        </p:attrNameLst>
                                      </p:cBhvr>
                                      <p:tavLst>
                                        <p:tav tm="0">
                                          <p:val>
                                            <p:strVal val="1+#ppt_w/2"/>
                                          </p:val>
                                        </p:tav>
                                        <p:tav tm="100000">
                                          <p:val>
                                            <p:strVal val="#ppt_x"/>
                                          </p:val>
                                        </p:tav>
                                      </p:tavLst>
                                    </p:anim>
                                    <p:anim calcmode="lin" valueType="num">
                                      <p:cBhvr additive="base">
                                        <p:cTn id="6880" dur="250" fill="hold"/>
                                        <p:tgtEl>
                                          <p:spTgt spid="1352"/>
                                        </p:tgtEl>
                                        <p:attrNameLst>
                                          <p:attrName>ppt_y</p:attrName>
                                        </p:attrNameLst>
                                      </p:cBhvr>
                                      <p:tavLst>
                                        <p:tav tm="0">
                                          <p:val>
                                            <p:strVal val="0-#ppt_h/2"/>
                                          </p:val>
                                        </p:tav>
                                        <p:tav tm="100000">
                                          <p:val>
                                            <p:strVal val="#ppt_y"/>
                                          </p:val>
                                        </p:tav>
                                      </p:tavLst>
                                    </p:anim>
                                  </p:childTnLst>
                                </p:cTn>
                              </p:par>
                              <p:par>
                                <p:cTn id="6881" presetID="1" presetClass="entr" presetSubtype="0" fill="hold" nodeType="withEffect">
                                  <p:stCondLst>
                                    <p:cond delay="0"/>
                                  </p:stCondLst>
                                  <p:childTnLst>
                                    <p:set>
                                      <p:cBhvr>
                                        <p:cTn id="6882" dur="1" fill="hold">
                                          <p:stCondLst>
                                            <p:cond delay="0"/>
                                          </p:stCondLst>
                                        </p:cTn>
                                        <p:tgtEl>
                                          <p:spTgt spid="1463"/>
                                        </p:tgtEl>
                                        <p:attrNameLst>
                                          <p:attrName>style.visibility</p:attrName>
                                        </p:attrNameLst>
                                      </p:cBhvr>
                                      <p:to>
                                        <p:strVal val="visible"/>
                                      </p:to>
                                    </p:set>
                                  </p:childTnLst>
                                </p:cTn>
                              </p:par>
                            </p:childTnLst>
                          </p:cTn>
                        </p:par>
                      </p:childTnLst>
                    </p:cTn>
                  </p:par>
                </p:childTnLst>
              </p:cTn>
              <p:nextCondLst>
                <p:cond evt="onClick" delay="0">
                  <p:tgtEl>
                    <p:spTgt spid="1355"/>
                  </p:tgtEl>
                </p:cond>
              </p:nextCondLst>
            </p:seq>
            <p:seq concurrent="1" nextAc="seek">
              <p:cTn id="6883" restart="whenNotActive" fill="hold" evtFilter="cancelBubble" nodeType="interactiveSeq">
                <p:stCondLst>
                  <p:cond evt="onClick" delay="0">
                    <p:tgtEl>
                      <p:spTgt spid="1356"/>
                    </p:tgtEl>
                  </p:cond>
                </p:stCondLst>
                <p:endSync evt="end" delay="0">
                  <p:rtn val="all"/>
                </p:endSync>
                <p:childTnLst>
                  <p:par>
                    <p:cTn id="6884" fill="hold">
                      <p:stCondLst>
                        <p:cond delay="0"/>
                      </p:stCondLst>
                      <p:childTnLst>
                        <p:par>
                          <p:cTn id="6885" fill="hold">
                            <p:stCondLst>
                              <p:cond delay="0"/>
                            </p:stCondLst>
                            <p:childTnLst>
                              <p:par>
                                <p:cTn id="6886" presetID="2" presetClass="entr" presetSubtype="3" fill="hold" nodeType="clickEffect">
                                  <p:stCondLst>
                                    <p:cond delay="0"/>
                                  </p:stCondLst>
                                  <p:childTnLst>
                                    <p:set>
                                      <p:cBhvr>
                                        <p:cTn id="6887" dur="1" fill="hold">
                                          <p:stCondLst>
                                            <p:cond delay="0"/>
                                          </p:stCondLst>
                                        </p:cTn>
                                        <p:tgtEl>
                                          <p:spTgt spid="1353"/>
                                        </p:tgtEl>
                                        <p:attrNameLst>
                                          <p:attrName>style.visibility</p:attrName>
                                        </p:attrNameLst>
                                      </p:cBhvr>
                                      <p:to>
                                        <p:strVal val="visible"/>
                                      </p:to>
                                    </p:set>
                                    <p:anim calcmode="lin" valueType="num">
                                      <p:cBhvr additive="base">
                                        <p:cTn id="6888" dur="250" fill="hold"/>
                                        <p:tgtEl>
                                          <p:spTgt spid="1353"/>
                                        </p:tgtEl>
                                        <p:attrNameLst>
                                          <p:attrName>ppt_x</p:attrName>
                                        </p:attrNameLst>
                                      </p:cBhvr>
                                      <p:tavLst>
                                        <p:tav tm="0">
                                          <p:val>
                                            <p:strVal val="1+#ppt_w/2"/>
                                          </p:val>
                                        </p:tav>
                                        <p:tav tm="100000">
                                          <p:val>
                                            <p:strVal val="#ppt_x"/>
                                          </p:val>
                                        </p:tav>
                                      </p:tavLst>
                                    </p:anim>
                                    <p:anim calcmode="lin" valueType="num">
                                      <p:cBhvr additive="base">
                                        <p:cTn id="6889" dur="250" fill="hold"/>
                                        <p:tgtEl>
                                          <p:spTgt spid="1353"/>
                                        </p:tgtEl>
                                        <p:attrNameLst>
                                          <p:attrName>ppt_y</p:attrName>
                                        </p:attrNameLst>
                                      </p:cBhvr>
                                      <p:tavLst>
                                        <p:tav tm="0">
                                          <p:val>
                                            <p:strVal val="0-#ppt_h/2"/>
                                          </p:val>
                                        </p:tav>
                                        <p:tav tm="100000">
                                          <p:val>
                                            <p:strVal val="#ppt_y"/>
                                          </p:val>
                                        </p:tav>
                                      </p:tavLst>
                                    </p:anim>
                                  </p:childTnLst>
                                </p:cTn>
                              </p:par>
                              <p:par>
                                <p:cTn id="6890" presetID="1" presetClass="entr" presetSubtype="0" fill="hold" nodeType="withEffect">
                                  <p:stCondLst>
                                    <p:cond delay="0"/>
                                  </p:stCondLst>
                                  <p:childTnLst>
                                    <p:set>
                                      <p:cBhvr>
                                        <p:cTn id="6891" dur="1" fill="hold">
                                          <p:stCondLst>
                                            <p:cond delay="0"/>
                                          </p:stCondLst>
                                        </p:cTn>
                                        <p:tgtEl>
                                          <p:spTgt spid="1463"/>
                                        </p:tgtEl>
                                        <p:attrNameLst>
                                          <p:attrName>style.visibility</p:attrName>
                                        </p:attrNameLst>
                                      </p:cBhvr>
                                      <p:to>
                                        <p:strVal val="visible"/>
                                      </p:to>
                                    </p:set>
                                  </p:childTnLst>
                                </p:cTn>
                              </p:par>
                            </p:childTnLst>
                          </p:cTn>
                        </p:par>
                      </p:childTnLst>
                    </p:cTn>
                  </p:par>
                </p:childTnLst>
              </p:cTn>
              <p:nextCondLst>
                <p:cond evt="onClick" delay="0">
                  <p:tgtEl>
                    <p:spTgt spid="1356"/>
                  </p:tgtEl>
                </p:cond>
              </p:nextCondLst>
            </p:seq>
            <p:seq concurrent="1" nextAc="seek">
              <p:cTn id="6892" restart="whenNotActive" fill="hold" evtFilter="cancelBubble" nodeType="interactiveSeq">
                <p:stCondLst>
                  <p:cond evt="onClick" delay="0">
                    <p:tgtEl>
                      <p:spTgt spid="1351"/>
                    </p:tgtEl>
                  </p:cond>
                </p:stCondLst>
                <p:endSync evt="end" delay="0">
                  <p:rtn val="all"/>
                </p:endSync>
                <p:childTnLst>
                  <p:par>
                    <p:cTn id="6893" fill="hold">
                      <p:stCondLst>
                        <p:cond delay="0"/>
                      </p:stCondLst>
                      <p:childTnLst>
                        <p:par>
                          <p:cTn id="6894" fill="hold">
                            <p:stCondLst>
                              <p:cond delay="0"/>
                            </p:stCondLst>
                            <p:childTnLst>
                              <p:par>
                                <p:cTn id="6895" presetID="2" presetClass="entr" presetSubtype="3" fill="hold" nodeType="clickEffect">
                                  <p:stCondLst>
                                    <p:cond delay="0"/>
                                  </p:stCondLst>
                                  <p:childTnLst>
                                    <p:set>
                                      <p:cBhvr>
                                        <p:cTn id="6896" dur="1" fill="hold">
                                          <p:stCondLst>
                                            <p:cond delay="0"/>
                                          </p:stCondLst>
                                        </p:cTn>
                                        <p:tgtEl>
                                          <p:spTgt spid="1350"/>
                                        </p:tgtEl>
                                        <p:attrNameLst>
                                          <p:attrName>style.visibility</p:attrName>
                                        </p:attrNameLst>
                                      </p:cBhvr>
                                      <p:to>
                                        <p:strVal val="visible"/>
                                      </p:to>
                                    </p:set>
                                    <p:anim calcmode="lin" valueType="num">
                                      <p:cBhvr additive="base">
                                        <p:cTn id="6897" dur="250" fill="hold"/>
                                        <p:tgtEl>
                                          <p:spTgt spid="1350"/>
                                        </p:tgtEl>
                                        <p:attrNameLst>
                                          <p:attrName>ppt_x</p:attrName>
                                        </p:attrNameLst>
                                      </p:cBhvr>
                                      <p:tavLst>
                                        <p:tav tm="0">
                                          <p:val>
                                            <p:strVal val="1+#ppt_w/2"/>
                                          </p:val>
                                        </p:tav>
                                        <p:tav tm="100000">
                                          <p:val>
                                            <p:strVal val="#ppt_x"/>
                                          </p:val>
                                        </p:tav>
                                      </p:tavLst>
                                    </p:anim>
                                    <p:anim calcmode="lin" valueType="num">
                                      <p:cBhvr additive="base">
                                        <p:cTn id="6898" dur="250" fill="hold"/>
                                        <p:tgtEl>
                                          <p:spTgt spid="1350"/>
                                        </p:tgtEl>
                                        <p:attrNameLst>
                                          <p:attrName>ppt_y</p:attrName>
                                        </p:attrNameLst>
                                      </p:cBhvr>
                                      <p:tavLst>
                                        <p:tav tm="0">
                                          <p:val>
                                            <p:strVal val="0-#ppt_h/2"/>
                                          </p:val>
                                        </p:tav>
                                        <p:tav tm="100000">
                                          <p:val>
                                            <p:strVal val="#ppt_y"/>
                                          </p:val>
                                        </p:tav>
                                      </p:tavLst>
                                    </p:anim>
                                  </p:childTnLst>
                                </p:cTn>
                              </p:par>
                              <p:par>
                                <p:cTn id="6899" presetID="1" presetClass="entr" presetSubtype="0" fill="hold" nodeType="withEffect">
                                  <p:stCondLst>
                                    <p:cond delay="0"/>
                                  </p:stCondLst>
                                  <p:childTnLst>
                                    <p:set>
                                      <p:cBhvr>
                                        <p:cTn id="6900" dur="1" fill="hold">
                                          <p:stCondLst>
                                            <p:cond delay="0"/>
                                          </p:stCondLst>
                                        </p:cTn>
                                        <p:tgtEl>
                                          <p:spTgt spid="1463"/>
                                        </p:tgtEl>
                                        <p:attrNameLst>
                                          <p:attrName>style.visibility</p:attrName>
                                        </p:attrNameLst>
                                      </p:cBhvr>
                                      <p:to>
                                        <p:strVal val="visible"/>
                                      </p:to>
                                    </p:set>
                                  </p:childTnLst>
                                </p:cTn>
                              </p:par>
                            </p:childTnLst>
                          </p:cTn>
                        </p:par>
                      </p:childTnLst>
                    </p:cTn>
                  </p:par>
                </p:childTnLst>
              </p:cTn>
              <p:nextCondLst>
                <p:cond evt="onClick" delay="0">
                  <p:tgtEl>
                    <p:spTgt spid="1351"/>
                  </p:tgtEl>
                </p:cond>
              </p:nextCondLst>
            </p:seq>
            <p:seq concurrent="1" nextAc="seek">
              <p:cTn id="6901" restart="whenNotActive" fill="hold" evtFilter="cancelBubble" nodeType="interactiveSeq">
                <p:stCondLst>
                  <p:cond evt="onClick" delay="0">
                    <p:tgtEl>
                      <p:spTgt spid="1364"/>
                    </p:tgtEl>
                  </p:cond>
                </p:stCondLst>
                <p:endSync evt="end" delay="0">
                  <p:rtn val="all"/>
                </p:endSync>
                <p:childTnLst>
                  <p:par>
                    <p:cTn id="6902" fill="hold">
                      <p:stCondLst>
                        <p:cond delay="0"/>
                      </p:stCondLst>
                      <p:childTnLst>
                        <p:par>
                          <p:cTn id="6903" fill="hold">
                            <p:stCondLst>
                              <p:cond delay="0"/>
                            </p:stCondLst>
                            <p:childTnLst>
                              <p:par>
                                <p:cTn id="6904" presetID="2" presetClass="entr" presetSubtype="3" fill="hold" nodeType="clickEffect">
                                  <p:stCondLst>
                                    <p:cond delay="0"/>
                                  </p:stCondLst>
                                  <p:childTnLst>
                                    <p:set>
                                      <p:cBhvr>
                                        <p:cTn id="6905" dur="1" fill="hold">
                                          <p:stCondLst>
                                            <p:cond delay="0"/>
                                          </p:stCondLst>
                                        </p:cTn>
                                        <p:tgtEl>
                                          <p:spTgt spid="1359"/>
                                        </p:tgtEl>
                                        <p:attrNameLst>
                                          <p:attrName>style.visibility</p:attrName>
                                        </p:attrNameLst>
                                      </p:cBhvr>
                                      <p:to>
                                        <p:strVal val="visible"/>
                                      </p:to>
                                    </p:set>
                                    <p:anim calcmode="lin" valueType="num">
                                      <p:cBhvr additive="base">
                                        <p:cTn id="6906" dur="250" fill="hold"/>
                                        <p:tgtEl>
                                          <p:spTgt spid="1359"/>
                                        </p:tgtEl>
                                        <p:attrNameLst>
                                          <p:attrName>ppt_x</p:attrName>
                                        </p:attrNameLst>
                                      </p:cBhvr>
                                      <p:tavLst>
                                        <p:tav tm="0">
                                          <p:val>
                                            <p:strVal val="1+#ppt_w/2"/>
                                          </p:val>
                                        </p:tav>
                                        <p:tav tm="100000">
                                          <p:val>
                                            <p:strVal val="#ppt_x"/>
                                          </p:val>
                                        </p:tav>
                                      </p:tavLst>
                                    </p:anim>
                                    <p:anim calcmode="lin" valueType="num">
                                      <p:cBhvr additive="base">
                                        <p:cTn id="6907" dur="250" fill="hold"/>
                                        <p:tgtEl>
                                          <p:spTgt spid="1359"/>
                                        </p:tgtEl>
                                        <p:attrNameLst>
                                          <p:attrName>ppt_y</p:attrName>
                                        </p:attrNameLst>
                                      </p:cBhvr>
                                      <p:tavLst>
                                        <p:tav tm="0">
                                          <p:val>
                                            <p:strVal val="0-#ppt_h/2"/>
                                          </p:val>
                                        </p:tav>
                                        <p:tav tm="100000">
                                          <p:val>
                                            <p:strVal val="#ppt_y"/>
                                          </p:val>
                                        </p:tav>
                                      </p:tavLst>
                                    </p:anim>
                                  </p:childTnLst>
                                </p:cTn>
                              </p:par>
                              <p:par>
                                <p:cTn id="6908" presetID="1" presetClass="entr" presetSubtype="0" fill="hold" nodeType="withEffect">
                                  <p:stCondLst>
                                    <p:cond delay="0"/>
                                  </p:stCondLst>
                                  <p:childTnLst>
                                    <p:set>
                                      <p:cBhvr>
                                        <p:cTn id="6909" dur="1" fill="hold">
                                          <p:stCondLst>
                                            <p:cond delay="0"/>
                                          </p:stCondLst>
                                        </p:cTn>
                                        <p:tgtEl>
                                          <p:spTgt spid="1464"/>
                                        </p:tgtEl>
                                        <p:attrNameLst>
                                          <p:attrName>style.visibility</p:attrName>
                                        </p:attrNameLst>
                                      </p:cBhvr>
                                      <p:to>
                                        <p:strVal val="visible"/>
                                      </p:to>
                                    </p:set>
                                  </p:childTnLst>
                                </p:cTn>
                              </p:par>
                            </p:childTnLst>
                          </p:cTn>
                        </p:par>
                      </p:childTnLst>
                    </p:cTn>
                  </p:par>
                </p:childTnLst>
              </p:cTn>
              <p:nextCondLst>
                <p:cond evt="onClick" delay="0">
                  <p:tgtEl>
                    <p:spTgt spid="1364"/>
                  </p:tgtEl>
                </p:cond>
              </p:nextCondLst>
            </p:seq>
            <p:seq concurrent="1" nextAc="seek">
              <p:cTn id="6910" restart="whenNotActive" fill="hold" evtFilter="cancelBubble" nodeType="interactiveSeq">
                <p:stCondLst>
                  <p:cond evt="onClick" delay="0">
                    <p:tgtEl>
                      <p:spTgt spid="1367"/>
                    </p:tgtEl>
                  </p:cond>
                </p:stCondLst>
                <p:endSync evt="end" delay="0">
                  <p:rtn val="all"/>
                </p:endSync>
                <p:childTnLst>
                  <p:par>
                    <p:cTn id="6911" fill="hold">
                      <p:stCondLst>
                        <p:cond delay="0"/>
                      </p:stCondLst>
                      <p:childTnLst>
                        <p:par>
                          <p:cTn id="6912" fill="hold">
                            <p:stCondLst>
                              <p:cond delay="0"/>
                            </p:stCondLst>
                            <p:childTnLst>
                              <p:par>
                                <p:cTn id="6913" presetID="2" presetClass="entr" presetSubtype="3" fill="hold" nodeType="clickEffect">
                                  <p:stCondLst>
                                    <p:cond delay="0"/>
                                  </p:stCondLst>
                                  <p:childTnLst>
                                    <p:set>
                                      <p:cBhvr>
                                        <p:cTn id="6914" dur="1" fill="hold">
                                          <p:stCondLst>
                                            <p:cond delay="0"/>
                                          </p:stCondLst>
                                        </p:cTn>
                                        <p:tgtEl>
                                          <p:spTgt spid="1358"/>
                                        </p:tgtEl>
                                        <p:attrNameLst>
                                          <p:attrName>style.visibility</p:attrName>
                                        </p:attrNameLst>
                                      </p:cBhvr>
                                      <p:to>
                                        <p:strVal val="visible"/>
                                      </p:to>
                                    </p:set>
                                    <p:anim calcmode="lin" valueType="num">
                                      <p:cBhvr additive="base">
                                        <p:cTn id="6915" dur="250" fill="hold"/>
                                        <p:tgtEl>
                                          <p:spTgt spid="1358"/>
                                        </p:tgtEl>
                                        <p:attrNameLst>
                                          <p:attrName>ppt_x</p:attrName>
                                        </p:attrNameLst>
                                      </p:cBhvr>
                                      <p:tavLst>
                                        <p:tav tm="0">
                                          <p:val>
                                            <p:strVal val="1+#ppt_w/2"/>
                                          </p:val>
                                        </p:tav>
                                        <p:tav tm="100000">
                                          <p:val>
                                            <p:strVal val="#ppt_x"/>
                                          </p:val>
                                        </p:tav>
                                      </p:tavLst>
                                    </p:anim>
                                    <p:anim calcmode="lin" valueType="num">
                                      <p:cBhvr additive="base">
                                        <p:cTn id="6916" dur="250" fill="hold"/>
                                        <p:tgtEl>
                                          <p:spTgt spid="1358"/>
                                        </p:tgtEl>
                                        <p:attrNameLst>
                                          <p:attrName>ppt_y</p:attrName>
                                        </p:attrNameLst>
                                      </p:cBhvr>
                                      <p:tavLst>
                                        <p:tav tm="0">
                                          <p:val>
                                            <p:strVal val="0-#ppt_h/2"/>
                                          </p:val>
                                        </p:tav>
                                        <p:tav tm="100000">
                                          <p:val>
                                            <p:strVal val="#ppt_y"/>
                                          </p:val>
                                        </p:tav>
                                      </p:tavLst>
                                    </p:anim>
                                  </p:childTnLst>
                                </p:cTn>
                              </p:par>
                              <p:par>
                                <p:cTn id="6917" presetID="1" presetClass="entr" presetSubtype="0" fill="hold" nodeType="withEffect">
                                  <p:stCondLst>
                                    <p:cond delay="0"/>
                                  </p:stCondLst>
                                  <p:childTnLst>
                                    <p:set>
                                      <p:cBhvr>
                                        <p:cTn id="6918" dur="1" fill="hold">
                                          <p:stCondLst>
                                            <p:cond delay="0"/>
                                          </p:stCondLst>
                                        </p:cTn>
                                        <p:tgtEl>
                                          <p:spTgt spid="1464"/>
                                        </p:tgtEl>
                                        <p:attrNameLst>
                                          <p:attrName>style.visibility</p:attrName>
                                        </p:attrNameLst>
                                      </p:cBhvr>
                                      <p:to>
                                        <p:strVal val="visible"/>
                                      </p:to>
                                    </p:set>
                                  </p:childTnLst>
                                </p:cTn>
                              </p:par>
                            </p:childTnLst>
                          </p:cTn>
                        </p:par>
                      </p:childTnLst>
                    </p:cTn>
                  </p:par>
                </p:childTnLst>
              </p:cTn>
              <p:nextCondLst>
                <p:cond evt="onClick" delay="0">
                  <p:tgtEl>
                    <p:spTgt spid="1367"/>
                  </p:tgtEl>
                </p:cond>
              </p:nextCondLst>
            </p:seq>
            <p:seq concurrent="1" nextAc="seek">
              <p:cTn id="6919" restart="whenNotActive" fill="hold" evtFilter="cancelBubble" nodeType="interactiveSeq">
                <p:stCondLst>
                  <p:cond evt="onClick" delay="0">
                    <p:tgtEl>
                      <p:spTgt spid="1365"/>
                    </p:tgtEl>
                  </p:cond>
                </p:stCondLst>
                <p:endSync evt="end" delay="0">
                  <p:rtn val="all"/>
                </p:endSync>
                <p:childTnLst>
                  <p:par>
                    <p:cTn id="6920" fill="hold">
                      <p:stCondLst>
                        <p:cond delay="0"/>
                      </p:stCondLst>
                      <p:childTnLst>
                        <p:par>
                          <p:cTn id="6921" fill="hold">
                            <p:stCondLst>
                              <p:cond delay="0"/>
                            </p:stCondLst>
                            <p:childTnLst>
                              <p:par>
                                <p:cTn id="6922" presetID="2" presetClass="entr" presetSubtype="3" fill="hold" nodeType="clickEffect">
                                  <p:stCondLst>
                                    <p:cond delay="0"/>
                                  </p:stCondLst>
                                  <p:childTnLst>
                                    <p:set>
                                      <p:cBhvr>
                                        <p:cTn id="6923" dur="1" fill="hold">
                                          <p:stCondLst>
                                            <p:cond delay="0"/>
                                          </p:stCondLst>
                                        </p:cTn>
                                        <p:tgtEl>
                                          <p:spTgt spid="1362"/>
                                        </p:tgtEl>
                                        <p:attrNameLst>
                                          <p:attrName>style.visibility</p:attrName>
                                        </p:attrNameLst>
                                      </p:cBhvr>
                                      <p:to>
                                        <p:strVal val="visible"/>
                                      </p:to>
                                    </p:set>
                                    <p:anim calcmode="lin" valueType="num">
                                      <p:cBhvr additive="base">
                                        <p:cTn id="6924" dur="250" fill="hold"/>
                                        <p:tgtEl>
                                          <p:spTgt spid="1362"/>
                                        </p:tgtEl>
                                        <p:attrNameLst>
                                          <p:attrName>ppt_x</p:attrName>
                                        </p:attrNameLst>
                                      </p:cBhvr>
                                      <p:tavLst>
                                        <p:tav tm="0">
                                          <p:val>
                                            <p:strVal val="1+#ppt_w/2"/>
                                          </p:val>
                                        </p:tav>
                                        <p:tav tm="100000">
                                          <p:val>
                                            <p:strVal val="#ppt_x"/>
                                          </p:val>
                                        </p:tav>
                                      </p:tavLst>
                                    </p:anim>
                                    <p:anim calcmode="lin" valueType="num">
                                      <p:cBhvr additive="base">
                                        <p:cTn id="6925" dur="250" fill="hold"/>
                                        <p:tgtEl>
                                          <p:spTgt spid="1362"/>
                                        </p:tgtEl>
                                        <p:attrNameLst>
                                          <p:attrName>ppt_y</p:attrName>
                                        </p:attrNameLst>
                                      </p:cBhvr>
                                      <p:tavLst>
                                        <p:tav tm="0">
                                          <p:val>
                                            <p:strVal val="0-#ppt_h/2"/>
                                          </p:val>
                                        </p:tav>
                                        <p:tav tm="100000">
                                          <p:val>
                                            <p:strVal val="#ppt_y"/>
                                          </p:val>
                                        </p:tav>
                                      </p:tavLst>
                                    </p:anim>
                                  </p:childTnLst>
                                </p:cTn>
                              </p:par>
                              <p:par>
                                <p:cTn id="6926" presetID="1" presetClass="entr" presetSubtype="0" fill="hold" nodeType="withEffect">
                                  <p:stCondLst>
                                    <p:cond delay="0"/>
                                  </p:stCondLst>
                                  <p:childTnLst>
                                    <p:set>
                                      <p:cBhvr>
                                        <p:cTn id="6927" dur="1" fill="hold">
                                          <p:stCondLst>
                                            <p:cond delay="0"/>
                                          </p:stCondLst>
                                        </p:cTn>
                                        <p:tgtEl>
                                          <p:spTgt spid="1464"/>
                                        </p:tgtEl>
                                        <p:attrNameLst>
                                          <p:attrName>style.visibility</p:attrName>
                                        </p:attrNameLst>
                                      </p:cBhvr>
                                      <p:to>
                                        <p:strVal val="visible"/>
                                      </p:to>
                                    </p:set>
                                  </p:childTnLst>
                                </p:cTn>
                              </p:par>
                            </p:childTnLst>
                          </p:cTn>
                        </p:par>
                      </p:childTnLst>
                    </p:cTn>
                  </p:par>
                </p:childTnLst>
              </p:cTn>
              <p:nextCondLst>
                <p:cond evt="onClick" delay="0">
                  <p:tgtEl>
                    <p:spTgt spid="1365"/>
                  </p:tgtEl>
                </p:cond>
              </p:nextCondLst>
            </p:seq>
            <p:seq concurrent="1" nextAc="seek">
              <p:cTn id="6928" restart="whenNotActive" fill="hold" evtFilter="cancelBubble" nodeType="interactiveSeq">
                <p:stCondLst>
                  <p:cond evt="onClick" delay="0">
                    <p:tgtEl>
                      <p:spTgt spid="1366"/>
                    </p:tgtEl>
                  </p:cond>
                </p:stCondLst>
                <p:endSync evt="end" delay="0">
                  <p:rtn val="all"/>
                </p:endSync>
                <p:childTnLst>
                  <p:par>
                    <p:cTn id="6929" fill="hold">
                      <p:stCondLst>
                        <p:cond delay="0"/>
                      </p:stCondLst>
                      <p:childTnLst>
                        <p:par>
                          <p:cTn id="6930" fill="hold">
                            <p:stCondLst>
                              <p:cond delay="0"/>
                            </p:stCondLst>
                            <p:childTnLst>
                              <p:par>
                                <p:cTn id="6931" presetID="2" presetClass="entr" presetSubtype="3" fill="hold" nodeType="clickEffect">
                                  <p:stCondLst>
                                    <p:cond delay="0"/>
                                  </p:stCondLst>
                                  <p:childTnLst>
                                    <p:set>
                                      <p:cBhvr>
                                        <p:cTn id="6932" dur="1" fill="hold">
                                          <p:stCondLst>
                                            <p:cond delay="0"/>
                                          </p:stCondLst>
                                        </p:cTn>
                                        <p:tgtEl>
                                          <p:spTgt spid="1363"/>
                                        </p:tgtEl>
                                        <p:attrNameLst>
                                          <p:attrName>style.visibility</p:attrName>
                                        </p:attrNameLst>
                                      </p:cBhvr>
                                      <p:to>
                                        <p:strVal val="visible"/>
                                      </p:to>
                                    </p:set>
                                    <p:anim calcmode="lin" valueType="num">
                                      <p:cBhvr additive="base">
                                        <p:cTn id="6933" dur="250" fill="hold"/>
                                        <p:tgtEl>
                                          <p:spTgt spid="1363"/>
                                        </p:tgtEl>
                                        <p:attrNameLst>
                                          <p:attrName>ppt_x</p:attrName>
                                        </p:attrNameLst>
                                      </p:cBhvr>
                                      <p:tavLst>
                                        <p:tav tm="0">
                                          <p:val>
                                            <p:strVal val="1+#ppt_w/2"/>
                                          </p:val>
                                        </p:tav>
                                        <p:tav tm="100000">
                                          <p:val>
                                            <p:strVal val="#ppt_x"/>
                                          </p:val>
                                        </p:tav>
                                      </p:tavLst>
                                    </p:anim>
                                    <p:anim calcmode="lin" valueType="num">
                                      <p:cBhvr additive="base">
                                        <p:cTn id="6934" dur="250" fill="hold"/>
                                        <p:tgtEl>
                                          <p:spTgt spid="1363"/>
                                        </p:tgtEl>
                                        <p:attrNameLst>
                                          <p:attrName>ppt_y</p:attrName>
                                        </p:attrNameLst>
                                      </p:cBhvr>
                                      <p:tavLst>
                                        <p:tav tm="0">
                                          <p:val>
                                            <p:strVal val="0-#ppt_h/2"/>
                                          </p:val>
                                        </p:tav>
                                        <p:tav tm="100000">
                                          <p:val>
                                            <p:strVal val="#ppt_y"/>
                                          </p:val>
                                        </p:tav>
                                      </p:tavLst>
                                    </p:anim>
                                  </p:childTnLst>
                                </p:cTn>
                              </p:par>
                              <p:par>
                                <p:cTn id="6935" presetID="1" presetClass="entr" presetSubtype="0" fill="hold" nodeType="withEffect">
                                  <p:stCondLst>
                                    <p:cond delay="0"/>
                                  </p:stCondLst>
                                  <p:childTnLst>
                                    <p:set>
                                      <p:cBhvr>
                                        <p:cTn id="6936" dur="1" fill="hold">
                                          <p:stCondLst>
                                            <p:cond delay="0"/>
                                          </p:stCondLst>
                                        </p:cTn>
                                        <p:tgtEl>
                                          <p:spTgt spid="1464"/>
                                        </p:tgtEl>
                                        <p:attrNameLst>
                                          <p:attrName>style.visibility</p:attrName>
                                        </p:attrNameLst>
                                      </p:cBhvr>
                                      <p:to>
                                        <p:strVal val="visible"/>
                                      </p:to>
                                    </p:set>
                                  </p:childTnLst>
                                </p:cTn>
                              </p:par>
                            </p:childTnLst>
                          </p:cTn>
                        </p:par>
                      </p:childTnLst>
                    </p:cTn>
                  </p:par>
                </p:childTnLst>
              </p:cTn>
              <p:nextCondLst>
                <p:cond evt="onClick" delay="0">
                  <p:tgtEl>
                    <p:spTgt spid="1366"/>
                  </p:tgtEl>
                </p:cond>
              </p:nextCondLst>
            </p:seq>
            <p:seq concurrent="1" nextAc="seek">
              <p:cTn id="6937" restart="whenNotActive" fill="hold" evtFilter="cancelBubble" nodeType="interactiveSeq">
                <p:stCondLst>
                  <p:cond evt="onClick" delay="0">
                    <p:tgtEl>
                      <p:spTgt spid="1361"/>
                    </p:tgtEl>
                  </p:cond>
                </p:stCondLst>
                <p:endSync evt="end" delay="0">
                  <p:rtn val="all"/>
                </p:endSync>
                <p:childTnLst>
                  <p:par>
                    <p:cTn id="6938" fill="hold">
                      <p:stCondLst>
                        <p:cond delay="0"/>
                      </p:stCondLst>
                      <p:childTnLst>
                        <p:par>
                          <p:cTn id="6939" fill="hold">
                            <p:stCondLst>
                              <p:cond delay="0"/>
                            </p:stCondLst>
                            <p:childTnLst>
                              <p:par>
                                <p:cTn id="6940" presetID="2" presetClass="entr" presetSubtype="3" fill="hold" nodeType="clickEffect">
                                  <p:stCondLst>
                                    <p:cond delay="0"/>
                                  </p:stCondLst>
                                  <p:childTnLst>
                                    <p:set>
                                      <p:cBhvr>
                                        <p:cTn id="6941" dur="1" fill="hold">
                                          <p:stCondLst>
                                            <p:cond delay="0"/>
                                          </p:stCondLst>
                                        </p:cTn>
                                        <p:tgtEl>
                                          <p:spTgt spid="1360"/>
                                        </p:tgtEl>
                                        <p:attrNameLst>
                                          <p:attrName>style.visibility</p:attrName>
                                        </p:attrNameLst>
                                      </p:cBhvr>
                                      <p:to>
                                        <p:strVal val="visible"/>
                                      </p:to>
                                    </p:set>
                                    <p:anim calcmode="lin" valueType="num">
                                      <p:cBhvr additive="base">
                                        <p:cTn id="6942" dur="250" fill="hold"/>
                                        <p:tgtEl>
                                          <p:spTgt spid="1360"/>
                                        </p:tgtEl>
                                        <p:attrNameLst>
                                          <p:attrName>ppt_x</p:attrName>
                                        </p:attrNameLst>
                                      </p:cBhvr>
                                      <p:tavLst>
                                        <p:tav tm="0">
                                          <p:val>
                                            <p:strVal val="1+#ppt_w/2"/>
                                          </p:val>
                                        </p:tav>
                                        <p:tav tm="100000">
                                          <p:val>
                                            <p:strVal val="#ppt_x"/>
                                          </p:val>
                                        </p:tav>
                                      </p:tavLst>
                                    </p:anim>
                                    <p:anim calcmode="lin" valueType="num">
                                      <p:cBhvr additive="base">
                                        <p:cTn id="6943" dur="250" fill="hold"/>
                                        <p:tgtEl>
                                          <p:spTgt spid="1360"/>
                                        </p:tgtEl>
                                        <p:attrNameLst>
                                          <p:attrName>ppt_y</p:attrName>
                                        </p:attrNameLst>
                                      </p:cBhvr>
                                      <p:tavLst>
                                        <p:tav tm="0">
                                          <p:val>
                                            <p:strVal val="0-#ppt_h/2"/>
                                          </p:val>
                                        </p:tav>
                                        <p:tav tm="100000">
                                          <p:val>
                                            <p:strVal val="#ppt_y"/>
                                          </p:val>
                                        </p:tav>
                                      </p:tavLst>
                                    </p:anim>
                                  </p:childTnLst>
                                </p:cTn>
                              </p:par>
                              <p:par>
                                <p:cTn id="6944" presetID="1" presetClass="entr" presetSubtype="0" fill="hold" nodeType="withEffect">
                                  <p:stCondLst>
                                    <p:cond delay="0"/>
                                  </p:stCondLst>
                                  <p:childTnLst>
                                    <p:set>
                                      <p:cBhvr>
                                        <p:cTn id="6945" dur="1" fill="hold">
                                          <p:stCondLst>
                                            <p:cond delay="0"/>
                                          </p:stCondLst>
                                        </p:cTn>
                                        <p:tgtEl>
                                          <p:spTgt spid="1464"/>
                                        </p:tgtEl>
                                        <p:attrNameLst>
                                          <p:attrName>style.visibility</p:attrName>
                                        </p:attrNameLst>
                                      </p:cBhvr>
                                      <p:to>
                                        <p:strVal val="visible"/>
                                      </p:to>
                                    </p:set>
                                  </p:childTnLst>
                                </p:cTn>
                              </p:par>
                            </p:childTnLst>
                          </p:cTn>
                        </p:par>
                      </p:childTnLst>
                    </p:cTn>
                  </p:par>
                </p:childTnLst>
              </p:cTn>
              <p:nextCondLst>
                <p:cond evt="onClick" delay="0">
                  <p:tgtEl>
                    <p:spTgt spid="1361"/>
                  </p:tgtEl>
                </p:cond>
              </p:nextCondLst>
            </p:seq>
            <p:seq concurrent="1" nextAc="seek">
              <p:cTn id="6946" restart="whenNotActive" fill="hold" evtFilter="cancelBubble" nodeType="interactiveSeq">
                <p:stCondLst>
                  <p:cond evt="onClick" delay="0">
                    <p:tgtEl>
                      <p:spTgt spid="1373"/>
                    </p:tgtEl>
                  </p:cond>
                </p:stCondLst>
                <p:endSync evt="end" delay="0">
                  <p:rtn val="all"/>
                </p:endSync>
                <p:childTnLst>
                  <p:par>
                    <p:cTn id="6947" fill="hold">
                      <p:stCondLst>
                        <p:cond delay="0"/>
                      </p:stCondLst>
                      <p:childTnLst>
                        <p:par>
                          <p:cTn id="6948" fill="hold">
                            <p:stCondLst>
                              <p:cond delay="0"/>
                            </p:stCondLst>
                            <p:childTnLst>
                              <p:par>
                                <p:cTn id="6949" presetID="2" presetClass="entr" presetSubtype="3" fill="hold" nodeType="clickEffect">
                                  <p:stCondLst>
                                    <p:cond delay="0"/>
                                  </p:stCondLst>
                                  <p:childTnLst>
                                    <p:set>
                                      <p:cBhvr>
                                        <p:cTn id="6950" dur="1" fill="hold">
                                          <p:stCondLst>
                                            <p:cond delay="0"/>
                                          </p:stCondLst>
                                        </p:cTn>
                                        <p:tgtEl>
                                          <p:spTgt spid="1369"/>
                                        </p:tgtEl>
                                        <p:attrNameLst>
                                          <p:attrName>style.visibility</p:attrName>
                                        </p:attrNameLst>
                                      </p:cBhvr>
                                      <p:to>
                                        <p:strVal val="visible"/>
                                      </p:to>
                                    </p:set>
                                    <p:anim calcmode="lin" valueType="num">
                                      <p:cBhvr additive="base">
                                        <p:cTn id="6951" dur="250" fill="hold"/>
                                        <p:tgtEl>
                                          <p:spTgt spid="1369"/>
                                        </p:tgtEl>
                                        <p:attrNameLst>
                                          <p:attrName>ppt_x</p:attrName>
                                        </p:attrNameLst>
                                      </p:cBhvr>
                                      <p:tavLst>
                                        <p:tav tm="0">
                                          <p:val>
                                            <p:strVal val="1+#ppt_w/2"/>
                                          </p:val>
                                        </p:tav>
                                        <p:tav tm="100000">
                                          <p:val>
                                            <p:strVal val="#ppt_x"/>
                                          </p:val>
                                        </p:tav>
                                      </p:tavLst>
                                    </p:anim>
                                    <p:anim calcmode="lin" valueType="num">
                                      <p:cBhvr additive="base">
                                        <p:cTn id="6952" dur="250" fill="hold"/>
                                        <p:tgtEl>
                                          <p:spTgt spid="1369"/>
                                        </p:tgtEl>
                                        <p:attrNameLst>
                                          <p:attrName>ppt_y</p:attrName>
                                        </p:attrNameLst>
                                      </p:cBhvr>
                                      <p:tavLst>
                                        <p:tav tm="0">
                                          <p:val>
                                            <p:strVal val="0-#ppt_h/2"/>
                                          </p:val>
                                        </p:tav>
                                        <p:tav tm="100000">
                                          <p:val>
                                            <p:strVal val="#ppt_y"/>
                                          </p:val>
                                        </p:tav>
                                      </p:tavLst>
                                    </p:anim>
                                  </p:childTnLst>
                                </p:cTn>
                              </p:par>
                              <p:par>
                                <p:cTn id="6953" presetID="1" presetClass="entr" presetSubtype="0" fill="hold" nodeType="withEffect">
                                  <p:stCondLst>
                                    <p:cond delay="0"/>
                                  </p:stCondLst>
                                  <p:childTnLst>
                                    <p:set>
                                      <p:cBhvr>
                                        <p:cTn id="6954" dur="1" fill="hold">
                                          <p:stCondLst>
                                            <p:cond delay="0"/>
                                          </p:stCondLst>
                                        </p:cTn>
                                        <p:tgtEl>
                                          <p:spTgt spid="1465"/>
                                        </p:tgtEl>
                                        <p:attrNameLst>
                                          <p:attrName>style.visibility</p:attrName>
                                        </p:attrNameLst>
                                      </p:cBhvr>
                                      <p:to>
                                        <p:strVal val="visible"/>
                                      </p:to>
                                    </p:set>
                                  </p:childTnLst>
                                </p:cTn>
                              </p:par>
                            </p:childTnLst>
                          </p:cTn>
                        </p:par>
                      </p:childTnLst>
                    </p:cTn>
                  </p:par>
                </p:childTnLst>
              </p:cTn>
              <p:nextCondLst>
                <p:cond evt="onClick" delay="0">
                  <p:tgtEl>
                    <p:spTgt spid="1373"/>
                  </p:tgtEl>
                </p:cond>
              </p:nextCondLst>
            </p:seq>
            <p:seq concurrent="1" nextAc="seek">
              <p:cTn id="6955" restart="whenNotActive" fill="hold" evtFilter="cancelBubble" nodeType="interactiveSeq">
                <p:stCondLst>
                  <p:cond evt="onClick" delay="0">
                    <p:tgtEl>
                      <p:spTgt spid="1376"/>
                    </p:tgtEl>
                  </p:cond>
                </p:stCondLst>
                <p:endSync evt="end" delay="0">
                  <p:rtn val="all"/>
                </p:endSync>
                <p:childTnLst>
                  <p:par>
                    <p:cTn id="6956" fill="hold">
                      <p:stCondLst>
                        <p:cond delay="0"/>
                      </p:stCondLst>
                      <p:childTnLst>
                        <p:par>
                          <p:cTn id="6957" fill="hold">
                            <p:stCondLst>
                              <p:cond delay="0"/>
                            </p:stCondLst>
                            <p:childTnLst>
                              <p:par>
                                <p:cTn id="6958" presetID="2" presetClass="entr" presetSubtype="3" fill="hold" nodeType="clickEffect">
                                  <p:stCondLst>
                                    <p:cond delay="0"/>
                                  </p:stCondLst>
                                  <p:childTnLst>
                                    <p:set>
                                      <p:cBhvr>
                                        <p:cTn id="6959" dur="1" fill="hold">
                                          <p:stCondLst>
                                            <p:cond delay="0"/>
                                          </p:stCondLst>
                                        </p:cTn>
                                        <p:tgtEl>
                                          <p:spTgt spid="1368"/>
                                        </p:tgtEl>
                                        <p:attrNameLst>
                                          <p:attrName>style.visibility</p:attrName>
                                        </p:attrNameLst>
                                      </p:cBhvr>
                                      <p:to>
                                        <p:strVal val="visible"/>
                                      </p:to>
                                    </p:set>
                                    <p:anim calcmode="lin" valueType="num">
                                      <p:cBhvr additive="base">
                                        <p:cTn id="6960" dur="250" fill="hold"/>
                                        <p:tgtEl>
                                          <p:spTgt spid="1368"/>
                                        </p:tgtEl>
                                        <p:attrNameLst>
                                          <p:attrName>ppt_x</p:attrName>
                                        </p:attrNameLst>
                                      </p:cBhvr>
                                      <p:tavLst>
                                        <p:tav tm="0">
                                          <p:val>
                                            <p:strVal val="1+#ppt_w/2"/>
                                          </p:val>
                                        </p:tav>
                                        <p:tav tm="100000">
                                          <p:val>
                                            <p:strVal val="#ppt_x"/>
                                          </p:val>
                                        </p:tav>
                                      </p:tavLst>
                                    </p:anim>
                                    <p:anim calcmode="lin" valueType="num">
                                      <p:cBhvr additive="base">
                                        <p:cTn id="6961" dur="250" fill="hold"/>
                                        <p:tgtEl>
                                          <p:spTgt spid="1368"/>
                                        </p:tgtEl>
                                        <p:attrNameLst>
                                          <p:attrName>ppt_y</p:attrName>
                                        </p:attrNameLst>
                                      </p:cBhvr>
                                      <p:tavLst>
                                        <p:tav tm="0">
                                          <p:val>
                                            <p:strVal val="0-#ppt_h/2"/>
                                          </p:val>
                                        </p:tav>
                                        <p:tav tm="100000">
                                          <p:val>
                                            <p:strVal val="#ppt_y"/>
                                          </p:val>
                                        </p:tav>
                                      </p:tavLst>
                                    </p:anim>
                                  </p:childTnLst>
                                </p:cTn>
                              </p:par>
                              <p:par>
                                <p:cTn id="6962" presetID="1" presetClass="entr" presetSubtype="0" fill="hold" nodeType="withEffect">
                                  <p:stCondLst>
                                    <p:cond delay="0"/>
                                  </p:stCondLst>
                                  <p:childTnLst>
                                    <p:set>
                                      <p:cBhvr>
                                        <p:cTn id="6963" dur="1" fill="hold">
                                          <p:stCondLst>
                                            <p:cond delay="0"/>
                                          </p:stCondLst>
                                        </p:cTn>
                                        <p:tgtEl>
                                          <p:spTgt spid="1465"/>
                                        </p:tgtEl>
                                        <p:attrNameLst>
                                          <p:attrName>style.visibility</p:attrName>
                                        </p:attrNameLst>
                                      </p:cBhvr>
                                      <p:to>
                                        <p:strVal val="visible"/>
                                      </p:to>
                                    </p:set>
                                  </p:childTnLst>
                                </p:cTn>
                              </p:par>
                            </p:childTnLst>
                          </p:cTn>
                        </p:par>
                      </p:childTnLst>
                    </p:cTn>
                  </p:par>
                </p:childTnLst>
              </p:cTn>
              <p:nextCondLst>
                <p:cond evt="onClick" delay="0">
                  <p:tgtEl>
                    <p:spTgt spid="1376"/>
                  </p:tgtEl>
                </p:cond>
              </p:nextCondLst>
            </p:seq>
            <p:seq concurrent="1" nextAc="seek">
              <p:cTn id="6964" restart="whenNotActive" fill="hold" evtFilter="cancelBubble" nodeType="interactiveSeq">
                <p:stCondLst>
                  <p:cond evt="onClick" delay="0">
                    <p:tgtEl>
                      <p:spTgt spid="1374"/>
                    </p:tgtEl>
                  </p:cond>
                </p:stCondLst>
                <p:endSync evt="end" delay="0">
                  <p:rtn val="all"/>
                </p:endSync>
                <p:childTnLst>
                  <p:par>
                    <p:cTn id="6965" fill="hold">
                      <p:stCondLst>
                        <p:cond delay="0"/>
                      </p:stCondLst>
                      <p:childTnLst>
                        <p:par>
                          <p:cTn id="6966" fill="hold">
                            <p:stCondLst>
                              <p:cond delay="0"/>
                            </p:stCondLst>
                            <p:childTnLst>
                              <p:par>
                                <p:cTn id="6967" presetID="2" presetClass="entr" presetSubtype="3" fill="hold" nodeType="clickEffect">
                                  <p:stCondLst>
                                    <p:cond delay="0"/>
                                  </p:stCondLst>
                                  <p:childTnLst>
                                    <p:set>
                                      <p:cBhvr>
                                        <p:cTn id="6968" dur="1" fill="hold">
                                          <p:stCondLst>
                                            <p:cond delay="0"/>
                                          </p:stCondLst>
                                        </p:cTn>
                                        <p:tgtEl>
                                          <p:spTgt spid="1371"/>
                                        </p:tgtEl>
                                        <p:attrNameLst>
                                          <p:attrName>style.visibility</p:attrName>
                                        </p:attrNameLst>
                                      </p:cBhvr>
                                      <p:to>
                                        <p:strVal val="visible"/>
                                      </p:to>
                                    </p:set>
                                    <p:anim calcmode="lin" valueType="num">
                                      <p:cBhvr additive="base">
                                        <p:cTn id="6969" dur="250" fill="hold"/>
                                        <p:tgtEl>
                                          <p:spTgt spid="1371"/>
                                        </p:tgtEl>
                                        <p:attrNameLst>
                                          <p:attrName>ppt_x</p:attrName>
                                        </p:attrNameLst>
                                      </p:cBhvr>
                                      <p:tavLst>
                                        <p:tav tm="0">
                                          <p:val>
                                            <p:strVal val="1+#ppt_w/2"/>
                                          </p:val>
                                        </p:tav>
                                        <p:tav tm="100000">
                                          <p:val>
                                            <p:strVal val="#ppt_x"/>
                                          </p:val>
                                        </p:tav>
                                      </p:tavLst>
                                    </p:anim>
                                    <p:anim calcmode="lin" valueType="num">
                                      <p:cBhvr additive="base">
                                        <p:cTn id="6970" dur="250" fill="hold"/>
                                        <p:tgtEl>
                                          <p:spTgt spid="1371"/>
                                        </p:tgtEl>
                                        <p:attrNameLst>
                                          <p:attrName>ppt_y</p:attrName>
                                        </p:attrNameLst>
                                      </p:cBhvr>
                                      <p:tavLst>
                                        <p:tav tm="0">
                                          <p:val>
                                            <p:strVal val="0-#ppt_h/2"/>
                                          </p:val>
                                        </p:tav>
                                        <p:tav tm="100000">
                                          <p:val>
                                            <p:strVal val="#ppt_y"/>
                                          </p:val>
                                        </p:tav>
                                      </p:tavLst>
                                    </p:anim>
                                  </p:childTnLst>
                                </p:cTn>
                              </p:par>
                              <p:par>
                                <p:cTn id="6971" presetID="1" presetClass="entr" presetSubtype="0" fill="hold" nodeType="withEffect">
                                  <p:stCondLst>
                                    <p:cond delay="0"/>
                                  </p:stCondLst>
                                  <p:childTnLst>
                                    <p:set>
                                      <p:cBhvr>
                                        <p:cTn id="6972" dur="1" fill="hold">
                                          <p:stCondLst>
                                            <p:cond delay="0"/>
                                          </p:stCondLst>
                                        </p:cTn>
                                        <p:tgtEl>
                                          <p:spTgt spid="1465"/>
                                        </p:tgtEl>
                                        <p:attrNameLst>
                                          <p:attrName>style.visibility</p:attrName>
                                        </p:attrNameLst>
                                      </p:cBhvr>
                                      <p:to>
                                        <p:strVal val="visible"/>
                                      </p:to>
                                    </p:set>
                                  </p:childTnLst>
                                </p:cTn>
                              </p:par>
                            </p:childTnLst>
                          </p:cTn>
                        </p:par>
                      </p:childTnLst>
                    </p:cTn>
                  </p:par>
                </p:childTnLst>
              </p:cTn>
              <p:nextCondLst>
                <p:cond evt="onClick" delay="0">
                  <p:tgtEl>
                    <p:spTgt spid="1374"/>
                  </p:tgtEl>
                </p:cond>
              </p:nextCondLst>
            </p:seq>
            <p:seq concurrent="1" nextAc="seek">
              <p:cTn id="6973" restart="whenNotActive" fill="hold" evtFilter="cancelBubble" nodeType="interactiveSeq">
                <p:stCondLst>
                  <p:cond evt="onClick" delay="0">
                    <p:tgtEl>
                      <p:spTgt spid="1375"/>
                    </p:tgtEl>
                  </p:cond>
                </p:stCondLst>
                <p:endSync evt="end" delay="0">
                  <p:rtn val="all"/>
                </p:endSync>
                <p:childTnLst>
                  <p:par>
                    <p:cTn id="6974" fill="hold">
                      <p:stCondLst>
                        <p:cond delay="0"/>
                      </p:stCondLst>
                      <p:childTnLst>
                        <p:par>
                          <p:cTn id="6975" fill="hold">
                            <p:stCondLst>
                              <p:cond delay="0"/>
                            </p:stCondLst>
                            <p:childTnLst>
                              <p:par>
                                <p:cTn id="6976" presetID="2" presetClass="entr" presetSubtype="3" fill="hold" nodeType="clickEffect">
                                  <p:stCondLst>
                                    <p:cond delay="0"/>
                                  </p:stCondLst>
                                  <p:childTnLst>
                                    <p:set>
                                      <p:cBhvr>
                                        <p:cTn id="6977" dur="1" fill="hold">
                                          <p:stCondLst>
                                            <p:cond delay="0"/>
                                          </p:stCondLst>
                                        </p:cTn>
                                        <p:tgtEl>
                                          <p:spTgt spid="1372"/>
                                        </p:tgtEl>
                                        <p:attrNameLst>
                                          <p:attrName>style.visibility</p:attrName>
                                        </p:attrNameLst>
                                      </p:cBhvr>
                                      <p:to>
                                        <p:strVal val="visible"/>
                                      </p:to>
                                    </p:set>
                                    <p:anim calcmode="lin" valueType="num">
                                      <p:cBhvr additive="base">
                                        <p:cTn id="6978" dur="250" fill="hold"/>
                                        <p:tgtEl>
                                          <p:spTgt spid="1372"/>
                                        </p:tgtEl>
                                        <p:attrNameLst>
                                          <p:attrName>ppt_x</p:attrName>
                                        </p:attrNameLst>
                                      </p:cBhvr>
                                      <p:tavLst>
                                        <p:tav tm="0">
                                          <p:val>
                                            <p:strVal val="1+#ppt_w/2"/>
                                          </p:val>
                                        </p:tav>
                                        <p:tav tm="100000">
                                          <p:val>
                                            <p:strVal val="#ppt_x"/>
                                          </p:val>
                                        </p:tav>
                                      </p:tavLst>
                                    </p:anim>
                                    <p:anim calcmode="lin" valueType="num">
                                      <p:cBhvr additive="base">
                                        <p:cTn id="6979" dur="250" fill="hold"/>
                                        <p:tgtEl>
                                          <p:spTgt spid="1372"/>
                                        </p:tgtEl>
                                        <p:attrNameLst>
                                          <p:attrName>ppt_y</p:attrName>
                                        </p:attrNameLst>
                                      </p:cBhvr>
                                      <p:tavLst>
                                        <p:tav tm="0">
                                          <p:val>
                                            <p:strVal val="0-#ppt_h/2"/>
                                          </p:val>
                                        </p:tav>
                                        <p:tav tm="100000">
                                          <p:val>
                                            <p:strVal val="#ppt_y"/>
                                          </p:val>
                                        </p:tav>
                                      </p:tavLst>
                                    </p:anim>
                                  </p:childTnLst>
                                </p:cTn>
                              </p:par>
                              <p:par>
                                <p:cTn id="6980" presetID="1" presetClass="entr" presetSubtype="0" fill="hold" nodeType="withEffect">
                                  <p:stCondLst>
                                    <p:cond delay="0"/>
                                  </p:stCondLst>
                                  <p:childTnLst>
                                    <p:set>
                                      <p:cBhvr>
                                        <p:cTn id="6981" dur="1" fill="hold">
                                          <p:stCondLst>
                                            <p:cond delay="0"/>
                                          </p:stCondLst>
                                        </p:cTn>
                                        <p:tgtEl>
                                          <p:spTgt spid="1465"/>
                                        </p:tgtEl>
                                        <p:attrNameLst>
                                          <p:attrName>style.visibility</p:attrName>
                                        </p:attrNameLst>
                                      </p:cBhvr>
                                      <p:to>
                                        <p:strVal val="visible"/>
                                      </p:to>
                                    </p:set>
                                  </p:childTnLst>
                                </p:cTn>
                              </p:par>
                            </p:childTnLst>
                          </p:cTn>
                        </p:par>
                      </p:childTnLst>
                    </p:cTn>
                  </p:par>
                </p:childTnLst>
              </p:cTn>
              <p:nextCondLst>
                <p:cond evt="onClick" delay="0">
                  <p:tgtEl>
                    <p:spTgt spid="1375"/>
                  </p:tgtEl>
                </p:cond>
              </p:nextCondLst>
            </p:seq>
            <p:seq concurrent="1" nextAc="seek">
              <p:cTn id="6982" restart="whenNotActive" fill="hold" evtFilter="cancelBubble" nodeType="interactiveSeq">
                <p:stCondLst>
                  <p:cond evt="onClick" delay="0">
                    <p:tgtEl>
                      <p:spTgt spid="1370"/>
                    </p:tgtEl>
                  </p:cond>
                </p:stCondLst>
                <p:endSync evt="end" delay="0">
                  <p:rtn val="all"/>
                </p:endSync>
                <p:childTnLst>
                  <p:par>
                    <p:cTn id="6983" fill="hold">
                      <p:stCondLst>
                        <p:cond delay="0"/>
                      </p:stCondLst>
                      <p:childTnLst>
                        <p:par>
                          <p:cTn id="6984" fill="hold">
                            <p:stCondLst>
                              <p:cond delay="0"/>
                            </p:stCondLst>
                            <p:childTnLst>
                              <p:par>
                                <p:cTn id="6985" presetID="2" presetClass="entr" presetSubtype="3" fill="hold" nodeType="clickEffect">
                                  <p:stCondLst>
                                    <p:cond delay="0"/>
                                  </p:stCondLst>
                                  <p:childTnLst>
                                    <p:set>
                                      <p:cBhvr>
                                        <p:cTn id="6986" dur="1" fill="hold">
                                          <p:stCondLst>
                                            <p:cond delay="0"/>
                                          </p:stCondLst>
                                        </p:cTn>
                                        <p:tgtEl>
                                          <p:spTgt spid="1476"/>
                                        </p:tgtEl>
                                        <p:attrNameLst>
                                          <p:attrName>style.visibility</p:attrName>
                                        </p:attrNameLst>
                                      </p:cBhvr>
                                      <p:to>
                                        <p:strVal val="visible"/>
                                      </p:to>
                                    </p:set>
                                    <p:anim calcmode="lin" valueType="num">
                                      <p:cBhvr additive="base">
                                        <p:cTn id="6987" dur="250" fill="hold"/>
                                        <p:tgtEl>
                                          <p:spTgt spid="1476"/>
                                        </p:tgtEl>
                                        <p:attrNameLst>
                                          <p:attrName>ppt_x</p:attrName>
                                        </p:attrNameLst>
                                      </p:cBhvr>
                                      <p:tavLst>
                                        <p:tav tm="0">
                                          <p:val>
                                            <p:strVal val="1+#ppt_w/2"/>
                                          </p:val>
                                        </p:tav>
                                        <p:tav tm="100000">
                                          <p:val>
                                            <p:strVal val="#ppt_x"/>
                                          </p:val>
                                        </p:tav>
                                      </p:tavLst>
                                    </p:anim>
                                    <p:anim calcmode="lin" valueType="num">
                                      <p:cBhvr additive="base">
                                        <p:cTn id="6988" dur="250" fill="hold"/>
                                        <p:tgtEl>
                                          <p:spTgt spid="1476"/>
                                        </p:tgtEl>
                                        <p:attrNameLst>
                                          <p:attrName>ppt_y</p:attrName>
                                        </p:attrNameLst>
                                      </p:cBhvr>
                                      <p:tavLst>
                                        <p:tav tm="0">
                                          <p:val>
                                            <p:strVal val="0-#ppt_h/2"/>
                                          </p:val>
                                        </p:tav>
                                        <p:tav tm="100000">
                                          <p:val>
                                            <p:strVal val="#ppt_y"/>
                                          </p:val>
                                        </p:tav>
                                      </p:tavLst>
                                    </p:anim>
                                  </p:childTnLst>
                                </p:cTn>
                              </p:par>
                              <p:par>
                                <p:cTn id="6989" presetID="1" presetClass="entr" presetSubtype="0" fill="hold" nodeType="withEffect">
                                  <p:stCondLst>
                                    <p:cond delay="0"/>
                                  </p:stCondLst>
                                  <p:childTnLst>
                                    <p:set>
                                      <p:cBhvr>
                                        <p:cTn id="6990" dur="1" fill="hold">
                                          <p:stCondLst>
                                            <p:cond delay="0"/>
                                          </p:stCondLst>
                                        </p:cTn>
                                        <p:tgtEl>
                                          <p:spTgt spid="1465"/>
                                        </p:tgtEl>
                                        <p:attrNameLst>
                                          <p:attrName>style.visibility</p:attrName>
                                        </p:attrNameLst>
                                      </p:cBhvr>
                                      <p:to>
                                        <p:strVal val="visible"/>
                                      </p:to>
                                    </p:set>
                                  </p:childTnLst>
                                </p:cTn>
                              </p:par>
                            </p:childTnLst>
                          </p:cTn>
                        </p:par>
                      </p:childTnLst>
                    </p:cTn>
                  </p:par>
                </p:childTnLst>
              </p:cTn>
              <p:nextCondLst>
                <p:cond evt="onClick" delay="0">
                  <p:tgtEl>
                    <p:spTgt spid="1370"/>
                  </p:tgtEl>
                </p:cond>
              </p:nextCondLst>
            </p:seq>
            <p:seq concurrent="1" nextAc="seek">
              <p:cTn id="6991" restart="whenNotActive" fill="hold" evtFilter="cancelBubble" nodeType="interactiveSeq">
                <p:stCondLst>
                  <p:cond evt="onClick" delay="0">
                    <p:tgtEl>
                      <p:spTgt spid="1380"/>
                    </p:tgtEl>
                  </p:cond>
                </p:stCondLst>
                <p:endSync evt="end" delay="0">
                  <p:rtn val="all"/>
                </p:endSync>
                <p:childTnLst>
                  <p:par>
                    <p:cTn id="6992" fill="hold">
                      <p:stCondLst>
                        <p:cond delay="0"/>
                      </p:stCondLst>
                      <p:childTnLst>
                        <p:par>
                          <p:cTn id="6993" fill="hold">
                            <p:stCondLst>
                              <p:cond delay="0"/>
                            </p:stCondLst>
                            <p:childTnLst>
                              <p:par>
                                <p:cTn id="6994" presetID="2" presetClass="entr" presetSubtype="3" fill="hold" nodeType="clickEffect">
                                  <p:stCondLst>
                                    <p:cond delay="0"/>
                                  </p:stCondLst>
                                  <p:childTnLst>
                                    <p:set>
                                      <p:cBhvr>
                                        <p:cTn id="6995" dur="1" fill="hold">
                                          <p:stCondLst>
                                            <p:cond delay="0"/>
                                          </p:stCondLst>
                                        </p:cTn>
                                        <p:tgtEl>
                                          <p:spTgt spid="1478"/>
                                        </p:tgtEl>
                                        <p:attrNameLst>
                                          <p:attrName>style.visibility</p:attrName>
                                        </p:attrNameLst>
                                      </p:cBhvr>
                                      <p:to>
                                        <p:strVal val="visible"/>
                                      </p:to>
                                    </p:set>
                                    <p:anim calcmode="lin" valueType="num">
                                      <p:cBhvr additive="base">
                                        <p:cTn id="6996" dur="250" fill="hold"/>
                                        <p:tgtEl>
                                          <p:spTgt spid="1478"/>
                                        </p:tgtEl>
                                        <p:attrNameLst>
                                          <p:attrName>ppt_x</p:attrName>
                                        </p:attrNameLst>
                                      </p:cBhvr>
                                      <p:tavLst>
                                        <p:tav tm="0">
                                          <p:val>
                                            <p:strVal val="1+#ppt_w/2"/>
                                          </p:val>
                                        </p:tav>
                                        <p:tav tm="100000">
                                          <p:val>
                                            <p:strVal val="#ppt_x"/>
                                          </p:val>
                                        </p:tav>
                                      </p:tavLst>
                                    </p:anim>
                                    <p:anim calcmode="lin" valueType="num">
                                      <p:cBhvr additive="base">
                                        <p:cTn id="6997" dur="250" fill="hold"/>
                                        <p:tgtEl>
                                          <p:spTgt spid="1478"/>
                                        </p:tgtEl>
                                        <p:attrNameLst>
                                          <p:attrName>ppt_y</p:attrName>
                                        </p:attrNameLst>
                                      </p:cBhvr>
                                      <p:tavLst>
                                        <p:tav tm="0">
                                          <p:val>
                                            <p:strVal val="0-#ppt_h/2"/>
                                          </p:val>
                                        </p:tav>
                                        <p:tav tm="100000">
                                          <p:val>
                                            <p:strVal val="#ppt_y"/>
                                          </p:val>
                                        </p:tav>
                                      </p:tavLst>
                                    </p:anim>
                                  </p:childTnLst>
                                </p:cTn>
                              </p:par>
                              <p:par>
                                <p:cTn id="6998" presetID="1" presetClass="entr" presetSubtype="0" fill="hold" nodeType="withEffect">
                                  <p:stCondLst>
                                    <p:cond delay="0"/>
                                  </p:stCondLst>
                                  <p:childTnLst>
                                    <p:set>
                                      <p:cBhvr>
                                        <p:cTn id="6999" dur="1" fill="hold">
                                          <p:stCondLst>
                                            <p:cond delay="0"/>
                                          </p:stCondLst>
                                        </p:cTn>
                                        <p:tgtEl>
                                          <p:spTgt spid="1466"/>
                                        </p:tgtEl>
                                        <p:attrNameLst>
                                          <p:attrName>style.visibility</p:attrName>
                                        </p:attrNameLst>
                                      </p:cBhvr>
                                      <p:to>
                                        <p:strVal val="visible"/>
                                      </p:to>
                                    </p:set>
                                  </p:childTnLst>
                                </p:cTn>
                              </p:par>
                            </p:childTnLst>
                          </p:cTn>
                        </p:par>
                      </p:childTnLst>
                    </p:cTn>
                  </p:par>
                </p:childTnLst>
              </p:cTn>
              <p:nextCondLst>
                <p:cond evt="onClick" delay="0">
                  <p:tgtEl>
                    <p:spTgt spid="1380"/>
                  </p:tgtEl>
                </p:cond>
              </p:nextCondLst>
            </p:seq>
            <p:seq concurrent="1" nextAc="seek">
              <p:cTn id="7000" restart="whenNotActive" fill="hold" evtFilter="cancelBubble" nodeType="interactiveSeq">
                <p:stCondLst>
                  <p:cond evt="onClick" delay="0">
                    <p:tgtEl>
                      <p:spTgt spid="1383"/>
                    </p:tgtEl>
                  </p:cond>
                </p:stCondLst>
                <p:endSync evt="end" delay="0">
                  <p:rtn val="all"/>
                </p:endSync>
                <p:childTnLst>
                  <p:par>
                    <p:cTn id="7001" fill="hold">
                      <p:stCondLst>
                        <p:cond delay="0"/>
                      </p:stCondLst>
                      <p:childTnLst>
                        <p:par>
                          <p:cTn id="7002" fill="hold">
                            <p:stCondLst>
                              <p:cond delay="0"/>
                            </p:stCondLst>
                            <p:childTnLst>
                              <p:par>
                                <p:cTn id="7003" presetID="2" presetClass="entr" presetSubtype="3" fill="hold" nodeType="clickEffect">
                                  <p:stCondLst>
                                    <p:cond delay="0"/>
                                  </p:stCondLst>
                                  <p:childTnLst>
                                    <p:set>
                                      <p:cBhvr>
                                        <p:cTn id="7004" dur="1" fill="hold">
                                          <p:stCondLst>
                                            <p:cond delay="0"/>
                                          </p:stCondLst>
                                        </p:cTn>
                                        <p:tgtEl>
                                          <p:spTgt spid="1477"/>
                                        </p:tgtEl>
                                        <p:attrNameLst>
                                          <p:attrName>style.visibility</p:attrName>
                                        </p:attrNameLst>
                                      </p:cBhvr>
                                      <p:to>
                                        <p:strVal val="visible"/>
                                      </p:to>
                                    </p:set>
                                    <p:anim calcmode="lin" valueType="num">
                                      <p:cBhvr additive="base">
                                        <p:cTn id="7005" dur="250" fill="hold"/>
                                        <p:tgtEl>
                                          <p:spTgt spid="1477"/>
                                        </p:tgtEl>
                                        <p:attrNameLst>
                                          <p:attrName>ppt_x</p:attrName>
                                        </p:attrNameLst>
                                      </p:cBhvr>
                                      <p:tavLst>
                                        <p:tav tm="0">
                                          <p:val>
                                            <p:strVal val="1+#ppt_w/2"/>
                                          </p:val>
                                        </p:tav>
                                        <p:tav tm="100000">
                                          <p:val>
                                            <p:strVal val="#ppt_x"/>
                                          </p:val>
                                        </p:tav>
                                      </p:tavLst>
                                    </p:anim>
                                    <p:anim calcmode="lin" valueType="num">
                                      <p:cBhvr additive="base">
                                        <p:cTn id="7006" dur="250" fill="hold"/>
                                        <p:tgtEl>
                                          <p:spTgt spid="1477"/>
                                        </p:tgtEl>
                                        <p:attrNameLst>
                                          <p:attrName>ppt_y</p:attrName>
                                        </p:attrNameLst>
                                      </p:cBhvr>
                                      <p:tavLst>
                                        <p:tav tm="0">
                                          <p:val>
                                            <p:strVal val="0-#ppt_h/2"/>
                                          </p:val>
                                        </p:tav>
                                        <p:tav tm="100000">
                                          <p:val>
                                            <p:strVal val="#ppt_y"/>
                                          </p:val>
                                        </p:tav>
                                      </p:tavLst>
                                    </p:anim>
                                  </p:childTnLst>
                                </p:cTn>
                              </p:par>
                              <p:par>
                                <p:cTn id="7007" presetID="1" presetClass="entr" presetSubtype="0" fill="hold" nodeType="withEffect">
                                  <p:stCondLst>
                                    <p:cond delay="0"/>
                                  </p:stCondLst>
                                  <p:childTnLst>
                                    <p:set>
                                      <p:cBhvr>
                                        <p:cTn id="7008" dur="1" fill="hold">
                                          <p:stCondLst>
                                            <p:cond delay="0"/>
                                          </p:stCondLst>
                                        </p:cTn>
                                        <p:tgtEl>
                                          <p:spTgt spid="1466"/>
                                        </p:tgtEl>
                                        <p:attrNameLst>
                                          <p:attrName>style.visibility</p:attrName>
                                        </p:attrNameLst>
                                      </p:cBhvr>
                                      <p:to>
                                        <p:strVal val="visible"/>
                                      </p:to>
                                    </p:set>
                                  </p:childTnLst>
                                </p:cTn>
                              </p:par>
                            </p:childTnLst>
                          </p:cTn>
                        </p:par>
                      </p:childTnLst>
                    </p:cTn>
                  </p:par>
                </p:childTnLst>
              </p:cTn>
              <p:nextCondLst>
                <p:cond evt="onClick" delay="0">
                  <p:tgtEl>
                    <p:spTgt spid="1383"/>
                  </p:tgtEl>
                </p:cond>
              </p:nextCondLst>
            </p:seq>
            <p:seq concurrent="1" nextAc="seek">
              <p:cTn id="7009" restart="whenNotActive" fill="hold" evtFilter="cancelBubble" nodeType="interactiveSeq">
                <p:stCondLst>
                  <p:cond evt="onClick" delay="0">
                    <p:tgtEl>
                      <p:spTgt spid="1381"/>
                    </p:tgtEl>
                  </p:cond>
                </p:stCondLst>
                <p:endSync evt="end" delay="0">
                  <p:rtn val="all"/>
                </p:endSync>
                <p:childTnLst>
                  <p:par>
                    <p:cTn id="7010" fill="hold">
                      <p:stCondLst>
                        <p:cond delay="0"/>
                      </p:stCondLst>
                      <p:childTnLst>
                        <p:par>
                          <p:cTn id="7011" fill="hold">
                            <p:stCondLst>
                              <p:cond delay="0"/>
                            </p:stCondLst>
                            <p:childTnLst>
                              <p:par>
                                <p:cTn id="7012" presetID="2" presetClass="entr" presetSubtype="3" fill="hold" nodeType="clickEffect">
                                  <p:stCondLst>
                                    <p:cond delay="0"/>
                                  </p:stCondLst>
                                  <p:childTnLst>
                                    <p:set>
                                      <p:cBhvr>
                                        <p:cTn id="7013" dur="1" fill="hold">
                                          <p:stCondLst>
                                            <p:cond delay="0"/>
                                          </p:stCondLst>
                                        </p:cTn>
                                        <p:tgtEl>
                                          <p:spTgt spid="1378"/>
                                        </p:tgtEl>
                                        <p:attrNameLst>
                                          <p:attrName>style.visibility</p:attrName>
                                        </p:attrNameLst>
                                      </p:cBhvr>
                                      <p:to>
                                        <p:strVal val="visible"/>
                                      </p:to>
                                    </p:set>
                                    <p:anim calcmode="lin" valueType="num">
                                      <p:cBhvr additive="base">
                                        <p:cTn id="7014" dur="250" fill="hold"/>
                                        <p:tgtEl>
                                          <p:spTgt spid="1378"/>
                                        </p:tgtEl>
                                        <p:attrNameLst>
                                          <p:attrName>ppt_x</p:attrName>
                                        </p:attrNameLst>
                                      </p:cBhvr>
                                      <p:tavLst>
                                        <p:tav tm="0">
                                          <p:val>
                                            <p:strVal val="1+#ppt_w/2"/>
                                          </p:val>
                                        </p:tav>
                                        <p:tav tm="100000">
                                          <p:val>
                                            <p:strVal val="#ppt_x"/>
                                          </p:val>
                                        </p:tav>
                                      </p:tavLst>
                                    </p:anim>
                                    <p:anim calcmode="lin" valueType="num">
                                      <p:cBhvr additive="base">
                                        <p:cTn id="7015" dur="250" fill="hold"/>
                                        <p:tgtEl>
                                          <p:spTgt spid="1378"/>
                                        </p:tgtEl>
                                        <p:attrNameLst>
                                          <p:attrName>ppt_y</p:attrName>
                                        </p:attrNameLst>
                                      </p:cBhvr>
                                      <p:tavLst>
                                        <p:tav tm="0">
                                          <p:val>
                                            <p:strVal val="0-#ppt_h/2"/>
                                          </p:val>
                                        </p:tav>
                                        <p:tav tm="100000">
                                          <p:val>
                                            <p:strVal val="#ppt_y"/>
                                          </p:val>
                                        </p:tav>
                                      </p:tavLst>
                                    </p:anim>
                                  </p:childTnLst>
                                </p:cTn>
                              </p:par>
                              <p:par>
                                <p:cTn id="7016" presetID="1" presetClass="entr" presetSubtype="0" fill="hold" nodeType="withEffect">
                                  <p:stCondLst>
                                    <p:cond delay="0"/>
                                  </p:stCondLst>
                                  <p:childTnLst>
                                    <p:set>
                                      <p:cBhvr>
                                        <p:cTn id="7017" dur="1" fill="hold">
                                          <p:stCondLst>
                                            <p:cond delay="0"/>
                                          </p:stCondLst>
                                        </p:cTn>
                                        <p:tgtEl>
                                          <p:spTgt spid="1466"/>
                                        </p:tgtEl>
                                        <p:attrNameLst>
                                          <p:attrName>style.visibility</p:attrName>
                                        </p:attrNameLst>
                                      </p:cBhvr>
                                      <p:to>
                                        <p:strVal val="visible"/>
                                      </p:to>
                                    </p:set>
                                  </p:childTnLst>
                                </p:cTn>
                              </p:par>
                            </p:childTnLst>
                          </p:cTn>
                        </p:par>
                      </p:childTnLst>
                    </p:cTn>
                  </p:par>
                </p:childTnLst>
              </p:cTn>
              <p:nextCondLst>
                <p:cond evt="onClick" delay="0">
                  <p:tgtEl>
                    <p:spTgt spid="1381"/>
                  </p:tgtEl>
                </p:cond>
              </p:nextCondLst>
            </p:seq>
            <p:seq concurrent="1" nextAc="seek">
              <p:cTn id="7018" restart="whenNotActive" fill="hold" evtFilter="cancelBubble" nodeType="interactiveSeq">
                <p:stCondLst>
                  <p:cond evt="onClick" delay="0">
                    <p:tgtEl>
                      <p:spTgt spid="1382"/>
                    </p:tgtEl>
                  </p:cond>
                </p:stCondLst>
                <p:endSync evt="end" delay="0">
                  <p:rtn val="all"/>
                </p:endSync>
                <p:childTnLst>
                  <p:par>
                    <p:cTn id="7019" fill="hold">
                      <p:stCondLst>
                        <p:cond delay="0"/>
                      </p:stCondLst>
                      <p:childTnLst>
                        <p:par>
                          <p:cTn id="7020" fill="hold">
                            <p:stCondLst>
                              <p:cond delay="0"/>
                            </p:stCondLst>
                            <p:childTnLst>
                              <p:par>
                                <p:cTn id="7021" presetID="2" presetClass="entr" presetSubtype="3" fill="hold" nodeType="clickEffect">
                                  <p:stCondLst>
                                    <p:cond delay="0"/>
                                  </p:stCondLst>
                                  <p:childTnLst>
                                    <p:set>
                                      <p:cBhvr>
                                        <p:cTn id="7022" dur="1" fill="hold">
                                          <p:stCondLst>
                                            <p:cond delay="0"/>
                                          </p:stCondLst>
                                        </p:cTn>
                                        <p:tgtEl>
                                          <p:spTgt spid="1379"/>
                                        </p:tgtEl>
                                        <p:attrNameLst>
                                          <p:attrName>style.visibility</p:attrName>
                                        </p:attrNameLst>
                                      </p:cBhvr>
                                      <p:to>
                                        <p:strVal val="visible"/>
                                      </p:to>
                                    </p:set>
                                    <p:anim calcmode="lin" valueType="num">
                                      <p:cBhvr additive="base">
                                        <p:cTn id="7023" dur="250" fill="hold"/>
                                        <p:tgtEl>
                                          <p:spTgt spid="1379"/>
                                        </p:tgtEl>
                                        <p:attrNameLst>
                                          <p:attrName>ppt_x</p:attrName>
                                        </p:attrNameLst>
                                      </p:cBhvr>
                                      <p:tavLst>
                                        <p:tav tm="0">
                                          <p:val>
                                            <p:strVal val="1+#ppt_w/2"/>
                                          </p:val>
                                        </p:tav>
                                        <p:tav tm="100000">
                                          <p:val>
                                            <p:strVal val="#ppt_x"/>
                                          </p:val>
                                        </p:tav>
                                      </p:tavLst>
                                    </p:anim>
                                    <p:anim calcmode="lin" valueType="num">
                                      <p:cBhvr additive="base">
                                        <p:cTn id="7024" dur="250" fill="hold"/>
                                        <p:tgtEl>
                                          <p:spTgt spid="1379"/>
                                        </p:tgtEl>
                                        <p:attrNameLst>
                                          <p:attrName>ppt_y</p:attrName>
                                        </p:attrNameLst>
                                      </p:cBhvr>
                                      <p:tavLst>
                                        <p:tav tm="0">
                                          <p:val>
                                            <p:strVal val="0-#ppt_h/2"/>
                                          </p:val>
                                        </p:tav>
                                        <p:tav tm="100000">
                                          <p:val>
                                            <p:strVal val="#ppt_y"/>
                                          </p:val>
                                        </p:tav>
                                      </p:tavLst>
                                    </p:anim>
                                  </p:childTnLst>
                                </p:cTn>
                              </p:par>
                              <p:par>
                                <p:cTn id="7025" presetID="1" presetClass="entr" presetSubtype="0" fill="hold" nodeType="withEffect">
                                  <p:stCondLst>
                                    <p:cond delay="0"/>
                                  </p:stCondLst>
                                  <p:childTnLst>
                                    <p:set>
                                      <p:cBhvr>
                                        <p:cTn id="7026" dur="1" fill="hold">
                                          <p:stCondLst>
                                            <p:cond delay="0"/>
                                          </p:stCondLst>
                                        </p:cTn>
                                        <p:tgtEl>
                                          <p:spTgt spid="1466"/>
                                        </p:tgtEl>
                                        <p:attrNameLst>
                                          <p:attrName>style.visibility</p:attrName>
                                        </p:attrNameLst>
                                      </p:cBhvr>
                                      <p:to>
                                        <p:strVal val="visible"/>
                                      </p:to>
                                    </p:set>
                                  </p:childTnLst>
                                </p:cTn>
                              </p:par>
                            </p:childTnLst>
                          </p:cTn>
                        </p:par>
                      </p:childTnLst>
                    </p:cTn>
                  </p:par>
                </p:childTnLst>
              </p:cTn>
              <p:nextCondLst>
                <p:cond evt="onClick" delay="0">
                  <p:tgtEl>
                    <p:spTgt spid="1382"/>
                  </p:tgtEl>
                </p:cond>
              </p:nextCondLst>
            </p:seq>
            <p:seq concurrent="1" nextAc="seek">
              <p:cTn id="7027" restart="whenNotActive" fill="hold" evtFilter="cancelBubble" nodeType="interactiveSeq">
                <p:stCondLst>
                  <p:cond evt="onClick" delay="0">
                    <p:tgtEl>
                      <p:spTgt spid="1377"/>
                    </p:tgtEl>
                  </p:cond>
                </p:stCondLst>
                <p:endSync evt="end" delay="0">
                  <p:rtn val="all"/>
                </p:endSync>
                <p:childTnLst>
                  <p:par>
                    <p:cTn id="7028" fill="hold">
                      <p:stCondLst>
                        <p:cond delay="0"/>
                      </p:stCondLst>
                      <p:childTnLst>
                        <p:par>
                          <p:cTn id="7029" fill="hold">
                            <p:stCondLst>
                              <p:cond delay="0"/>
                            </p:stCondLst>
                            <p:childTnLst>
                              <p:par>
                                <p:cTn id="7030" presetID="2" presetClass="entr" presetSubtype="3" fill="hold" nodeType="clickEffect">
                                  <p:stCondLst>
                                    <p:cond delay="0"/>
                                  </p:stCondLst>
                                  <p:childTnLst>
                                    <p:set>
                                      <p:cBhvr>
                                        <p:cTn id="7031" dur="1" fill="hold">
                                          <p:stCondLst>
                                            <p:cond delay="0"/>
                                          </p:stCondLst>
                                        </p:cTn>
                                        <p:tgtEl>
                                          <p:spTgt spid="1384"/>
                                        </p:tgtEl>
                                        <p:attrNameLst>
                                          <p:attrName>style.visibility</p:attrName>
                                        </p:attrNameLst>
                                      </p:cBhvr>
                                      <p:to>
                                        <p:strVal val="visible"/>
                                      </p:to>
                                    </p:set>
                                    <p:anim calcmode="lin" valueType="num">
                                      <p:cBhvr additive="base">
                                        <p:cTn id="7032" dur="250" fill="hold"/>
                                        <p:tgtEl>
                                          <p:spTgt spid="1384"/>
                                        </p:tgtEl>
                                        <p:attrNameLst>
                                          <p:attrName>ppt_x</p:attrName>
                                        </p:attrNameLst>
                                      </p:cBhvr>
                                      <p:tavLst>
                                        <p:tav tm="0">
                                          <p:val>
                                            <p:strVal val="1+#ppt_w/2"/>
                                          </p:val>
                                        </p:tav>
                                        <p:tav tm="100000">
                                          <p:val>
                                            <p:strVal val="#ppt_x"/>
                                          </p:val>
                                        </p:tav>
                                      </p:tavLst>
                                    </p:anim>
                                    <p:anim calcmode="lin" valueType="num">
                                      <p:cBhvr additive="base">
                                        <p:cTn id="7033" dur="250" fill="hold"/>
                                        <p:tgtEl>
                                          <p:spTgt spid="1384"/>
                                        </p:tgtEl>
                                        <p:attrNameLst>
                                          <p:attrName>ppt_y</p:attrName>
                                        </p:attrNameLst>
                                      </p:cBhvr>
                                      <p:tavLst>
                                        <p:tav tm="0">
                                          <p:val>
                                            <p:strVal val="0-#ppt_h/2"/>
                                          </p:val>
                                        </p:tav>
                                        <p:tav tm="100000">
                                          <p:val>
                                            <p:strVal val="#ppt_y"/>
                                          </p:val>
                                        </p:tav>
                                      </p:tavLst>
                                    </p:anim>
                                  </p:childTnLst>
                                </p:cTn>
                              </p:par>
                              <p:par>
                                <p:cTn id="7034" presetID="1" presetClass="entr" presetSubtype="0" fill="hold" nodeType="withEffect">
                                  <p:stCondLst>
                                    <p:cond delay="0"/>
                                  </p:stCondLst>
                                  <p:childTnLst>
                                    <p:set>
                                      <p:cBhvr>
                                        <p:cTn id="7035" dur="1" fill="hold">
                                          <p:stCondLst>
                                            <p:cond delay="0"/>
                                          </p:stCondLst>
                                        </p:cTn>
                                        <p:tgtEl>
                                          <p:spTgt spid="1466"/>
                                        </p:tgtEl>
                                        <p:attrNameLst>
                                          <p:attrName>style.visibility</p:attrName>
                                        </p:attrNameLst>
                                      </p:cBhvr>
                                      <p:to>
                                        <p:strVal val="visible"/>
                                      </p:to>
                                    </p:set>
                                  </p:childTnLst>
                                </p:cTn>
                              </p:par>
                            </p:childTnLst>
                          </p:cTn>
                        </p:par>
                      </p:childTnLst>
                    </p:cTn>
                  </p:par>
                </p:childTnLst>
              </p:cTn>
              <p:nextCondLst>
                <p:cond evt="onClick" delay="0">
                  <p:tgtEl>
                    <p:spTgt spid="1377"/>
                  </p:tgtEl>
                </p:cond>
              </p:nextCondLst>
            </p:seq>
            <p:seq concurrent="1" nextAc="seek">
              <p:cTn id="7036" restart="whenNotActive" fill="hold" evtFilter="cancelBubble" nodeType="interactiveSeq">
                <p:stCondLst>
                  <p:cond evt="onClick" delay="0">
                    <p:tgtEl>
                      <p:spTgt spid="1390"/>
                    </p:tgtEl>
                  </p:cond>
                </p:stCondLst>
                <p:endSync evt="end" delay="0">
                  <p:rtn val="all"/>
                </p:endSync>
                <p:childTnLst>
                  <p:par>
                    <p:cTn id="7037" fill="hold">
                      <p:stCondLst>
                        <p:cond delay="0"/>
                      </p:stCondLst>
                      <p:childTnLst>
                        <p:par>
                          <p:cTn id="7038" fill="hold">
                            <p:stCondLst>
                              <p:cond delay="0"/>
                            </p:stCondLst>
                            <p:childTnLst>
                              <p:par>
                                <p:cTn id="7039" presetID="2" presetClass="entr" presetSubtype="3" fill="hold" nodeType="clickEffect">
                                  <p:stCondLst>
                                    <p:cond delay="0"/>
                                  </p:stCondLst>
                                  <p:childTnLst>
                                    <p:set>
                                      <p:cBhvr>
                                        <p:cTn id="7040" dur="1" fill="hold">
                                          <p:stCondLst>
                                            <p:cond delay="0"/>
                                          </p:stCondLst>
                                        </p:cTn>
                                        <p:tgtEl>
                                          <p:spTgt spid="1386"/>
                                        </p:tgtEl>
                                        <p:attrNameLst>
                                          <p:attrName>style.visibility</p:attrName>
                                        </p:attrNameLst>
                                      </p:cBhvr>
                                      <p:to>
                                        <p:strVal val="visible"/>
                                      </p:to>
                                    </p:set>
                                    <p:anim calcmode="lin" valueType="num">
                                      <p:cBhvr additive="base">
                                        <p:cTn id="7041" dur="250" fill="hold"/>
                                        <p:tgtEl>
                                          <p:spTgt spid="1386"/>
                                        </p:tgtEl>
                                        <p:attrNameLst>
                                          <p:attrName>ppt_x</p:attrName>
                                        </p:attrNameLst>
                                      </p:cBhvr>
                                      <p:tavLst>
                                        <p:tav tm="0">
                                          <p:val>
                                            <p:strVal val="1+#ppt_w/2"/>
                                          </p:val>
                                        </p:tav>
                                        <p:tav tm="100000">
                                          <p:val>
                                            <p:strVal val="#ppt_x"/>
                                          </p:val>
                                        </p:tav>
                                      </p:tavLst>
                                    </p:anim>
                                    <p:anim calcmode="lin" valueType="num">
                                      <p:cBhvr additive="base">
                                        <p:cTn id="7042" dur="250" fill="hold"/>
                                        <p:tgtEl>
                                          <p:spTgt spid="1386"/>
                                        </p:tgtEl>
                                        <p:attrNameLst>
                                          <p:attrName>ppt_y</p:attrName>
                                        </p:attrNameLst>
                                      </p:cBhvr>
                                      <p:tavLst>
                                        <p:tav tm="0">
                                          <p:val>
                                            <p:strVal val="0-#ppt_h/2"/>
                                          </p:val>
                                        </p:tav>
                                        <p:tav tm="100000">
                                          <p:val>
                                            <p:strVal val="#ppt_y"/>
                                          </p:val>
                                        </p:tav>
                                      </p:tavLst>
                                    </p:anim>
                                  </p:childTnLst>
                                </p:cTn>
                              </p:par>
                              <p:par>
                                <p:cTn id="7043" presetID="1" presetClass="entr" presetSubtype="0" fill="hold" nodeType="withEffect">
                                  <p:stCondLst>
                                    <p:cond delay="0"/>
                                  </p:stCondLst>
                                  <p:childTnLst>
                                    <p:set>
                                      <p:cBhvr>
                                        <p:cTn id="7044" dur="1" fill="hold">
                                          <p:stCondLst>
                                            <p:cond delay="0"/>
                                          </p:stCondLst>
                                        </p:cTn>
                                        <p:tgtEl>
                                          <p:spTgt spid="1467"/>
                                        </p:tgtEl>
                                        <p:attrNameLst>
                                          <p:attrName>style.visibility</p:attrName>
                                        </p:attrNameLst>
                                      </p:cBhvr>
                                      <p:to>
                                        <p:strVal val="visible"/>
                                      </p:to>
                                    </p:set>
                                  </p:childTnLst>
                                </p:cTn>
                              </p:par>
                            </p:childTnLst>
                          </p:cTn>
                        </p:par>
                      </p:childTnLst>
                    </p:cTn>
                  </p:par>
                </p:childTnLst>
              </p:cTn>
              <p:nextCondLst>
                <p:cond evt="onClick" delay="0">
                  <p:tgtEl>
                    <p:spTgt spid="1390"/>
                  </p:tgtEl>
                </p:cond>
              </p:nextCondLst>
            </p:seq>
            <p:seq concurrent="1" nextAc="seek">
              <p:cTn id="7045" restart="whenNotActive" fill="hold" evtFilter="cancelBubble" nodeType="interactiveSeq">
                <p:stCondLst>
                  <p:cond evt="onClick" delay="0">
                    <p:tgtEl>
                      <p:spTgt spid="1393"/>
                    </p:tgtEl>
                  </p:cond>
                </p:stCondLst>
                <p:endSync evt="end" delay="0">
                  <p:rtn val="all"/>
                </p:endSync>
                <p:childTnLst>
                  <p:par>
                    <p:cTn id="7046" fill="hold">
                      <p:stCondLst>
                        <p:cond delay="0"/>
                      </p:stCondLst>
                      <p:childTnLst>
                        <p:par>
                          <p:cTn id="7047" fill="hold">
                            <p:stCondLst>
                              <p:cond delay="0"/>
                            </p:stCondLst>
                            <p:childTnLst>
                              <p:par>
                                <p:cTn id="7048" presetID="2" presetClass="entr" presetSubtype="3" fill="hold" nodeType="clickEffect">
                                  <p:stCondLst>
                                    <p:cond delay="0"/>
                                  </p:stCondLst>
                                  <p:childTnLst>
                                    <p:set>
                                      <p:cBhvr>
                                        <p:cTn id="7049" dur="1" fill="hold">
                                          <p:stCondLst>
                                            <p:cond delay="0"/>
                                          </p:stCondLst>
                                        </p:cTn>
                                        <p:tgtEl>
                                          <p:spTgt spid="1385"/>
                                        </p:tgtEl>
                                        <p:attrNameLst>
                                          <p:attrName>style.visibility</p:attrName>
                                        </p:attrNameLst>
                                      </p:cBhvr>
                                      <p:to>
                                        <p:strVal val="visible"/>
                                      </p:to>
                                    </p:set>
                                    <p:anim calcmode="lin" valueType="num">
                                      <p:cBhvr additive="base">
                                        <p:cTn id="7050" dur="250" fill="hold"/>
                                        <p:tgtEl>
                                          <p:spTgt spid="1385"/>
                                        </p:tgtEl>
                                        <p:attrNameLst>
                                          <p:attrName>ppt_x</p:attrName>
                                        </p:attrNameLst>
                                      </p:cBhvr>
                                      <p:tavLst>
                                        <p:tav tm="0">
                                          <p:val>
                                            <p:strVal val="1+#ppt_w/2"/>
                                          </p:val>
                                        </p:tav>
                                        <p:tav tm="100000">
                                          <p:val>
                                            <p:strVal val="#ppt_x"/>
                                          </p:val>
                                        </p:tav>
                                      </p:tavLst>
                                    </p:anim>
                                    <p:anim calcmode="lin" valueType="num">
                                      <p:cBhvr additive="base">
                                        <p:cTn id="7051" dur="250" fill="hold"/>
                                        <p:tgtEl>
                                          <p:spTgt spid="1385"/>
                                        </p:tgtEl>
                                        <p:attrNameLst>
                                          <p:attrName>ppt_y</p:attrName>
                                        </p:attrNameLst>
                                      </p:cBhvr>
                                      <p:tavLst>
                                        <p:tav tm="0">
                                          <p:val>
                                            <p:strVal val="0-#ppt_h/2"/>
                                          </p:val>
                                        </p:tav>
                                        <p:tav tm="100000">
                                          <p:val>
                                            <p:strVal val="#ppt_y"/>
                                          </p:val>
                                        </p:tav>
                                      </p:tavLst>
                                    </p:anim>
                                  </p:childTnLst>
                                </p:cTn>
                              </p:par>
                              <p:par>
                                <p:cTn id="7052" presetID="1" presetClass="entr" presetSubtype="0" fill="hold" nodeType="withEffect">
                                  <p:stCondLst>
                                    <p:cond delay="0"/>
                                  </p:stCondLst>
                                  <p:childTnLst>
                                    <p:set>
                                      <p:cBhvr>
                                        <p:cTn id="7053" dur="1" fill="hold">
                                          <p:stCondLst>
                                            <p:cond delay="0"/>
                                          </p:stCondLst>
                                        </p:cTn>
                                        <p:tgtEl>
                                          <p:spTgt spid="1467"/>
                                        </p:tgtEl>
                                        <p:attrNameLst>
                                          <p:attrName>style.visibility</p:attrName>
                                        </p:attrNameLst>
                                      </p:cBhvr>
                                      <p:to>
                                        <p:strVal val="visible"/>
                                      </p:to>
                                    </p:set>
                                  </p:childTnLst>
                                </p:cTn>
                              </p:par>
                            </p:childTnLst>
                          </p:cTn>
                        </p:par>
                      </p:childTnLst>
                    </p:cTn>
                  </p:par>
                </p:childTnLst>
              </p:cTn>
              <p:nextCondLst>
                <p:cond evt="onClick" delay="0">
                  <p:tgtEl>
                    <p:spTgt spid="1393"/>
                  </p:tgtEl>
                </p:cond>
              </p:nextCondLst>
            </p:seq>
            <p:seq concurrent="1" nextAc="seek">
              <p:cTn id="7054" restart="whenNotActive" fill="hold" evtFilter="cancelBubble" nodeType="interactiveSeq">
                <p:stCondLst>
                  <p:cond evt="onClick" delay="0">
                    <p:tgtEl>
                      <p:spTgt spid="1391"/>
                    </p:tgtEl>
                  </p:cond>
                </p:stCondLst>
                <p:endSync evt="end" delay="0">
                  <p:rtn val="all"/>
                </p:endSync>
                <p:childTnLst>
                  <p:par>
                    <p:cTn id="7055" fill="hold">
                      <p:stCondLst>
                        <p:cond delay="0"/>
                      </p:stCondLst>
                      <p:childTnLst>
                        <p:par>
                          <p:cTn id="7056" fill="hold">
                            <p:stCondLst>
                              <p:cond delay="0"/>
                            </p:stCondLst>
                            <p:childTnLst>
                              <p:par>
                                <p:cTn id="7057" presetID="2" presetClass="entr" presetSubtype="3" fill="hold" nodeType="clickEffect">
                                  <p:stCondLst>
                                    <p:cond delay="0"/>
                                  </p:stCondLst>
                                  <p:childTnLst>
                                    <p:set>
                                      <p:cBhvr>
                                        <p:cTn id="7058" dur="1" fill="hold">
                                          <p:stCondLst>
                                            <p:cond delay="0"/>
                                          </p:stCondLst>
                                        </p:cTn>
                                        <p:tgtEl>
                                          <p:spTgt spid="1388"/>
                                        </p:tgtEl>
                                        <p:attrNameLst>
                                          <p:attrName>style.visibility</p:attrName>
                                        </p:attrNameLst>
                                      </p:cBhvr>
                                      <p:to>
                                        <p:strVal val="visible"/>
                                      </p:to>
                                    </p:set>
                                    <p:anim calcmode="lin" valueType="num">
                                      <p:cBhvr additive="base">
                                        <p:cTn id="7059" dur="250" fill="hold"/>
                                        <p:tgtEl>
                                          <p:spTgt spid="1388"/>
                                        </p:tgtEl>
                                        <p:attrNameLst>
                                          <p:attrName>ppt_x</p:attrName>
                                        </p:attrNameLst>
                                      </p:cBhvr>
                                      <p:tavLst>
                                        <p:tav tm="0">
                                          <p:val>
                                            <p:strVal val="1+#ppt_w/2"/>
                                          </p:val>
                                        </p:tav>
                                        <p:tav tm="100000">
                                          <p:val>
                                            <p:strVal val="#ppt_x"/>
                                          </p:val>
                                        </p:tav>
                                      </p:tavLst>
                                    </p:anim>
                                    <p:anim calcmode="lin" valueType="num">
                                      <p:cBhvr additive="base">
                                        <p:cTn id="7060" dur="250" fill="hold"/>
                                        <p:tgtEl>
                                          <p:spTgt spid="1388"/>
                                        </p:tgtEl>
                                        <p:attrNameLst>
                                          <p:attrName>ppt_y</p:attrName>
                                        </p:attrNameLst>
                                      </p:cBhvr>
                                      <p:tavLst>
                                        <p:tav tm="0">
                                          <p:val>
                                            <p:strVal val="0-#ppt_h/2"/>
                                          </p:val>
                                        </p:tav>
                                        <p:tav tm="100000">
                                          <p:val>
                                            <p:strVal val="#ppt_y"/>
                                          </p:val>
                                        </p:tav>
                                      </p:tavLst>
                                    </p:anim>
                                  </p:childTnLst>
                                </p:cTn>
                              </p:par>
                              <p:par>
                                <p:cTn id="7061" presetID="1" presetClass="entr" presetSubtype="0" fill="hold" nodeType="withEffect">
                                  <p:stCondLst>
                                    <p:cond delay="0"/>
                                  </p:stCondLst>
                                  <p:childTnLst>
                                    <p:set>
                                      <p:cBhvr>
                                        <p:cTn id="7062" dur="1" fill="hold">
                                          <p:stCondLst>
                                            <p:cond delay="0"/>
                                          </p:stCondLst>
                                        </p:cTn>
                                        <p:tgtEl>
                                          <p:spTgt spid="1467"/>
                                        </p:tgtEl>
                                        <p:attrNameLst>
                                          <p:attrName>style.visibility</p:attrName>
                                        </p:attrNameLst>
                                      </p:cBhvr>
                                      <p:to>
                                        <p:strVal val="visible"/>
                                      </p:to>
                                    </p:set>
                                  </p:childTnLst>
                                </p:cTn>
                              </p:par>
                            </p:childTnLst>
                          </p:cTn>
                        </p:par>
                      </p:childTnLst>
                    </p:cTn>
                  </p:par>
                </p:childTnLst>
              </p:cTn>
              <p:nextCondLst>
                <p:cond evt="onClick" delay="0">
                  <p:tgtEl>
                    <p:spTgt spid="1391"/>
                  </p:tgtEl>
                </p:cond>
              </p:nextCondLst>
            </p:seq>
            <p:seq concurrent="1" nextAc="seek">
              <p:cTn id="7063" restart="whenNotActive" fill="hold" evtFilter="cancelBubble" nodeType="interactiveSeq">
                <p:stCondLst>
                  <p:cond evt="onClick" delay="0">
                    <p:tgtEl>
                      <p:spTgt spid="1392"/>
                    </p:tgtEl>
                  </p:cond>
                </p:stCondLst>
                <p:endSync evt="end" delay="0">
                  <p:rtn val="all"/>
                </p:endSync>
                <p:childTnLst>
                  <p:par>
                    <p:cTn id="7064" fill="hold">
                      <p:stCondLst>
                        <p:cond delay="0"/>
                      </p:stCondLst>
                      <p:childTnLst>
                        <p:par>
                          <p:cTn id="7065" fill="hold">
                            <p:stCondLst>
                              <p:cond delay="0"/>
                            </p:stCondLst>
                            <p:childTnLst>
                              <p:par>
                                <p:cTn id="7066" presetID="2" presetClass="entr" presetSubtype="3" fill="hold" nodeType="clickEffect">
                                  <p:stCondLst>
                                    <p:cond delay="0"/>
                                  </p:stCondLst>
                                  <p:childTnLst>
                                    <p:set>
                                      <p:cBhvr>
                                        <p:cTn id="7067" dur="1" fill="hold">
                                          <p:stCondLst>
                                            <p:cond delay="0"/>
                                          </p:stCondLst>
                                        </p:cTn>
                                        <p:tgtEl>
                                          <p:spTgt spid="1389"/>
                                        </p:tgtEl>
                                        <p:attrNameLst>
                                          <p:attrName>style.visibility</p:attrName>
                                        </p:attrNameLst>
                                      </p:cBhvr>
                                      <p:to>
                                        <p:strVal val="visible"/>
                                      </p:to>
                                    </p:set>
                                    <p:anim calcmode="lin" valueType="num">
                                      <p:cBhvr additive="base">
                                        <p:cTn id="7068" dur="250" fill="hold"/>
                                        <p:tgtEl>
                                          <p:spTgt spid="1389"/>
                                        </p:tgtEl>
                                        <p:attrNameLst>
                                          <p:attrName>ppt_x</p:attrName>
                                        </p:attrNameLst>
                                      </p:cBhvr>
                                      <p:tavLst>
                                        <p:tav tm="0">
                                          <p:val>
                                            <p:strVal val="1+#ppt_w/2"/>
                                          </p:val>
                                        </p:tav>
                                        <p:tav tm="100000">
                                          <p:val>
                                            <p:strVal val="#ppt_x"/>
                                          </p:val>
                                        </p:tav>
                                      </p:tavLst>
                                    </p:anim>
                                    <p:anim calcmode="lin" valueType="num">
                                      <p:cBhvr additive="base">
                                        <p:cTn id="7069" dur="250" fill="hold"/>
                                        <p:tgtEl>
                                          <p:spTgt spid="1389"/>
                                        </p:tgtEl>
                                        <p:attrNameLst>
                                          <p:attrName>ppt_y</p:attrName>
                                        </p:attrNameLst>
                                      </p:cBhvr>
                                      <p:tavLst>
                                        <p:tav tm="0">
                                          <p:val>
                                            <p:strVal val="0-#ppt_h/2"/>
                                          </p:val>
                                        </p:tav>
                                        <p:tav tm="100000">
                                          <p:val>
                                            <p:strVal val="#ppt_y"/>
                                          </p:val>
                                        </p:tav>
                                      </p:tavLst>
                                    </p:anim>
                                  </p:childTnLst>
                                </p:cTn>
                              </p:par>
                              <p:par>
                                <p:cTn id="7070" presetID="1" presetClass="entr" presetSubtype="0" fill="hold" nodeType="withEffect">
                                  <p:stCondLst>
                                    <p:cond delay="0"/>
                                  </p:stCondLst>
                                  <p:childTnLst>
                                    <p:set>
                                      <p:cBhvr>
                                        <p:cTn id="7071" dur="1" fill="hold">
                                          <p:stCondLst>
                                            <p:cond delay="0"/>
                                          </p:stCondLst>
                                        </p:cTn>
                                        <p:tgtEl>
                                          <p:spTgt spid="1467"/>
                                        </p:tgtEl>
                                        <p:attrNameLst>
                                          <p:attrName>style.visibility</p:attrName>
                                        </p:attrNameLst>
                                      </p:cBhvr>
                                      <p:to>
                                        <p:strVal val="visible"/>
                                      </p:to>
                                    </p:set>
                                  </p:childTnLst>
                                </p:cTn>
                              </p:par>
                            </p:childTnLst>
                          </p:cTn>
                        </p:par>
                      </p:childTnLst>
                    </p:cTn>
                  </p:par>
                </p:childTnLst>
              </p:cTn>
              <p:nextCondLst>
                <p:cond evt="onClick" delay="0">
                  <p:tgtEl>
                    <p:spTgt spid="1392"/>
                  </p:tgtEl>
                </p:cond>
              </p:nextCondLst>
            </p:seq>
            <p:seq concurrent="1" nextAc="seek">
              <p:cTn id="7072" restart="whenNotActive" fill="hold" evtFilter="cancelBubble" nodeType="interactiveSeq">
                <p:stCondLst>
                  <p:cond evt="onClick" delay="0">
                    <p:tgtEl>
                      <p:spTgt spid="1387"/>
                    </p:tgtEl>
                  </p:cond>
                </p:stCondLst>
                <p:endSync evt="end" delay="0">
                  <p:rtn val="all"/>
                </p:endSync>
                <p:childTnLst>
                  <p:par>
                    <p:cTn id="7073" fill="hold">
                      <p:stCondLst>
                        <p:cond delay="0"/>
                      </p:stCondLst>
                      <p:childTnLst>
                        <p:par>
                          <p:cTn id="7074" fill="hold">
                            <p:stCondLst>
                              <p:cond delay="0"/>
                            </p:stCondLst>
                            <p:childTnLst>
                              <p:par>
                                <p:cTn id="7075" presetID="2" presetClass="entr" presetSubtype="3" fill="hold" nodeType="clickEffect">
                                  <p:stCondLst>
                                    <p:cond delay="0"/>
                                  </p:stCondLst>
                                  <p:childTnLst>
                                    <p:set>
                                      <p:cBhvr>
                                        <p:cTn id="7076" dur="1" fill="hold">
                                          <p:stCondLst>
                                            <p:cond delay="0"/>
                                          </p:stCondLst>
                                        </p:cTn>
                                        <p:tgtEl>
                                          <p:spTgt spid="1394"/>
                                        </p:tgtEl>
                                        <p:attrNameLst>
                                          <p:attrName>style.visibility</p:attrName>
                                        </p:attrNameLst>
                                      </p:cBhvr>
                                      <p:to>
                                        <p:strVal val="visible"/>
                                      </p:to>
                                    </p:set>
                                    <p:anim calcmode="lin" valueType="num">
                                      <p:cBhvr additive="base">
                                        <p:cTn id="7077" dur="250" fill="hold"/>
                                        <p:tgtEl>
                                          <p:spTgt spid="1394"/>
                                        </p:tgtEl>
                                        <p:attrNameLst>
                                          <p:attrName>ppt_x</p:attrName>
                                        </p:attrNameLst>
                                      </p:cBhvr>
                                      <p:tavLst>
                                        <p:tav tm="0">
                                          <p:val>
                                            <p:strVal val="1+#ppt_w/2"/>
                                          </p:val>
                                        </p:tav>
                                        <p:tav tm="100000">
                                          <p:val>
                                            <p:strVal val="#ppt_x"/>
                                          </p:val>
                                        </p:tav>
                                      </p:tavLst>
                                    </p:anim>
                                    <p:anim calcmode="lin" valueType="num">
                                      <p:cBhvr additive="base">
                                        <p:cTn id="7078" dur="250" fill="hold"/>
                                        <p:tgtEl>
                                          <p:spTgt spid="1394"/>
                                        </p:tgtEl>
                                        <p:attrNameLst>
                                          <p:attrName>ppt_y</p:attrName>
                                        </p:attrNameLst>
                                      </p:cBhvr>
                                      <p:tavLst>
                                        <p:tav tm="0">
                                          <p:val>
                                            <p:strVal val="0-#ppt_h/2"/>
                                          </p:val>
                                        </p:tav>
                                        <p:tav tm="100000">
                                          <p:val>
                                            <p:strVal val="#ppt_y"/>
                                          </p:val>
                                        </p:tav>
                                      </p:tavLst>
                                    </p:anim>
                                  </p:childTnLst>
                                </p:cTn>
                              </p:par>
                              <p:par>
                                <p:cTn id="7079" presetID="1" presetClass="entr" presetSubtype="0" fill="hold" nodeType="withEffect">
                                  <p:stCondLst>
                                    <p:cond delay="0"/>
                                  </p:stCondLst>
                                  <p:childTnLst>
                                    <p:set>
                                      <p:cBhvr>
                                        <p:cTn id="7080" dur="1" fill="hold">
                                          <p:stCondLst>
                                            <p:cond delay="0"/>
                                          </p:stCondLst>
                                        </p:cTn>
                                        <p:tgtEl>
                                          <p:spTgt spid="1467"/>
                                        </p:tgtEl>
                                        <p:attrNameLst>
                                          <p:attrName>style.visibility</p:attrName>
                                        </p:attrNameLst>
                                      </p:cBhvr>
                                      <p:to>
                                        <p:strVal val="visible"/>
                                      </p:to>
                                    </p:set>
                                  </p:childTnLst>
                                </p:cTn>
                              </p:par>
                            </p:childTnLst>
                          </p:cTn>
                        </p:par>
                      </p:childTnLst>
                    </p:cTn>
                  </p:par>
                </p:childTnLst>
              </p:cTn>
              <p:nextCondLst>
                <p:cond evt="onClick" delay="0">
                  <p:tgtEl>
                    <p:spTgt spid="1387"/>
                  </p:tgtEl>
                </p:cond>
              </p:nextCondLst>
            </p:seq>
            <p:seq concurrent="1" nextAc="seek">
              <p:cTn id="7081" restart="whenNotActive" fill="hold" evtFilter="cancelBubble" nodeType="interactiveSeq">
                <p:stCondLst>
                  <p:cond evt="onClick" delay="0">
                    <p:tgtEl>
                      <p:spTgt spid="1399"/>
                    </p:tgtEl>
                  </p:cond>
                </p:stCondLst>
                <p:endSync evt="end" delay="0">
                  <p:rtn val="all"/>
                </p:endSync>
                <p:childTnLst>
                  <p:par>
                    <p:cTn id="7082" fill="hold">
                      <p:stCondLst>
                        <p:cond delay="0"/>
                      </p:stCondLst>
                      <p:childTnLst>
                        <p:par>
                          <p:cTn id="7083" fill="hold">
                            <p:stCondLst>
                              <p:cond delay="0"/>
                            </p:stCondLst>
                            <p:childTnLst>
                              <p:par>
                                <p:cTn id="7084" presetID="2" presetClass="entr" presetSubtype="3" fill="hold" nodeType="clickEffect">
                                  <p:stCondLst>
                                    <p:cond delay="0"/>
                                  </p:stCondLst>
                                  <p:childTnLst>
                                    <p:set>
                                      <p:cBhvr>
                                        <p:cTn id="7085" dur="1" fill="hold">
                                          <p:stCondLst>
                                            <p:cond delay="0"/>
                                          </p:stCondLst>
                                        </p:cTn>
                                        <p:tgtEl>
                                          <p:spTgt spid="1397"/>
                                        </p:tgtEl>
                                        <p:attrNameLst>
                                          <p:attrName>style.visibility</p:attrName>
                                        </p:attrNameLst>
                                      </p:cBhvr>
                                      <p:to>
                                        <p:strVal val="visible"/>
                                      </p:to>
                                    </p:set>
                                    <p:anim calcmode="lin" valueType="num">
                                      <p:cBhvr additive="base">
                                        <p:cTn id="7086" dur="250" fill="hold"/>
                                        <p:tgtEl>
                                          <p:spTgt spid="1397"/>
                                        </p:tgtEl>
                                        <p:attrNameLst>
                                          <p:attrName>ppt_x</p:attrName>
                                        </p:attrNameLst>
                                      </p:cBhvr>
                                      <p:tavLst>
                                        <p:tav tm="0">
                                          <p:val>
                                            <p:strVal val="1+#ppt_w/2"/>
                                          </p:val>
                                        </p:tav>
                                        <p:tav tm="100000">
                                          <p:val>
                                            <p:strVal val="#ppt_x"/>
                                          </p:val>
                                        </p:tav>
                                      </p:tavLst>
                                    </p:anim>
                                    <p:anim calcmode="lin" valueType="num">
                                      <p:cBhvr additive="base">
                                        <p:cTn id="7087" dur="250" fill="hold"/>
                                        <p:tgtEl>
                                          <p:spTgt spid="1397"/>
                                        </p:tgtEl>
                                        <p:attrNameLst>
                                          <p:attrName>ppt_y</p:attrName>
                                        </p:attrNameLst>
                                      </p:cBhvr>
                                      <p:tavLst>
                                        <p:tav tm="0">
                                          <p:val>
                                            <p:strVal val="0-#ppt_h/2"/>
                                          </p:val>
                                        </p:tav>
                                        <p:tav tm="100000">
                                          <p:val>
                                            <p:strVal val="#ppt_y"/>
                                          </p:val>
                                        </p:tav>
                                      </p:tavLst>
                                    </p:anim>
                                  </p:childTnLst>
                                </p:cTn>
                              </p:par>
                              <p:par>
                                <p:cTn id="7088" presetID="1" presetClass="entr" presetSubtype="0" fill="hold" nodeType="withEffect">
                                  <p:stCondLst>
                                    <p:cond delay="0"/>
                                  </p:stCondLst>
                                  <p:childTnLst>
                                    <p:set>
                                      <p:cBhvr>
                                        <p:cTn id="7089" dur="1" fill="hold">
                                          <p:stCondLst>
                                            <p:cond delay="0"/>
                                          </p:stCondLst>
                                        </p:cTn>
                                        <p:tgtEl>
                                          <p:spTgt spid="1468"/>
                                        </p:tgtEl>
                                        <p:attrNameLst>
                                          <p:attrName>style.visibility</p:attrName>
                                        </p:attrNameLst>
                                      </p:cBhvr>
                                      <p:to>
                                        <p:strVal val="visible"/>
                                      </p:to>
                                    </p:set>
                                  </p:childTnLst>
                                </p:cTn>
                              </p:par>
                            </p:childTnLst>
                          </p:cTn>
                        </p:par>
                      </p:childTnLst>
                    </p:cTn>
                  </p:par>
                </p:childTnLst>
              </p:cTn>
              <p:nextCondLst>
                <p:cond evt="onClick" delay="0">
                  <p:tgtEl>
                    <p:spTgt spid="1399"/>
                  </p:tgtEl>
                </p:cond>
              </p:nextCondLst>
            </p:seq>
            <p:seq concurrent="1" nextAc="seek">
              <p:cTn id="7090" restart="whenNotActive" fill="hold" evtFilter="cancelBubble" nodeType="interactiveSeq">
                <p:stCondLst>
                  <p:cond evt="onClick" delay="0">
                    <p:tgtEl>
                      <p:spTgt spid="1402"/>
                    </p:tgtEl>
                  </p:cond>
                </p:stCondLst>
                <p:endSync evt="end" delay="0">
                  <p:rtn val="all"/>
                </p:endSync>
                <p:childTnLst>
                  <p:par>
                    <p:cTn id="7091" fill="hold">
                      <p:stCondLst>
                        <p:cond delay="0"/>
                      </p:stCondLst>
                      <p:childTnLst>
                        <p:par>
                          <p:cTn id="7092" fill="hold">
                            <p:stCondLst>
                              <p:cond delay="0"/>
                            </p:stCondLst>
                            <p:childTnLst>
                              <p:par>
                                <p:cTn id="7093" presetID="2" presetClass="entr" presetSubtype="3" fill="hold" nodeType="clickEffect">
                                  <p:stCondLst>
                                    <p:cond delay="0"/>
                                  </p:stCondLst>
                                  <p:childTnLst>
                                    <p:set>
                                      <p:cBhvr>
                                        <p:cTn id="7094" dur="1" fill="hold">
                                          <p:stCondLst>
                                            <p:cond delay="0"/>
                                          </p:stCondLst>
                                        </p:cTn>
                                        <p:tgtEl>
                                          <p:spTgt spid="1396"/>
                                        </p:tgtEl>
                                        <p:attrNameLst>
                                          <p:attrName>style.visibility</p:attrName>
                                        </p:attrNameLst>
                                      </p:cBhvr>
                                      <p:to>
                                        <p:strVal val="visible"/>
                                      </p:to>
                                    </p:set>
                                    <p:anim calcmode="lin" valueType="num">
                                      <p:cBhvr additive="base">
                                        <p:cTn id="7095" dur="250" fill="hold"/>
                                        <p:tgtEl>
                                          <p:spTgt spid="1396"/>
                                        </p:tgtEl>
                                        <p:attrNameLst>
                                          <p:attrName>ppt_x</p:attrName>
                                        </p:attrNameLst>
                                      </p:cBhvr>
                                      <p:tavLst>
                                        <p:tav tm="0">
                                          <p:val>
                                            <p:strVal val="1+#ppt_w/2"/>
                                          </p:val>
                                        </p:tav>
                                        <p:tav tm="100000">
                                          <p:val>
                                            <p:strVal val="#ppt_x"/>
                                          </p:val>
                                        </p:tav>
                                      </p:tavLst>
                                    </p:anim>
                                    <p:anim calcmode="lin" valueType="num">
                                      <p:cBhvr additive="base">
                                        <p:cTn id="7096" dur="250" fill="hold"/>
                                        <p:tgtEl>
                                          <p:spTgt spid="1396"/>
                                        </p:tgtEl>
                                        <p:attrNameLst>
                                          <p:attrName>ppt_y</p:attrName>
                                        </p:attrNameLst>
                                      </p:cBhvr>
                                      <p:tavLst>
                                        <p:tav tm="0">
                                          <p:val>
                                            <p:strVal val="0-#ppt_h/2"/>
                                          </p:val>
                                        </p:tav>
                                        <p:tav tm="100000">
                                          <p:val>
                                            <p:strVal val="#ppt_y"/>
                                          </p:val>
                                        </p:tav>
                                      </p:tavLst>
                                    </p:anim>
                                  </p:childTnLst>
                                </p:cTn>
                              </p:par>
                              <p:par>
                                <p:cTn id="7097" presetID="1" presetClass="entr" presetSubtype="0" fill="hold" nodeType="withEffect">
                                  <p:stCondLst>
                                    <p:cond delay="0"/>
                                  </p:stCondLst>
                                  <p:childTnLst>
                                    <p:set>
                                      <p:cBhvr>
                                        <p:cTn id="7098" dur="1" fill="hold">
                                          <p:stCondLst>
                                            <p:cond delay="0"/>
                                          </p:stCondLst>
                                        </p:cTn>
                                        <p:tgtEl>
                                          <p:spTgt spid="1468"/>
                                        </p:tgtEl>
                                        <p:attrNameLst>
                                          <p:attrName>style.visibility</p:attrName>
                                        </p:attrNameLst>
                                      </p:cBhvr>
                                      <p:to>
                                        <p:strVal val="visible"/>
                                      </p:to>
                                    </p:set>
                                  </p:childTnLst>
                                </p:cTn>
                              </p:par>
                            </p:childTnLst>
                          </p:cTn>
                        </p:par>
                      </p:childTnLst>
                    </p:cTn>
                  </p:par>
                </p:childTnLst>
              </p:cTn>
              <p:nextCondLst>
                <p:cond evt="onClick" delay="0">
                  <p:tgtEl>
                    <p:spTgt spid="1402"/>
                  </p:tgtEl>
                </p:cond>
              </p:nextCondLst>
            </p:seq>
            <p:seq concurrent="1" nextAc="seek">
              <p:cTn id="7099" restart="whenNotActive" fill="hold" evtFilter="cancelBubble" nodeType="interactiveSeq">
                <p:stCondLst>
                  <p:cond evt="onClick" delay="0">
                    <p:tgtEl>
                      <p:spTgt spid="1400"/>
                    </p:tgtEl>
                  </p:cond>
                </p:stCondLst>
                <p:endSync evt="end" delay="0">
                  <p:rtn val="all"/>
                </p:endSync>
                <p:childTnLst>
                  <p:par>
                    <p:cTn id="7100" fill="hold">
                      <p:stCondLst>
                        <p:cond delay="0"/>
                      </p:stCondLst>
                      <p:childTnLst>
                        <p:par>
                          <p:cTn id="7101" fill="hold">
                            <p:stCondLst>
                              <p:cond delay="0"/>
                            </p:stCondLst>
                            <p:childTnLst>
                              <p:par>
                                <p:cTn id="7102" presetID="2" presetClass="entr" presetSubtype="3" fill="hold" nodeType="clickEffect">
                                  <p:stCondLst>
                                    <p:cond delay="0"/>
                                  </p:stCondLst>
                                  <p:childTnLst>
                                    <p:set>
                                      <p:cBhvr>
                                        <p:cTn id="7103" dur="1" fill="hold">
                                          <p:stCondLst>
                                            <p:cond delay="0"/>
                                          </p:stCondLst>
                                        </p:cTn>
                                        <p:tgtEl>
                                          <p:spTgt spid="1395"/>
                                        </p:tgtEl>
                                        <p:attrNameLst>
                                          <p:attrName>style.visibility</p:attrName>
                                        </p:attrNameLst>
                                      </p:cBhvr>
                                      <p:to>
                                        <p:strVal val="visible"/>
                                      </p:to>
                                    </p:set>
                                    <p:anim calcmode="lin" valueType="num">
                                      <p:cBhvr additive="base">
                                        <p:cTn id="7104" dur="250" fill="hold"/>
                                        <p:tgtEl>
                                          <p:spTgt spid="1395"/>
                                        </p:tgtEl>
                                        <p:attrNameLst>
                                          <p:attrName>ppt_x</p:attrName>
                                        </p:attrNameLst>
                                      </p:cBhvr>
                                      <p:tavLst>
                                        <p:tav tm="0">
                                          <p:val>
                                            <p:strVal val="1+#ppt_w/2"/>
                                          </p:val>
                                        </p:tav>
                                        <p:tav tm="100000">
                                          <p:val>
                                            <p:strVal val="#ppt_x"/>
                                          </p:val>
                                        </p:tav>
                                      </p:tavLst>
                                    </p:anim>
                                    <p:anim calcmode="lin" valueType="num">
                                      <p:cBhvr additive="base">
                                        <p:cTn id="7105" dur="250" fill="hold"/>
                                        <p:tgtEl>
                                          <p:spTgt spid="1395"/>
                                        </p:tgtEl>
                                        <p:attrNameLst>
                                          <p:attrName>ppt_y</p:attrName>
                                        </p:attrNameLst>
                                      </p:cBhvr>
                                      <p:tavLst>
                                        <p:tav tm="0">
                                          <p:val>
                                            <p:strVal val="0-#ppt_h/2"/>
                                          </p:val>
                                        </p:tav>
                                        <p:tav tm="100000">
                                          <p:val>
                                            <p:strVal val="#ppt_y"/>
                                          </p:val>
                                        </p:tav>
                                      </p:tavLst>
                                    </p:anim>
                                  </p:childTnLst>
                                </p:cTn>
                              </p:par>
                              <p:par>
                                <p:cTn id="7106" presetID="1" presetClass="entr" presetSubtype="0" fill="hold" nodeType="withEffect">
                                  <p:stCondLst>
                                    <p:cond delay="0"/>
                                  </p:stCondLst>
                                  <p:childTnLst>
                                    <p:set>
                                      <p:cBhvr>
                                        <p:cTn id="7107" dur="1" fill="hold">
                                          <p:stCondLst>
                                            <p:cond delay="0"/>
                                          </p:stCondLst>
                                        </p:cTn>
                                        <p:tgtEl>
                                          <p:spTgt spid="1468"/>
                                        </p:tgtEl>
                                        <p:attrNameLst>
                                          <p:attrName>style.visibility</p:attrName>
                                        </p:attrNameLst>
                                      </p:cBhvr>
                                      <p:to>
                                        <p:strVal val="visible"/>
                                      </p:to>
                                    </p:set>
                                  </p:childTnLst>
                                </p:cTn>
                              </p:par>
                            </p:childTnLst>
                          </p:cTn>
                        </p:par>
                      </p:childTnLst>
                    </p:cTn>
                  </p:par>
                </p:childTnLst>
              </p:cTn>
              <p:nextCondLst>
                <p:cond evt="onClick" delay="0">
                  <p:tgtEl>
                    <p:spTgt spid="1400"/>
                  </p:tgtEl>
                </p:cond>
              </p:nextCondLst>
            </p:seq>
            <p:seq concurrent="1" nextAc="seek">
              <p:cTn id="7108" restart="whenNotActive" fill="hold" evtFilter="cancelBubble" nodeType="interactiveSeq">
                <p:stCondLst>
                  <p:cond evt="onClick" delay="0">
                    <p:tgtEl>
                      <p:spTgt spid="1401"/>
                    </p:tgtEl>
                  </p:cond>
                </p:stCondLst>
                <p:endSync evt="end" delay="0">
                  <p:rtn val="all"/>
                </p:endSync>
                <p:childTnLst>
                  <p:par>
                    <p:cTn id="7109" fill="hold">
                      <p:stCondLst>
                        <p:cond delay="0"/>
                      </p:stCondLst>
                      <p:childTnLst>
                        <p:par>
                          <p:cTn id="7110" fill="hold">
                            <p:stCondLst>
                              <p:cond delay="0"/>
                            </p:stCondLst>
                            <p:childTnLst>
                              <p:par>
                                <p:cTn id="7111" presetID="2" presetClass="entr" presetSubtype="3" fill="hold" nodeType="clickEffect">
                                  <p:stCondLst>
                                    <p:cond delay="0"/>
                                  </p:stCondLst>
                                  <p:childTnLst>
                                    <p:set>
                                      <p:cBhvr>
                                        <p:cTn id="7112" dur="1" fill="hold">
                                          <p:stCondLst>
                                            <p:cond delay="0"/>
                                          </p:stCondLst>
                                        </p:cTn>
                                        <p:tgtEl>
                                          <p:spTgt spid="1479"/>
                                        </p:tgtEl>
                                        <p:attrNameLst>
                                          <p:attrName>style.visibility</p:attrName>
                                        </p:attrNameLst>
                                      </p:cBhvr>
                                      <p:to>
                                        <p:strVal val="visible"/>
                                      </p:to>
                                    </p:set>
                                    <p:anim calcmode="lin" valueType="num">
                                      <p:cBhvr additive="base">
                                        <p:cTn id="7113" dur="250" fill="hold"/>
                                        <p:tgtEl>
                                          <p:spTgt spid="1479"/>
                                        </p:tgtEl>
                                        <p:attrNameLst>
                                          <p:attrName>ppt_x</p:attrName>
                                        </p:attrNameLst>
                                      </p:cBhvr>
                                      <p:tavLst>
                                        <p:tav tm="0">
                                          <p:val>
                                            <p:strVal val="1+#ppt_w/2"/>
                                          </p:val>
                                        </p:tav>
                                        <p:tav tm="100000">
                                          <p:val>
                                            <p:strVal val="#ppt_x"/>
                                          </p:val>
                                        </p:tav>
                                      </p:tavLst>
                                    </p:anim>
                                    <p:anim calcmode="lin" valueType="num">
                                      <p:cBhvr additive="base">
                                        <p:cTn id="7114" dur="250" fill="hold"/>
                                        <p:tgtEl>
                                          <p:spTgt spid="1479"/>
                                        </p:tgtEl>
                                        <p:attrNameLst>
                                          <p:attrName>ppt_y</p:attrName>
                                        </p:attrNameLst>
                                      </p:cBhvr>
                                      <p:tavLst>
                                        <p:tav tm="0">
                                          <p:val>
                                            <p:strVal val="0-#ppt_h/2"/>
                                          </p:val>
                                        </p:tav>
                                        <p:tav tm="100000">
                                          <p:val>
                                            <p:strVal val="#ppt_y"/>
                                          </p:val>
                                        </p:tav>
                                      </p:tavLst>
                                    </p:anim>
                                  </p:childTnLst>
                                </p:cTn>
                              </p:par>
                              <p:par>
                                <p:cTn id="7115" presetID="1" presetClass="entr" presetSubtype="0" fill="hold" nodeType="withEffect">
                                  <p:stCondLst>
                                    <p:cond delay="0"/>
                                  </p:stCondLst>
                                  <p:childTnLst>
                                    <p:set>
                                      <p:cBhvr>
                                        <p:cTn id="7116" dur="1" fill="hold">
                                          <p:stCondLst>
                                            <p:cond delay="0"/>
                                          </p:stCondLst>
                                        </p:cTn>
                                        <p:tgtEl>
                                          <p:spTgt spid="1468"/>
                                        </p:tgtEl>
                                        <p:attrNameLst>
                                          <p:attrName>style.visibility</p:attrName>
                                        </p:attrNameLst>
                                      </p:cBhvr>
                                      <p:to>
                                        <p:strVal val="visible"/>
                                      </p:to>
                                    </p:set>
                                  </p:childTnLst>
                                </p:cTn>
                              </p:par>
                            </p:childTnLst>
                          </p:cTn>
                        </p:par>
                      </p:childTnLst>
                    </p:cTn>
                  </p:par>
                </p:childTnLst>
              </p:cTn>
              <p:nextCondLst>
                <p:cond evt="onClick" delay="0">
                  <p:tgtEl>
                    <p:spTgt spid="1401"/>
                  </p:tgtEl>
                </p:cond>
              </p:nextCondLst>
            </p:seq>
            <p:seq concurrent="1" nextAc="seek">
              <p:cTn id="7117" restart="whenNotActive" fill="hold" evtFilter="cancelBubble" nodeType="interactiveSeq">
                <p:stCondLst>
                  <p:cond evt="onClick" delay="0">
                    <p:tgtEl>
                      <p:spTgt spid="1398"/>
                    </p:tgtEl>
                  </p:cond>
                </p:stCondLst>
                <p:endSync evt="end" delay="0">
                  <p:rtn val="all"/>
                </p:endSync>
                <p:childTnLst>
                  <p:par>
                    <p:cTn id="7118" fill="hold">
                      <p:stCondLst>
                        <p:cond delay="0"/>
                      </p:stCondLst>
                      <p:childTnLst>
                        <p:par>
                          <p:cTn id="7119" fill="hold">
                            <p:stCondLst>
                              <p:cond delay="0"/>
                            </p:stCondLst>
                            <p:childTnLst>
                              <p:par>
                                <p:cTn id="7120" presetID="2" presetClass="entr" presetSubtype="3" fill="hold" nodeType="clickEffect">
                                  <p:stCondLst>
                                    <p:cond delay="0"/>
                                  </p:stCondLst>
                                  <p:childTnLst>
                                    <p:set>
                                      <p:cBhvr>
                                        <p:cTn id="7121" dur="1" fill="hold">
                                          <p:stCondLst>
                                            <p:cond delay="0"/>
                                          </p:stCondLst>
                                        </p:cTn>
                                        <p:tgtEl>
                                          <p:spTgt spid="1403"/>
                                        </p:tgtEl>
                                        <p:attrNameLst>
                                          <p:attrName>style.visibility</p:attrName>
                                        </p:attrNameLst>
                                      </p:cBhvr>
                                      <p:to>
                                        <p:strVal val="visible"/>
                                      </p:to>
                                    </p:set>
                                    <p:anim calcmode="lin" valueType="num">
                                      <p:cBhvr additive="base">
                                        <p:cTn id="7122" dur="250" fill="hold"/>
                                        <p:tgtEl>
                                          <p:spTgt spid="1403"/>
                                        </p:tgtEl>
                                        <p:attrNameLst>
                                          <p:attrName>ppt_x</p:attrName>
                                        </p:attrNameLst>
                                      </p:cBhvr>
                                      <p:tavLst>
                                        <p:tav tm="0">
                                          <p:val>
                                            <p:strVal val="1+#ppt_w/2"/>
                                          </p:val>
                                        </p:tav>
                                        <p:tav tm="100000">
                                          <p:val>
                                            <p:strVal val="#ppt_x"/>
                                          </p:val>
                                        </p:tav>
                                      </p:tavLst>
                                    </p:anim>
                                    <p:anim calcmode="lin" valueType="num">
                                      <p:cBhvr additive="base">
                                        <p:cTn id="7123" dur="250" fill="hold"/>
                                        <p:tgtEl>
                                          <p:spTgt spid="1403"/>
                                        </p:tgtEl>
                                        <p:attrNameLst>
                                          <p:attrName>ppt_y</p:attrName>
                                        </p:attrNameLst>
                                      </p:cBhvr>
                                      <p:tavLst>
                                        <p:tav tm="0">
                                          <p:val>
                                            <p:strVal val="0-#ppt_h/2"/>
                                          </p:val>
                                        </p:tav>
                                        <p:tav tm="100000">
                                          <p:val>
                                            <p:strVal val="#ppt_y"/>
                                          </p:val>
                                        </p:tav>
                                      </p:tavLst>
                                    </p:anim>
                                  </p:childTnLst>
                                </p:cTn>
                              </p:par>
                              <p:par>
                                <p:cTn id="7124" presetID="1" presetClass="entr" presetSubtype="0" fill="hold" nodeType="withEffect">
                                  <p:stCondLst>
                                    <p:cond delay="0"/>
                                  </p:stCondLst>
                                  <p:childTnLst>
                                    <p:set>
                                      <p:cBhvr>
                                        <p:cTn id="7125" dur="1" fill="hold">
                                          <p:stCondLst>
                                            <p:cond delay="0"/>
                                          </p:stCondLst>
                                        </p:cTn>
                                        <p:tgtEl>
                                          <p:spTgt spid="1468"/>
                                        </p:tgtEl>
                                        <p:attrNameLst>
                                          <p:attrName>style.visibility</p:attrName>
                                        </p:attrNameLst>
                                      </p:cBhvr>
                                      <p:to>
                                        <p:strVal val="visible"/>
                                      </p:to>
                                    </p:set>
                                  </p:childTnLst>
                                </p:cTn>
                              </p:par>
                            </p:childTnLst>
                          </p:cTn>
                        </p:par>
                      </p:childTnLst>
                    </p:cTn>
                  </p:par>
                </p:childTnLst>
              </p:cTn>
              <p:nextCondLst>
                <p:cond evt="onClick" delay="0">
                  <p:tgtEl>
                    <p:spTgt spid="1398"/>
                  </p:tgtEl>
                </p:cond>
              </p:nextCondLst>
            </p:seq>
            <p:seq concurrent="1" nextAc="seek">
              <p:cTn id="7126" restart="whenNotActive" fill="hold" evtFilter="cancelBubble" nodeType="interactiveSeq">
                <p:stCondLst>
                  <p:cond evt="onClick" delay="0">
                    <p:tgtEl>
                      <p:spTgt spid="1409"/>
                    </p:tgtEl>
                  </p:cond>
                </p:stCondLst>
                <p:endSync evt="end" delay="0">
                  <p:rtn val="all"/>
                </p:endSync>
                <p:childTnLst>
                  <p:par>
                    <p:cTn id="7127" fill="hold">
                      <p:stCondLst>
                        <p:cond delay="0"/>
                      </p:stCondLst>
                      <p:childTnLst>
                        <p:par>
                          <p:cTn id="7128" fill="hold">
                            <p:stCondLst>
                              <p:cond delay="0"/>
                            </p:stCondLst>
                            <p:childTnLst>
                              <p:par>
                                <p:cTn id="7129" presetID="2" presetClass="entr" presetSubtype="3" fill="hold" nodeType="clickEffect">
                                  <p:stCondLst>
                                    <p:cond delay="0"/>
                                  </p:stCondLst>
                                  <p:childTnLst>
                                    <p:set>
                                      <p:cBhvr>
                                        <p:cTn id="7130" dur="1" fill="hold">
                                          <p:stCondLst>
                                            <p:cond delay="0"/>
                                          </p:stCondLst>
                                        </p:cTn>
                                        <p:tgtEl>
                                          <p:spTgt spid="1406"/>
                                        </p:tgtEl>
                                        <p:attrNameLst>
                                          <p:attrName>style.visibility</p:attrName>
                                        </p:attrNameLst>
                                      </p:cBhvr>
                                      <p:to>
                                        <p:strVal val="visible"/>
                                      </p:to>
                                    </p:set>
                                    <p:anim calcmode="lin" valueType="num">
                                      <p:cBhvr additive="base">
                                        <p:cTn id="7131" dur="250" fill="hold"/>
                                        <p:tgtEl>
                                          <p:spTgt spid="1406"/>
                                        </p:tgtEl>
                                        <p:attrNameLst>
                                          <p:attrName>ppt_x</p:attrName>
                                        </p:attrNameLst>
                                      </p:cBhvr>
                                      <p:tavLst>
                                        <p:tav tm="0">
                                          <p:val>
                                            <p:strVal val="1+#ppt_w/2"/>
                                          </p:val>
                                        </p:tav>
                                        <p:tav tm="100000">
                                          <p:val>
                                            <p:strVal val="#ppt_x"/>
                                          </p:val>
                                        </p:tav>
                                      </p:tavLst>
                                    </p:anim>
                                    <p:anim calcmode="lin" valueType="num">
                                      <p:cBhvr additive="base">
                                        <p:cTn id="7132" dur="250" fill="hold"/>
                                        <p:tgtEl>
                                          <p:spTgt spid="1406"/>
                                        </p:tgtEl>
                                        <p:attrNameLst>
                                          <p:attrName>ppt_y</p:attrName>
                                        </p:attrNameLst>
                                      </p:cBhvr>
                                      <p:tavLst>
                                        <p:tav tm="0">
                                          <p:val>
                                            <p:strVal val="0-#ppt_h/2"/>
                                          </p:val>
                                        </p:tav>
                                        <p:tav tm="100000">
                                          <p:val>
                                            <p:strVal val="#ppt_y"/>
                                          </p:val>
                                        </p:tav>
                                      </p:tavLst>
                                    </p:anim>
                                  </p:childTnLst>
                                </p:cTn>
                              </p:par>
                              <p:par>
                                <p:cTn id="7133" presetID="1" presetClass="entr" presetSubtype="0" fill="hold" nodeType="withEffect">
                                  <p:stCondLst>
                                    <p:cond delay="0"/>
                                  </p:stCondLst>
                                  <p:childTnLst>
                                    <p:set>
                                      <p:cBhvr>
                                        <p:cTn id="7134" dur="1" fill="hold">
                                          <p:stCondLst>
                                            <p:cond delay="0"/>
                                          </p:stCondLst>
                                        </p:cTn>
                                        <p:tgtEl>
                                          <p:spTgt spid="1469"/>
                                        </p:tgtEl>
                                        <p:attrNameLst>
                                          <p:attrName>style.visibility</p:attrName>
                                        </p:attrNameLst>
                                      </p:cBhvr>
                                      <p:to>
                                        <p:strVal val="visible"/>
                                      </p:to>
                                    </p:set>
                                  </p:childTnLst>
                                </p:cTn>
                              </p:par>
                            </p:childTnLst>
                          </p:cTn>
                        </p:par>
                      </p:childTnLst>
                    </p:cTn>
                  </p:par>
                </p:childTnLst>
              </p:cTn>
              <p:nextCondLst>
                <p:cond evt="onClick" delay="0">
                  <p:tgtEl>
                    <p:spTgt spid="1409"/>
                  </p:tgtEl>
                </p:cond>
              </p:nextCondLst>
            </p:seq>
            <p:seq concurrent="1" nextAc="seek">
              <p:cTn id="7135" restart="whenNotActive" fill="hold" evtFilter="cancelBubble" nodeType="interactiveSeq">
                <p:stCondLst>
                  <p:cond evt="onClick" delay="0">
                    <p:tgtEl>
                      <p:spTgt spid="1412"/>
                    </p:tgtEl>
                  </p:cond>
                </p:stCondLst>
                <p:endSync evt="end" delay="0">
                  <p:rtn val="all"/>
                </p:endSync>
                <p:childTnLst>
                  <p:par>
                    <p:cTn id="7136" fill="hold">
                      <p:stCondLst>
                        <p:cond delay="0"/>
                      </p:stCondLst>
                      <p:childTnLst>
                        <p:par>
                          <p:cTn id="7137" fill="hold">
                            <p:stCondLst>
                              <p:cond delay="0"/>
                            </p:stCondLst>
                            <p:childTnLst>
                              <p:par>
                                <p:cTn id="7138" presetID="2" presetClass="entr" presetSubtype="3" fill="hold" nodeType="clickEffect">
                                  <p:stCondLst>
                                    <p:cond delay="0"/>
                                  </p:stCondLst>
                                  <p:childTnLst>
                                    <p:set>
                                      <p:cBhvr>
                                        <p:cTn id="7139" dur="1" fill="hold">
                                          <p:stCondLst>
                                            <p:cond delay="0"/>
                                          </p:stCondLst>
                                        </p:cTn>
                                        <p:tgtEl>
                                          <p:spTgt spid="1405"/>
                                        </p:tgtEl>
                                        <p:attrNameLst>
                                          <p:attrName>style.visibility</p:attrName>
                                        </p:attrNameLst>
                                      </p:cBhvr>
                                      <p:to>
                                        <p:strVal val="visible"/>
                                      </p:to>
                                    </p:set>
                                    <p:anim calcmode="lin" valueType="num">
                                      <p:cBhvr additive="base">
                                        <p:cTn id="7140" dur="250" fill="hold"/>
                                        <p:tgtEl>
                                          <p:spTgt spid="1405"/>
                                        </p:tgtEl>
                                        <p:attrNameLst>
                                          <p:attrName>ppt_x</p:attrName>
                                        </p:attrNameLst>
                                      </p:cBhvr>
                                      <p:tavLst>
                                        <p:tav tm="0">
                                          <p:val>
                                            <p:strVal val="1+#ppt_w/2"/>
                                          </p:val>
                                        </p:tav>
                                        <p:tav tm="100000">
                                          <p:val>
                                            <p:strVal val="#ppt_x"/>
                                          </p:val>
                                        </p:tav>
                                      </p:tavLst>
                                    </p:anim>
                                    <p:anim calcmode="lin" valueType="num">
                                      <p:cBhvr additive="base">
                                        <p:cTn id="7141" dur="250" fill="hold"/>
                                        <p:tgtEl>
                                          <p:spTgt spid="1405"/>
                                        </p:tgtEl>
                                        <p:attrNameLst>
                                          <p:attrName>ppt_y</p:attrName>
                                        </p:attrNameLst>
                                      </p:cBhvr>
                                      <p:tavLst>
                                        <p:tav tm="0">
                                          <p:val>
                                            <p:strVal val="0-#ppt_h/2"/>
                                          </p:val>
                                        </p:tav>
                                        <p:tav tm="100000">
                                          <p:val>
                                            <p:strVal val="#ppt_y"/>
                                          </p:val>
                                        </p:tav>
                                      </p:tavLst>
                                    </p:anim>
                                  </p:childTnLst>
                                </p:cTn>
                              </p:par>
                              <p:par>
                                <p:cTn id="7142" presetID="1" presetClass="entr" presetSubtype="0" fill="hold" nodeType="withEffect">
                                  <p:stCondLst>
                                    <p:cond delay="0"/>
                                  </p:stCondLst>
                                  <p:childTnLst>
                                    <p:set>
                                      <p:cBhvr>
                                        <p:cTn id="7143" dur="1" fill="hold">
                                          <p:stCondLst>
                                            <p:cond delay="0"/>
                                          </p:stCondLst>
                                        </p:cTn>
                                        <p:tgtEl>
                                          <p:spTgt spid="1469"/>
                                        </p:tgtEl>
                                        <p:attrNameLst>
                                          <p:attrName>style.visibility</p:attrName>
                                        </p:attrNameLst>
                                      </p:cBhvr>
                                      <p:to>
                                        <p:strVal val="visible"/>
                                      </p:to>
                                    </p:set>
                                  </p:childTnLst>
                                </p:cTn>
                              </p:par>
                            </p:childTnLst>
                          </p:cTn>
                        </p:par>
                      </p:childTnLst>
                    </p:cTn>
                  </p:par>
                </p:childTnLst>
              </p:cTn>
              <p:nextCondLst>
                <p:cond evt="onClick" delay="0">
                  <p:tgtEl>
                    <p:spTgt spid="1412"/>
                  </p:tgtEl>
                </p:cond>
              </p:nextCondLst>
            </p:seq>
            <p:seq concurrent="1" nextAc="seek">
              <p:cTn id="7144" restart="whenNotActive" fill="hold" evtFilter="cancelBubble" nodeType="interactiveSeq">
                <p:stCondLst>
                  <p:cond evt="onClick" delay="0">
                    <p:tgtEl>
                      <p:spTgt spid="1410"/>
                    </p:tgtEl>
                  </p:cond>
                </p:stCondLst>
                <p:endSync evt="end" delay="0">
                  <p:rtn val="all"/>
                </p:endSync>
                <p:childTnLst>
                  <p:par>
                    <p:cTn id="7145" fill="hold">
                      <p:stCondLst>
                        <p:cond delay="0"/>
                      </p:stCondLst>
                      <p:childTnLst>
                        <p:par>
                          <p:cTn id="7146" fill="hold">
                            <p:stCondLst>
                              <p:cond delay="0"/>
                            </p:stCondLst>
                            <p:childTnLst>
                              <p:par>
                                <p:cTn id="7147" presetID="2" presetClass="entr" presetSubtype="3" fill="hold" nodeType="clickEffect">
                                  <p:stCondLst>
                                    <p:cond delay="0"/>
                                  </p:stCondLst>
                                  <p:childTnLst>
                                    <p:set>
                                      <p:cBhvr>
                                        <p:cTn id="7148" dur="1" fill="hold">
                                          <p:stCondLst>
                                            <p:cond delay="0"/>
                                          </p:stCondLst>
                                        </p:cTn>
                                        <p:tgtEl>
                                          <p:spTgt spid="1404"/>
                                        </p:tgtEl>
                                        <p:attrNameLst>
                                          <p:attrName>style.visibility</p:attrName>
                                        </p:attrNameLst>
                                      </p:cBhvr>
                                      <p:to>
                                        <p:strVal val="visible"/>
                                      </p:to>
                                    </p:set>
                                    <p:anim calcmode="lin" valueType="num">
                                      <p:cBhvr additive="base">
                                        <p:cTn id="7149" dur="250" fill="hold"/>
                                        <p:tgtEl>
                                          <p:spTgt spid="1404"/>
                                        </p:tgtEl>
                                        <p:attrNameLst>
                                          <p:attrName>ppt_x</p:attrName>
                                        </p:attrNameLst>
                                      </p:cBhvr>
                                      <p:tavLst>
                                        <p:tav tm="0">
                                          <p:val>
                                            <p:strVal val="1+#ppt_w/2"/>
                                          </p:val>
                                        </p:tav>
                                        <p:tav tm="100000">
                                          <p:val>
                                            <p:strVal val="#ppt_x"/>
                                          </p:val>
                                        </p:tav>
                                      </p:tavLst>
                                    </p:anim>
                                    <p:anim calcmode="lin" valueType="num">
                                      <p:cBhvr additive="base">
                                        <p:cTn id="7150" dur="250" fill="hold"/>
                                        <p:tgtEl>
                                          <p:spTgt spid="1404"/>
                                        </p:tgtEl>
                                        <p:attrNameLst>
                                          <p:attrName>ppt_y</p:attrName>
                                        </p:attrNameLst>
                                      </p:cBhvr>
                                      <p:tavLst>
                                        <p:tav tm="0">
                                          <p:val>
                                            <p:strVal val="0-#ppt_h/2"/>
                                          </p:val>
                                        </p:tav>
                                        <p:tav tm="100000">
                                          <p:val>
                                            <p:strVal val="#ppt_y"/>
                                          </p:val>
                                        </p:tav>
                                      </p:tavLst>
                                    </p:anim>
                                  </p:childTnLst>
                                </p:cTn>
                              </p:par>
                              <p:par>
                                <p:cTn id="7151" presetID="1" presetClass="entr" presetSubtype="0" fill="hold" nodeType="withEffect">
                                  <p:stCondLst>
                                    <p:cond delay="0"/>
                                  </p:stCondLst>
                                  <p:childTnLst>
                                    <p:set>
                                      <p:cBhvr>
                                        <p:cTn id="7152" dur="1" fill="hold">
                                          <p:stCondLst>
                                            <p:cond delay="0"/>
                                          </p:stCondLst>
                                        </p:cTn>
                                        <p:tgtEl>
                                          <p:spTgt spid="1469"/>
                                        </p:tgtEl>
                                        <p:attrNameLst>
                                          <p:attrName>style.visibility</p:attrName>
                                        </p:attrNameLst>
                                      </p:cBhvr>
                                      <p:to>
                                        <p:strVal val="visible"/>
                                      </p:to>
                                    </p:set>
                                  </p:childTnLst>
                                </p:cTn>
                              </p:par>
                            </p:childTnLst>
                          </p:cTn>
                        </p:par>
                      </p:childTnLst>
                    </p:cTn>
                  </p:par>
                </p:childTnLst>
              </p:cTn>
              <p:nextCondLst>
                <p:cond evt="onClick" delay="0">
                  <p:tgtEl>
                    <p:spTgt spid="1410"/>
                  </p:tgtEl>
                </p:cond>
              </p:nextCondLst>
            </p:seq>
            <p:seq concurrent="1" nextAc="seek">
              <p:cTn id="7153" restart="whenNotActive" fill="hold" evtFilter="cancelBubble" nodeType="interactiveSeq">
                <p:stCondLst>
                  <p:cond evt="onClick" delay="0">
                    <p:tgtEl>
                      <p:spTgt spid="1411"/>
                    </p:tgtEl>
                  </p:cond>
                </p:stCondLst>
                <p:endSync evt="end" delay="0">
                  <p:rtn val="all"/>
                </p:endSync>
                <p:childTnLst>
                  <p:par>
                    <p:cTn id="7154" fill="hold">
                      <p:stCondLst>
                        <p:cond delay="0"/>
                      </p:stCondLst>
                      <p:childTnLst>
                        <p:par>
                          <p:cTn id="7155" fill="hold">
                            <p:stCondLst>
                              <p:cond delay="0"/>
                            </p:stCondLst>
                            <p:childTnLst>
                              <p:par>
                                <p:cTn id="7156" presetID="2" presetClass="entr" presetSubtype="3" fill="hold" nodeType="clickEffect">
                                  <p:stCondLst>
                                    <p:cond delay="0"/>
                                  </p:stCondLst>
                                  <p:childTnLst>
                                    <p:set>
                                      <p:cBhvr>
                                        <p:cTn id="7157" dur="1" fill="hold">
                                          <p:stCondLst>
                                            <p:cond delay="0"/>
                                          </p:stCondLst>
                                        </p:cTn>
                                        <p:tgtEl>
                                          <p:spTgt spid="1408"/>
                                        </p:tgtEl>
                                        <p:attrNameLst>
                                          <p:attrName>style.visibility</p:attrName>
                                        </p:attrNameLst>
                                      </p:cBhvr>
                                      <p:to>
                                        <p:strVal val="visible"/>
                                      </p:to>
                                    </p:set>
                                    <p:anim calcmode="lin" valueType="num">
                                      <p:cBhvr additive="base">
                                        <p:cTn id="7158" dur="250" fill="hold"/>
                                        <p:tgtEl>
                                          <p:spTgt spid="1408"/>
                                        </p:tgtEl>
                                        <p:attrNameLst>
                                          <p:attrName>ppt_x</p:attrName>
                                        </p:attrNameLst>
                                      </p:cBhvr>
                                      <p:tavLst>
                                        <p:tav tm="0">
                                          <p:val>
                                            <p:strVal val="1+#ppt_w/2"/>
                                          </p:val>
                                        </p:tav>
                                        <p:tav tm="100000">
                                          <p:val>
                                            <p:strVal val="#ppt_x"/>
                                          </p:val>
                                        </p:tav>
                                      </p:tavLst>
                                    </p:anim>
                                    <p:anim calcmode="lin" valueType="num">
                                      <p:cBhvr additive="base">
                                        <p:cTn id="7159" dur="250" fill="hold"/>
                                        <p:tgtEl>
                                          <p:spTgt spid="1408"/>
                                        </p:tgtEl>
                                        <p:attrNameLst>
                                          <p:attrName>ppt_y</p:attrName>
                                        </p:attrNameLst>
                                      </p:cBhvr>
                                      <p:tavLst>
                                        <p:tav tm="0">
                                          <p:val>
                                            <p:strVal val="0-#ppt_h/2"/>
                                          </p:val>
                                        </p:tav>
                                        <p:tav tm="100000">
                                          <p:val>
                                            <p:strVal val="#ppt_y"/>
                                          </p:val>
                                        </p:tav>
                                      </p:tavLst>
                                    </p:anim>
                                  </p:childTnLst>
                                </p:cTn>
                              </p:par>
                              <p:par>
                                <p:cTn id="7160" presetID="1" presetClass="entr" presetSubtype="0" fill="hold" nodeType="withEffect">
                                  <p:stCondLst>
                                    <p:cond delay="0"/>
                                  </p:stCondLst>
                                  <p:childTnLst>
                                    <p:set>
                                      <p:cBhvr>
                                        <p:cTn id="7161" dur="1" fill="hold">
                                          <p:stCondLst>
                                            <p:cond delay="0"/>
                                          </p:stCondLst>
                                        </p:cTn>
                                        <p:tgtEl>
                                          <p:spTgt spid="1469"/>
                                        </p:tgtEl>
                                        <p:attrNameLst>
                                          <p:attrName>style.visibility</p:attrName>
                                        </p:attrNameLst>
                                      </p:cBhvr>
                                      <p:to>
                                        <p:strVal val="visible"/>
                                      </p:to>
                                    </p:set>
                                  </p:childTnLst>
                                </p:cTn>
                              </p:par>
                            </p:childTnLst>
                          </p:cTn>
                        </p:par>
                      </p:childTnLst>
                    </p:cTn>
                  </p:par>
                </p:childTnLst>
              </p:cTn>
              <p:nextCondLst>
                <p:cond evt="onClick" delay="0">
                  <p:tgtEl>
                    <p:spTgt spid="1411"/>
                  </p:tgtEl>
                </p:cond>
              </p:nextCondLst>
            </p:seq>
            <p:seq concurrent="1" nextAc="seek">
              <p:cTn id="7162" restart="whenNotActive" fill="hold" evtFilter="cancelBubble" nodeType="interactiveSeq">
                <p:stCondLst>
                  <p:cond evt="onClick" delay="0">
                    <p:tgtEl>
                      <p:spTgt spid="1407"/>
                    </p:tgtEl>
                  </p:cond>
                </p:stCondLst>
                <p:endSync evt="end" delay="0">
                  <p:rtn val="all"/>
                </p:endSync>
                <p:childTnLst>
                  <p:par>
                    <p:cTn id="7163" fill="hold">
                      <p:stCondLst>
                        <p:cond delay="0"/>
                      </p:stCondLst>
                      <p:childTnLst>
                        <p:par>
                          <p:cTn id="7164" fill="hold">
                            <p:stCondLst>
                              <p:cond delay="0"/>
                            </p:stCondLst>
                            <p:childTnLst>
                              <p:par>
                                <p:cTn id="7165" presetID="2" presetClass="entr" presetSubtype="3" fill="hold" nodeType="clickEffect">
                                  <p:stCondLst>
                                    <p:cond delay="0"/>
                                  </p:stCondLst>
                                  <p:childTnLst>
                                    <p:set>
                                      <p:cBhvr>
                                        <p:cTn id="7166" dur="1" fill="hold">
                                          <p:stCondLst>
                                            <p:cond delay="0"/>
                                          </p:stCondLst>
                                        </p:cTn>
                                        <p:tgtEl>
                                          <p:spTgt spid="1413"/>
                                        </p:tgtEl>
                                        <p:attrNameLst>
                                          <p:attrName>style.visibility</p:attrName>
                                        </p:attrNameLst>
                                      </p:cBhvr>
                                      <p:to>
                                        <p:strVal val="visible"/>
                                      </p:to>
                                    </p:set>
                                    <p:anim calcmode="lin" valueType="num">
                                      <p:cBhvr additive="base">
                                        <p:cTn id="7167" dur="250" fill="hold"/>
                                        <p:tgtEl>
                                          <p:spTgt spid="1413"/>
                                        </p:tgtEl>
                                        <p:attrNameLst>
                                          <p:attrName>ppt_x</p:attrName>
                                        </p:attrNameLst>
                                      </p:cBhvr>
                                      <p:tavLst>
                                        <p:tav tm="0">
                                          <p:val>
                                            <p:strVal val="1+#ppt_w/2"/>
                                          </p:val>
                                        </p:tav>
                                        <p:tav tm="100000">
                                          <p:val>
                                            <p:strVal val="#ppt_x"/>
                                          </p:val>
                                        </p:tav>
                                      </p:tavLst>
                                    </p:anim>
                                    <p:anim calcmode="lin" valueType="num">
                                      <p:cBhvr additive="base">
                                        <p:cTn id="7168" dur="250" fill="hold"/>
                                        <p:tgtEl>
                                          <p:spTgt spid="1413"/>
                                        </p:tgtEl>
                                        <p:attrNameLst>
                                          <p:attrName>ppt_y</p:attrName>
                                        </p:attrNameLst>
                                      </p:cBhvr>
                                      <p:tavLst>
                                        <p:tav tm="0">
                                          <p:val>
                                            <p:strVal val="0-#ppt_h/2"/>
                                          </p:val>
                                        </p:tav>
                                        <p:tav tm="100000">
                                          <p:val>
                                            <p:strVal val="#ppt_y"/>
                                          </p:val>
                                        </p:tav>
                                      </p:tavLst>
                                    </p:anim>
                                  </p:childTnLst>
                                </p:cTn>
                              </p:par>
                              <p:par>
                                <p:cTn id="7169" presetID="1" presetClass="entr" presetSubtype="0" fill="hold" nodeType="withEffect">
                                  <p:stCondLst>
                                    <p:cond delay="0"/>
                                  </p:stCondLst>
                                  <p:childTnLst>
                                    <p:set>
                                      <p:cBhvr>
                                        <p:cTn id="7170" dur="1" fill="hold">
                                          <p:stCondLst>
                                            <p:cond delay="0"/>
                                          </p:stCondLst>
                                        </p:cTn>
                                        <p:tgtEl>
                                          <p:spTgt spid="1469"/>
                                        </p:tgtEl>
                                        <p:attrNameLst>
                                          <p:attrName>style.visibility</p:attrName>
                                        </p:attrNameLst>
                                      </p:cBhvr>
                                      <p:to>
                                        <p:strVal val="visible"/>
                                      </p:to>
                                    </p:set>
                                  </p:childTnLst>
                                </p:cTn>
                              </p:par>
                            </p:childTnLst>
                          </p:cTn>
                        </p:par>
                      </p:childTnLst>
                    </p:cTn>
                  </p:par>
                </p:childTnLst>
              </p:cTn>
              <p:nextCondLst>
                <p:cond evt="onClick" delay="0">
                  <p:tgtEl>
                    <p:spTgt spid="1407"/>
                  </p:tgtEl>
                </p:cond>
              </p:nextCondLst>
            </p:seq>
            <p:seq concurrent="1" nextAc="seek">
              <p:cTn id="7171" restart="whenNotActive" fill="hold" evtFilter="cancelBubble" nodeType="interactiveSeq">
                <p:stCondLst>
                  <p:cond evt="onClick" delay="0">
                    <p:tgtEl>
                      <p:spTgt spid="1418"/>
                    </p:tgtEl>
                  </p:cond>
                </p:stCondLst>
                <p:endSync evt="end" delay="0">
                  <p:rtn val="all"/>
                </p:endSync>
                <p:childTnLst>
                  <p:par>
                    <p:cTn id="7172" fill="hold">
                      <p:stCondLst>
                        <p:cond delay="0"/>
                      </p:stCondLst>
                      <p:childTnLst>
                        <p:par>
                          <p:cTn id="7173" fill="hold">
                            <p:stCondLst>
                              <p:cond delay="0"/>
                            </p:stCondLst>
                            <p:childTnLst>
                              <p:par>
                                <p:cTn id="7174" presetID="2" presetClass="entr" presetSubtype="3" fill="hold" nodeType="clickEffect">
                                  <p:stCondLst>
                                    <p:cond delay="0"/>
                                  </p:stCondLst>
                                  <p:childTnLst>
                                    <p:set>
                                      <p:cBhvr>
                                        <p:cTn id="7175" dur="1" fill="hold">
                                          <p:stCondLst>
                                            <p:cond delay="0"/>
                                          </p:stCondLst>
                                        </p:cTn>
                                        <p:tgtEl>
                                          <p:spTgt spid="1415"/>
                                        </p:tgtEl>
                                        <p:attrNameLst>
                                          <p:attrName>style.visibility</p:attrName>
                                        </p:attrNameLst>
                                      </p:cBhvr>
                                      <p:to>
                                        <p:strVal val="visible"/>
                                      </p:to>
                                    </p:set>
                                    <p:anim calcmode="lin" valueType="num">
                                      <p:cBhvr additive="base">
                                        <p:cTn id="7176" dur="250" fill="hold"/>
                                        <p:tgtEl>
                                          <p:spTgt spid="1415"/>
                                        </p:tgtEl>
                                        <p:attrNameLst>
                                          <p:attrName>ppt_x</p:attrName>
                                        </p:attrNameLst>
                                      </p:cBhvr>
                                      <p:tavLst>
                                        <p:tav tm="0">
                                          <p:val>
                                            <p:strVal val="1+#ppt_w/2"/>
                                          </p:val>
                                        </p:tav>
                                        <p:tav tm="100000">
                                          <p:val>
                                            <p:strVal val="#ppt_x"/>
                                          </p:val>
                                        </p:tav>
                                      </p:tavLst>
                                    </p:anim>
                                    <p:anim calcmode="lin" valueType="num">
                                      <p:cBhvr additive="base">
                                        <p:cTn id="7177" dur="250" fill="hold"/>
                                        <p:tgtEl>
                                          <p:spTgt spid="1415"/>
                                        </p:tgtEl>
                                        <p:attrNameLst>
                                          <p:attrName>ppt_y</p:attrName>
                                        </p:attrNameLst>
                                      </p:cBhvr>
                                      <p:tavLst>
                                        <p:tav tm="0">
                                          <p:val>
                                            <p:strVal val="0-#ppt_h/2"/>
                                          </p:val>
                                        </p:tav>
                                        <p:tav tm="100000">
                                          <p:val>
                                            <p:strVal val="#ppt_y"/>
                                          </p:val>
                                        </p:tav>
                                      </p:tavLst>
                                    </p:anim>
                                  </p:childTnLst>
                                </p:cTn>
                              </p:par>
                              <p:par>
                                <p:cTn id="7178" presetID="1" presetClass="entr" presetSubtype="0" fill="hold" nodeType="withEffect">
                                  <p:stCondLst>
                                    <p:cond delay="0"/>
                                  </p:stCondLst>
                                  <p:childTnLst>
                                    <p:set>
                                      <p:cBhvr>
                                        <p:cTn id="7179" dur="1" fill="hold">
                                          <p:stCondLst>
                                            <p:cond delay="0"/>
                                          </p:stCondLst>
                                        </p:cTn>
                                        <p:tgtEl>
                                          <p:spTgt spid="1470"/>
                                        </p:tgtEl>
                                        <p:attrNameLst>
                                          <p:attrName>style.visibility</p:attrName>
                                        </p:attrNameLst>
                                      </p:cBhvr>
                                      <p:to>
                                        <p:strVal val="visible"/>
                                      </p:to>
                                    </p:set>
                                  </p:childTnLst>
                                </p:cTn>
                              </p:par>
                            </p:childTnLst>
                          </p:cTn>
                        </p:par>
                      </p:childTnLst>
                    </p:cTn>
                  </p:par>
                </p:childTnLst>
              </p:cTn>
              <p:nextCondLst>
                <p:cond evt="onClick" delay="0">
                  <p:tgtEl>
                    <p:spTgt spid="1418"/>
                  </p:tgtEl>
                </p:cond>
              </p:nextCondLst>
            </p:seq>
            <p:seq concurrent="1" nextAc="seek">
              <p:cTn id="7180" restart="whenNotActive" fill="hold" evtFilter="cancelBubble" nodeType="interactiveSeq">
                <p:stCondLst>
                  <p:cond evt="onClick" delay="0">
                    <p:tgtEl>
                      <p:spTgt spid="1421"/>
                    </p:tgtEl>
                  </p:cond>
                </p:stCondLst>
                <p:endSync evt="end" delay="0">
                  <p:rtn val="all"/>
                </p:endSync>
                <p:childTnLst>
                  <p:par>
                    <p:cTn id="7181" fill="hold">
                      <p:stCondLst>
                        <p:cond delay="0"/>
                      </p:stCondLst>
                      <p:childTnLst>
                        <p:par>
                          <p:cTn id="7182" fill="hold">
                            <p:stCondLst>
                              <p:cond delay="0"/>
                            </p:stCondLst>
                            <p:childTnLst>
                              <p:par>
                                <p:cTn id="7183" presetID="2" presetClass="entr" presetSubtype="3" fill="hold" nodeType="clickEffect">
                                  <p:stCondLst>
                                    <p:cond delay="0"/>
                                  </p:stCondLst>
                                  <p:childTnLst>
                                    <p:set>
                                      <p:cBhvr>
                                        <p:cTn id="7184" dur="1" fill="hold">
                                          <p:stCondLst>
                                            <p:cond delay="0"/>
                                          </p:stCondLst>
                                        </p:cTn>
                                        <p:tgtEl>
                                          <p:spTgt spid="1414"/>
                                        </p:tgtEl>
                                        <p:attrNameLst>
                                          <p:attrName>style.visibility</p:attrName>
                                        </p:attrNameLst>
                                      </p:cBhvr>
                                      <p:to>
                                        <p:strVal val="visible"/>
                                      </p:to>
                                    </p:set>
                                    <p:anim calcmode="lin" valueType="num">
                                      <p:cBhvr additive="base">
                                        <p:cTn id="7185" dur="250" fill="hold"/>
                                        <p:tgtEl>
                                          <p:spTgt spid="1414"/>
                                        </p:tgtEl>
                                        <p:attrNameLst>
                                          <p:attrName>ppt_x</p:attrName>
                                        </p:attrNameLst>
                                      </p:cBhvr>
                                      <p:tavLst>
                                        <p:tav tm="0">
                                          <p:val>
                                            <p:strVal val="1+#ppt_w/2"/>
                                          </p:val>
                                        </p:tav>
                                        <p:tav tm="100000">
                                          <p:val>
                                            <p:strVal val="#ppt_x"/>
                                          </p:val>
                                        </p:tav>
                                      </p:tavLst>
                                    </p:anim>
                                    <p:anim calcmode="lin" valueType="num">
                                      <p:cBhvr additive="base">
                                        <p:cTn id="7186" dur="250" fill="hold"/>
                                        <p:tgtEl>
                                          <p:spTgt spid="1414"/>
                                        </p:tgtEl>
                                        <p:attrNameLst>
                                          <p:attrName>ppt_y</p:attrName>
                                        </p:attrNameLst>
                                      </p:cBhvr>
                                      <p:tavLst>
                                        <p:tav tm="0">
                                          <p:val>
                                            <p:strVal val="0-#ppt_h/2"/>
                                          </p:val>
                                        </p:tav>
                                        <p:tav tm="100000">
                                          <p:val>
                                            <p:strVal val="#ppt_y"/>
                                          </p:val>
                                        </p:tav>
                                      </p:tavLst>
                                    </p:anim>
                                  </p:childTnLst>
                                </p:cTn>
                              </p:par>
                              <p:par>
                                <p:cTn id="7187" presetID="1" presetClass="entr" presetSubtype="0" fill="hold" nodeType="withEffect">
                                  <p:stCondLst>
                                    <p:cond delay="0"/>
                                  </p:stCondLst>
                                  <p:childTnLst>
                                    <p:set>
                                      <p:cBhvr>
                                        <p:cTn id="7188" dur="1" fill="hold">
                                          <p:stCondLst>
                                            <p:cond delay="0"/>
                                          </p:stCondLst>
                                        </p:cTn>
                                        <p:tgtEl>
                                          <p:spTgt spid="1470"/>
                                        </p:tgtEl>
                                        <p:attrNameLst>
                                          <p:attrName>style.visibility</p:attrName>
                                        </p:attrNameLst>
                                      </p:cBhvr>
                                      <p:to>
                                        <p:strVal val="visible"/>
                                      </p:to>
                                    </p:set>
                                  </p:childTnLst>
                                </p:cTn>
                              </p:par>
                            </p:childTnLst>
                          </p:cTn>
                        </p:par>
                      </p:childTnLst>
                    </p:cTn>
                  </p:par>
                </p:childTnLst>
              </p:cTn>
              <p:nextCondLst>
                <p:cond evt="onClick" delay="0">
                  <p:tgtEl>
                    <p:spTgt spid="1421"/>
                  </p:tgtEl>
                </p:cond>
              </p:nextCondLst>
            </p:seq>
            <p:seq concurrent="1" nextAc="seek">
              <p:cTn id="7189" restart="whenNotActive" fill="hold" evtFilter="cancelBubble" nodeType="interactiveSeq">
                <p:stCondLst>
                  <p:cond evt="onClick" delay="0">
                    <p:tgtEl>
                      <p:spTgt spid="1419"/>
                    </p:tgtEl>
                  </p:cond>
                </p:stCondLst>
                <p:endSync evt="end" delay="0">
                  <p:rtn val="all"/>
                </p:endSync>
                <p:childTnLst>
                  <p:par>
                    <p:cTn id="7190" fill="hold">
                      <p:stCondLst>
                        <p:cond delay="0"/>
                      </p:stCondLst>
                      <p:childTnLst>
                        <p:par>
                          <p:cTn id="7191" fill="hold">
                            <p:stCondLst>
                              <p:cond delay="0"/>
                            </p:stCondLst>
                            <p:childTnLst>
                              <p:par>
                                <p:cTn id="7192" presetID="2" presetClass="entr" presetSubtype="3" fill="hold" nodeType="clickEffect">
                                  <p:stCondLst>
                                    <p:cond delay="0"/>
                                  </p:stCondLst>
                                  <p:childTnLst>
                                    <p:set>
                                      <p:cBhvr>
                                        <p:cTn id="7193" dur="1" fill="hold">
                                          <p:stCondLst>
                                            <p:cond delay="0"/>
                                          </p:stCondLst>
                                        </p:cTn>
                                        <p:tgtEl>
                                          <p:spTgt spid="1263"/>
                                        </p:tgtEl>
                                        <p:attrNameLst>
                                          <p:attrName>style.visibility</p:attrName>
                                        </p:attrNameLst>
                                      </p:cBhvr>
                                      <p:to>
                                        <p:strVal val="visible"/>
                                      </p:to>
                                    </p:set>
                                    <p:anim calcmode="lin" valueType="num">
                                      <p:cBhvr additive="base">
                                        <p:cTn id="7194" dur="250" fill="hold"/>
                                        <p:tgtEl>
                                          <p:spTgt spid="1263"/>
                                        </p:tgtEl>
                                        <p:attrNameLst>
                                          <p:attrName>ppt_x</p:attrName>
                                        </p:attrNameLst>
                                      </p:cBhvr>
                                      <p:tavLst>
                                        <p:tav tm="0">
                                          <p:val>
                                            <p:strVal val="1+#ppt_w/2"/>
                                          </p:val>
                                        </p:tav>
                                        <p:tav tm="100000">
                                          <p:val>
                                            <p:strVal val="#ppt_x"/>
                                          </p:val>
                                        </p:tav>
                                      </p:tavLst>
                                    </p:anim>
                                    <p:anim calcmode="lin" valueType="num">
                                      <p:cBhvr additive="base">
                                        <p:cTn id="7195" dur="250" fill="hold"/>
                                        <p:tgtEl>
                                          <p:spTgt spid="1263"/>
                                        </p:tgtEl>
                                        <p:attrNameLst>
                                          <p:attrName>ppt_y</p:attrName>
                                        </p:attrNameLst>
                                      </p:cBhvr>
                                      <p:tavLst>
                                        <p:tav tm="0">
                                          <p:val>
                                            <p:strVal val="0-#ppt_h/2"/>
                                          </p:val>
                                        </p:tav>
                                        <p:tav tm="100000">
                                          <p:val>
                                            <p:strVal val="#ppt_y"/>
                                          </p:val>
                                        </p:tav>
                                      </p:tavLst>
                                    </p:anim>
                                  </p:childTnLst>
                                </p:cTn>
                              </p:par>
                              <p:par>
                                <p:cTn id="7196" presetID="1" presetClass="entr" presetSubtype="0" fill="hold" nodeType="withEffect">
                                  <p:stCondLst>
                                    <p:cond delay="0"/>
                                  </p:stCondLst>
                                  <p:childTnLst>
                                    <p:set>
                                      <p:cBhvr>
                                        <p:cTn id="7197" dur="1" fill="hold">
                                          <p:stCondLst>
                                            <p:cond delay="0"/>
                                          </p:stCondLst>
                                        </p:cTn>
                                        <p:tgtEl>
                                          <p:spTgt spid="1470"/>
                                        </p:tgtEl>
                                        <p:attrNameLst>
                                          <p:attrName>style.visibility</p:attrName>
                                        </p:attrNameLst>
                                      </p:cBhvr>
                                      <p:to>
                                        <p:strVal val="visible"/>
                                      </p:to>
                                    </p:set>
                                  </p:childTnLst>
                                </p:cTn>
                              </p:par>
                            </p:childTnLst>
                          </p:cTn>
                        </p:par>
                      </p:childTnLst>
                    </p:cTn>
                  </p:par>
                </p:childTnLst>
              </p:cTn>
              <p:nextCondLst>
                <p:cond evt="onClick" delay="0">
                  <p:tgtEl>
                    <p:spTgt spid="1419"/>
                  </p:tgtEl>
                </p:cond>
              </p:nextCondLst>
            </p:seq>
            <p:seq concurrent="1" nextAc="seek">
              <p:cTn id="7198" restart="whenNotActive" fill="hold" evtFilter="cancelBubble" nodeType="interactiveSeq">
                <p:stCondLst>
                  <p:cond evt="onClick" delay="0">
                    <p:tgtEl>
                      <p:spTgt spid="1420"/>
                    </p:tgtEl>
                  </p:cond>
                </p:stCondLst>
                <p:endSync evt="end" delay="0">
                  <p:rtn val="all"/>
                </p:endSync>
                <p:childTnLst>
                  <p:par>
                    <p:cTn id="7199" fill="hold">
                      <p:stCondLst>
                        <p:cond delay="0"/>
                      </p:stCondLst>
                      <p:childTnLst>
                        <p:par>
                          <p:cTn id="7200" fill="hold">
                            <p:stCondLst>
                              <p:cond delay="0"/>
                            </p:stCondLst>
                            <p:childTnLst>
                              <p:par>
                                <p:cTn id="7201" presetID="2" presetClass="entr" presetSubtype="3" fill="hold" nodeType="clickEffect">
                                  <p:stCondLst>
                                    <p:cond delay="0"/>
                                  </p:stCondLst>
                                  <p:childTnLst>
                                    <p:set>
                                      <p:cBhvr>
                                        <p:cTn id="7202" dur="1" fill="hold">
                                          <p:stCondLst>
                                            <p:cond delay="0"/>
                                          </p:stCondLst>
                                        </p:cTn>
                                        <p:tgtEl>
                                          <p:spTgt spid="1417"/>
                                        </p:tgtEl>
                                        <p:attrNameLst>
                                          <p:attrName>style.visibility</p:attrName>
                                        </p:attrNameLst>
                                      </p:cBhvr>
                                      <p:to>
                                        <p:strVal val="visible"/>
                                      </p:to>
                                    </p:set>
                                    <p:anim calcmode="lin" valueType="num">
                                      <p:cBhvr additive="base">
                                        <p:cTn id="7203" dur="250" fill="hold"/>
                                        <p:tgtEl>
                                          <p:spTgt spid="1417"/>
                                        </p:tgtEl>
                                        <p:attrNameLst>
                                          <p:attrName>ppt_x</p:attrName>
                                        </p:attrNameLst>
                                      </p:cBhvr>
                                      <p:tavLst>
                                        <p:tav tm="0">
                                          <p:val>
                                            <p:strVal val="1+#ppt_w/2"/>
                                          </p:val>
                                        </p:tav>
                                        <p:tav tm="100000">
                                          <p:val>
                                            <p:strVal val="#ppt_x"/>
                                          </p:val>
                                        </p:tav>
                                      </p:tavLst>
                                    </p:anim>
                                    <p:anim calcmode="lin" valueType="num">
                                      <p:cBhvr additive="base">
                                        <p:cTn id="7204" dur="250" fill="hold"/>
                                        <p:tgtEl>
                                          <p:spTgt spid="1417"/>
                                        </p:tgtEl>
                                        <p:attrNameLst>
                                          <p:attrName>ppt_y</p:attrName>
                                        </p:attrNameLst>
                                      </p:cBhvr>
                                      <p:tavLst>
                                        <p:tav tm="0">
                                          <p:val>
                                            <p:strVal val="0-#ppt_h/2"/>
                                          </p:val>
                                        </p:tav>
                                        <p:tav tm="100000">
                                          <p:val>
                                            <p:strVal val="#ppt_y"/>
                                          </p:val>
                                        </p:tav>
                                      </p:tavLst>
                                    </p:anim>
                                  </p:childTnLst>
                                </p:cTn>
                              </p:par>
                              <p:par>
                                <p:cTn id="7205" presetID="1" presetClass="entr" presetSubtype="0" fill="hold" nodeType="withEffect">
                                  <p:stCondLst>
                                    <p:cond delay="0"/>
                                  </p:stCondLst>
                                  <p:childTnLst>
                                    <p:set>
                                      <p:cBhvr>
                                        <p:cTn id="7206" dur="1" fill="hold">
                                          <p:stCondLst>
                                            <p:cond delay="0"/>
                                          </p:stCondLst>
                                        </p:cTn>
                                        <p:tgtEl>
                                          <p:spTgt spid="1470"/>
                                        </p:tgtEl>
                                        <p:attrNameLst>
                                          <p:attrName>style.visibility</p:attrName>
                                        </p:attrNameLst>
                                      </p:cBhvr>
                                      <p:to>
                                        <p:strVal val="visible"/>
                                      </p:to>
                                    </p:set>
                                  </p:childTnLst>
                                </p:cTn>
                              </p:par>
                            </p:childTnLst>
                          </p:cTn>
                        </p:par>
                      </p:childTnLst>
                    </p:cTn>
                  </p:par>
                </p:childTnLst>
              </p:cTn>
              <p:nextCondLst>
                <p:cond evt="onClick" delay="0">
                  <p:tgtEl>
                    <p:spTgt spid="1420"/>
                  </p:tgtEl>
                </p:cond>
              </p:nextCondLst>
            </p:seq>
            <p:seq concurrent="1" nextAc="seek">
              <p:cTn id="7207" restart="whenNotActive" fill="hold" evtFilter="cancelBubble" nodeType="interactiveSeq">
                <p:stCondLst>
                  <p:cond evt="onClick" delay="0">
                    <p:tgtEl>
                      <p:spTgt spid="1416"/>
                    </p:tgtEl>
                  </p:cond>
                </p:stCondLst>
                <p:endSync evt="end" delay="0">
                  <p:rtn val="all"/>
                </p:endSync>
                <p:childTnLst>
                  <p:par>
                    <p:cTn id="7208" fill="hold">
                      <p:stCondLst>
                        <p:cond delay="0"/>
                      </p:stCondLst>
                      <p:childTnLst>
                        <p:par>
                          <p:cTn id="7209" fill="hold">
                            <p:stCondLst>
                              <p:cond delay="0"/>
                            </p:stCondLst>
                            <p:childTnLst>
                              <p:par>
                                <p:cTn id="7210" presetID="2" presetClass="entr" presetSubtype="3" fill="hold" nodeType="clickEffect">
                                  <p:stCondLst>
                                    <p:cond delay="0"/>
                                  </p:stCondLst>
                                  <p:childTnLst>
                                    <p:set>
                                      <p:cBhvr>
                                        <p:cTn id="7211" dur="1" fill="hold">
                                          <p:stCondLst>
                                            <p:cond delay="0"/>
                                          </p:stCondLst>
                                        </p:cTn>
                                        <p:tgtEl>
                                          <p:spTgt spid="1422"/>
                                        </p:tgtEl>
                                        <p:attrNameLst>
                                          <p:attrName>style.visibility</p:attrName>
                                        </p:attrNameLst>
                                      </p:cBhvr>
                                      <p:to>
                                        <p:strVal val="visible"/>
                                      </p:to>
                                    </p:set>
                                    <p:anim calcmode="lin" valueType="num">
                                      <p:cBhvr additive="base">
                                        <p:cTn id="7212" dur="250" fill="hold"/>
                                        <p:tgtEl>
                                          <p:spTgt spid="1422"/>
                                        </p:tgtEl>
                                        <p:attrNameLst>
                                          <p:attrName>ppt_x</p:attrName>
                                        </p:attrNameLst>
                                      </p:cBhvr>
                                      <p:tavLst>
                                        <p:tav tm="0">
                                          <p:val>
                                            <p:strVal val="1+#ppt_w/2"/>
                                          </p:val>
                                        </p:tav>
                                        <p:tav tm="100000">
                                          <p:val>
                                            <p:strVal val="#ppt_x"/>
                                          </p:val>
                                        </p:tav>
                                      </p:tavLst>
                                    </p:anim>
                                    <p:anim calcmode="lin" valueType="num">
                                      <p:cBhvr additive="base">
                                        <p:cTn id="7213" dur="250" fill="hold"/>
                                        <p:tgtEl>
                                          <p:spTgt spid="1422"/>
                                        </p:tgtEl>
                                        <p:attrNameLst>
                                          <p:attrName>ppt_y</p:attrName>
                                        </p:attrNameLst>
                                      </p:cBhvr>
                                      <p:tavLst>
                                        <p:tav tm="0">
                                          <p:val>
                                            <p:strVal val="0-#ppt_h/2"/>
                                          </p:val>
                                        </p:tav>
                                        <p:tav tm="100000">
                                          <p:val>
                                            <p:strVal val="#ppt_y"/>
                                          </p:val>
                                        </p:tav>
                                      </p:tavLst>
                                    </p:anim>
                                  </p:childTnLst>
                                </p:cTn>
                              </p:par>
                              <p:par>
                                <p:cTn id="7214" presetID="1" presetClass="entr" presetSubtype="0" fill="hold" nodeType="withEffect">
                                  <p:stCondLst>
                                    <p:cond delay="0"/>
                                  </p:stCondLst>
                                  <p:childTnLst>
                                    <p:set>
                                      <p:cBhvr>
                                        <p:cTn id="7215" dur="1" fill="hold">
                                          <p:stCondLst>
                                            <p:cond delay="0"/>
                                          </p:stCondLst>
                                        </p:cTn>
                                        <p:tgtEl>
                                          <p:spTgt spid="1470"/>
                                        </p:tgtEl>
                                        <p:attrNameLst>
                                          <p:attrName>style.visibility</p:attrName>
                                        </p:attrNameLst>
                                      </p:cBhvr>
                                      <p:to>
                                        <p:strVal val="visible"/>
                                      </p:to>
                                    </p:set>
                                  </p:childTnLst>
                                </p:cTn>
                              </p:par>
                            </p:childTnLst>
                          </p:cTn>
                        </p:par>
                      </p:childTnLst>
                    </p:cTn>
                  </p:par>
                </p:childTnLst>
              </p:cTn>
              <p:nextCondLst>
                <p:cond evt="onClick" delay="0">
                  <p:tgtEl>
                    <p:spTgt spid="1416"/>
                  </p:tgtEl>
                </p:cond>
              </p:nextCondLst>
            </p:seq>
            <p:seq concurrent="1" nextAc="seek">
              <p:cTn id="7216" restart="whenNotActive" fill="hold" evtFilter="cancelBubble" nodeType="interactiveSeq">
                <p:stCondLst>
                  <p:cond evt="onClick" delay="0">
                    <p:tgtEl>
                      <p:spTgt spid="1428"/>
                    </p:tgtEl>
                  </p:cond>
                </p:stCondLst>
                <p:endSync evt="end" delay="0">
                  <p:rtn val="all"/>
                </p:endSync>
                <p:childTnLst>
                  <p:par>
                    <p:cTn id="7217" fill="hold">
                      <p:stCondLst>
                        <p:cond delay="0"/>
                      </p:stCondLst>
                      <p:childTnLst>
                        <p:par>
                          <p:cTn id="7218" fill="hold">
                            <p:stCondLst>
                              <p:cond delay="0"/>
                            </p:stCondLst>
                            <p:childTnLst>
                              <p:par>
                                <p:cTn id="7219" presetID="2" presetClass="entr" presetSubtype="3" fill="hold" nodeType="clickEffect">
                                  <p:stCondLst>
                                    <p:cond delay="0"/>
                                  </p:stCondLst>
                                  <p:childTnLst>
                                    <p:set>
                                      <p:cBhvr>
                                        <p:cTn id="7220" dur="1" fill="hold">
                                          <p:stCondLst>
                                            <p:cond delay="0"/>
                                          </p:stCondLst>
                                        </p:cTn>
                                        <p:tgtEl>
                                          <p:spTgt spid="1425"/>
                                        </p:tgtEl>
                                        <p:attrNameLst>
                                          <p:attrName>style.visibility</p:attrName>
                                        </p:attrNameLst>
                                      </p:cBhvr>
                                      <p:to>
                                        <p:strVal val="visible"/>
                                      </p:to>
                                    </p:set>
                                    <p:anim calcmode="lin" valueType="num">
                                      <p:cBhvr additive="base">
                                        <p:cTn id="7221" dur="250" fill="hold"/>
                                        <p:tgtEl>
                                          <p:spTgt spid="1425"/>
                                        </p:tgtEl>
                                        <p:attrNameLst>
                                          <p:attrName>ppt_x</p:attrName>
                                        </p:attrNameLst>
                                      </p:cBhvr>
                                      <p:tavLst>
                                        <p:tav tm="0">
                                          <p:val>
                                            <p:strVal val="1+#ppt_w/2"/>
                                          </p:val>
                                        </p:tav>
                                        <p:tav tm="100000">
                                          <p:val>
                                            <p:strVal val="#ppt_x"/>
                                          </p:val>
                                        </p:tav>
                                      </p:tavLst>
                                    </p:anim>
                                    <p:anim calcmode="lin" valueType="num">
                                      <p:cBhvr additive="base">
                                        <p:cTn id="7222" dur="250" fill="hold"/>
                                        <p:tgtEl>
                                          <p:spTgt spid="1425"/>
                                        </p:tgtEl>
                                        <p:attrNameLst>
                                          <p:attrName>ppt_y</p:attrName>
                                        </p:attrNameLst>
                                      </p:cBhvr>
                                      <p:tavLst>
                                        <p:tav tm="0">
                                          <p:val>
                                            <p:strVal val="0-#ppt_h/2"/>
                                          </p:val>
                                        </p:tav>
                                        <p:tav tm="100000">
                                          <p:val>
                                            <p:strVal val="#ppt_y"/>
                                          </p:val>
                                        </p:tav>
                                      </p:tavLst>
                                    </p:anim>
                                  </p:childTnLst>
                                </p:cTn>
                              </p:par>
                              <p:par>
                                <p:cTn id="7223" presetID="1" presetClass="entr" presetSubtype="0" fill="hold" nodeType="withEffect">
                                  <p:stCondLst>
                                    <p:cond delay="0"/>
                                  </p:stCondLst>
                                  <p:childTnLst>
                                    <p:set>
                                      <p:cBhvr>
                                        <p:cTn id="7224" dur="1" fill="hold">
                                          <p:stCondLst>
                                            <p:cond delay="0"/>
                                          </p:stCondLst>
                                        </p:cTn>
                                        <p:tgtEl>
                                          <p:spTgt spid="1471"/>
                                        </p:tgtEl>
                                        <p:attrNameLst>
                                          <p:attrName>style.visibility</p:attrName>
                                        </p:attrNameLst>
                                      </p:cBhvr>
                                      <p:to>
                                        <p:strVal val="visible"/>
                                      </p:to>
                                    </p:set>
                                  </p:childTnLst>
                                </p:cTn>
                              </p:par>
                            </p:childTnLst>
                          </p:cTn>
                        </p:par>
                      </p:childTnLst>
                    </p:cTn>
                  </p:par>
                </p:childTnLst>
              </p:cTn>
              <p:nextCondLst>
                <p:cond evt="onClick" delay="0">
                  <p:tgtEl>
                    <p:spTgt spid="1428"/>
                  </p:tgtEl>
                </p:cond>
              </p:nextCondLst>
            </p:seq>
            <p:seq concurrent="1" nextAc="seek">
              <p:cTn id="7225" restart="whenNotActive" fill="hold" evtFilter="cancelBubble" nodeType="interactiveSeq">
                <p:stCondLst>
                  <p:cond evt="onClick" delay="0">
                    <p:tgtEl>
                      <p:spTgt spid="1431"/>
                    </p:tgtEl>
                  </p:cond>
                </p:stCondLst>
                <p:endSync evt="end" delay="0">
                  <p:rtn val="all"/>
                </p:endSync>
                <p:childTnLst>
                  <p:par>
                    <p:cTn id="7226" fill="hold">
                      <p:stCondLst>
                        <p:cond delay="0"/>
                      </p:stCondLst>
                      <p:childTnLst>
                        <p:par>
                          <p:cTn id="7227" fill="hold">
                            <p:stCondLst>
                              <p:cond delay="0"/>
                            </p:stCondLst>
                            <p:childTnLst>
                              <p:par>
                                <p:cTn id="7228" presetID="2" presetClass="entr" presetSubtype="3" fill="hold" nodeType="clickEffect">
                                  <p:stCondLst>
                                    <p:cond delay="0"/>
                                  </p:stCondLst>
                                  <p:childTnLst>
                                    <p:set>
                                      <p:cBhvr>
                                        <p:cTn id="7229" dur="1" fill="hold">
                                          <p:stCondLst>
                                            <p:cond delay="0"/>
                                          </p:stCondLst>
                                        </p:cTn>
                                        <p:tgtEl>
                                          <p:spTgt spid="1424"/>
                                        </p:tgtEl>
                                        <p:attrNameLst>
                                          <p:attrName>style.visibility</p:attrName>
                                        </p:attrNameLst>
                                      </p:cBhvr>
                                      <p:to>
                                        <p:strVal val="visible"/>
                                      </p:to>
                                    </p:set>
                                    <p:anim calcmode="lin" valueType="num">
                                      <p:cBhvr additive="base">
                                        <p:cTn id="7230" dur="250" fill="hold"/>
                                        <p:tgtEl>
                                          <p:spTgt spid="1424"/>
                                        </p:tgtEl>
                                        <p:attrNameLst>
                                          <p:attrName>ppt_x</p:attrName>
                                        </p:attrNameLst>
                                      </p:cBhvr>
                                      <p:tavLst>
                                        <p:tav tm="0">
                                          <p:val>
                                            <p:strVal val="1+#ppt_w/2"/>
                                          </p:val>
                                        </p:tav>
                                        <p:tav tm="100000">
                                          <p:val>
                                            <p:strVal val="#ppt_x"/>
                                          </p:val>
                                        </p:tav>
                                      </p:tavLst>
                                    </p:anim>
                                    <p:anim calcmode="lin" valueType="num">
                                      <p:cBhvr additive="base">
                                        <p:cTn id="7231" dur="250" fill="hold"/>
                                        <p:tgtEl>
                                          <p:spTgt spid="1424"/>
                                        </p:tgtEl>
                                        <p:attrNameLst>
                                          <p:attrName>ppt_y</p:attrName>
                                        </p:attrNameLst>
                                      </p:cBhvr>
                                      <p:tavLst>
                                        <p:tav tm="0">
                                          <p:val>
                                            <p:strVal val="0-#ppt_h/2"/>
                                          </p:val>
                                        </p:tav>
                                        <p:tav tm="100000">
                                          <p:val>
                                            <p:strVal val="#ppt_y"/>
                                          </p:val>
                                        </p:tav>
                                      </p:tavLst>
                                    </p:anim>
                                  </p:childTnLst>
                                </p:cTn>
                              </p:par>
                              <p:par>
                                <p:cTn id="7232" presetID="1" presetClass="entr" presetSubtype="0" fill="hold" nodeType="withEffect">
                                  <p:stCondLst>
                                    <p:cond delay="0"/>
                                  </p:stCondLst>
                                  <p:childTnLst>
                                    <p:set>
                                      <p:cBhvr>
                                        <p:cTn id="7233" dur="1" fill="hold">
                                          <p:stCondLst>
                                            <p:cond delay="0"/>
                                          </p:stCondLst>
                                        </p:cTn>
                                        <p:tgtEl>
                                          <p:spTgt spid="1471"/>
                                        </p:tgtEl>
                                        <p:attrNameLst>
                                          <p:attrName>style.visibility</p:attrName>
                                        </p:attrNameLst>
                                      </p:cBhvr>
                                      <p:to>
                                        <p:strVal val="visible"/>
                                      </p:to>
                                    </p:set>
                                  </p:childTnLst>
                                </p:cTn>
                              </p:par>
                            </p:childTnLst>
                          </p:cTn>
                        </p:par>
                      </p:childTnLst>
                    </p:cTn>
                  </p:par>
                </p:childTnLst>
              </p:cTn>
              <p:nextCondLst>
                <p:cond evt="onClick" delay="0">
                  <p:tgtEl>
                    <p:spTgt spid="1431"/>
                  </p:tgtEl>
                </p:cond>
              </p:nextCondLst>
            </p:seq>
            <p:seq concurrent="1" nextAc="seek">
              <p:cTn id="7234" restart="whenNotActive" fill="hold" evtFilter="cancelBubble" nodeType="interactiveSeq">
                <p:stCondLst>
                  <p:cond evt="onClick" delay="0">
                    <p:tgtEl>
                      <p:spTgt spid="1429"/>
                    </p:tgtEl>
                  </p:cond>
                </p:stCondLst>
                <p:endSync evt="end" delay="0">
                  <p:rtn val="all"/>
                </p:endSync>
                <p:childTnLst>
                  <p:par>
                    <p:cTn id="7235" fill="hold">
                      <p:stCondLst>
                        <p:cond delay="0"/>
                      </p:stCondLst>
                      <p:childTnLst>
                        <p:par>
                          <p:cTn id="7236" fill="hold">
                            <p:stCondLst>
                              <p:cond delay="0"/>
                            </p:stCondLst>
                            <p:childTnLst>
                              <p:par>
                                <p:cTn id="7237" presetID="2" presetClass="entr" presetSubtype="3" fill="hold" nodeType="clickEffect">
                                  <p:stCondLst>
                                    <p:cond delay="0"/>
                                  </p:stCondLst>
                                  <p:childTnLst>
                                    <p:set>
                                      <p:cBhvr>
                                        <p:cTn id="7238" dur="1" fill="hold">
                                          <p:stCondLst>
                                            <p:cond delay="0"/>
                                          </p:stCondLst>
                                        </p:cTn>
                                        <p:tgtEl>
                                          <p:spTgt spid="1423"/>
                                        </p:tgtEl>
                                        <p:attrNameLst>
                                          <p:attrName>style.visibility</p:attrName>
                                        </p:attrNameLst>
                                      </p:cBhvr>
                                      <p:to>
                                        <p:strVal val="visible"/>
                                      </p:to>
                                    </p:set>
                                    <p:anim calcmode="lin" valueType="num">
                                      <p:cBhvr additive="base">
                                        <p:cTn id="7239" dur="250" fill="hold"/>
                                        <p:tgtEl>
                                          <p:spTgt spid="1423"/>
                                        </p:tgtEl>
                                        <p:attrNameLst>
                                          <p:attrName>ppt_x</p:attrName>
                                        </p:attrNameLst>
                                      </p:cBhvr>
                                      <p:tavLst>
                                        <p:tav tm="0">
                                          <p:val>
                                            <p:strVal val="1+#ppt_w/2"/>
                                          </p:val>
                                        </p:tav>
                                        <p:tav tm="100000">
                                          <p:val>
                                            <p:strVal val="#ppt_x"/>
                                          </p:val>
                                        </p:tav>
                                      </p:tavLst>
                                    </p:anim>
                                    <p:anim calcmode="lin" valueType="num">
                                      <p:cBhvr additive="base">
                                        <p:cTn id="7240" dur="250" fill="hold"/>
                                        <p:tgtEl>
                                          <p:spTgt spid="1423"/>
                                        </p:tgtEl>
                                        <p:attrNameLst>
                                          <p:attrName>ppt_y</p:attrName>
                                        </p:attrNameLst>
                                      </p:cBhvr>
                                      <p:tavLst>
                                        <p:tav tm="0">
                                          <p:val>
                                            <p:strVal val="0-#ppt_h/2"/>
                                          </p:val>
                                        </p:tav>
                                        <p:tav tm="100000">
                                          <p:val>
                                            <p:strVal val="#ppt_y"/>
                                          </p:val>
                                        </p:tav>
                                      </p:tavLst>
                                    </p:anim>
                                  </p:childTnLst>
                                </p:cTn>
                              </p:par>
                              <p:par>
                                <p:cTn id="7241" presetID="1" presetClass="entr" presetSubtype="0" fill="hold" nodeType="withEffect">
                                  <p:stCondLst>
                                    <p:cond delay="0"/>
                                  </p:stCondLst>
                                  <p:childTnLst>
                                    <p:set>
                                      <p:cBhvr>
                                        <p:cTn id="7242" dur="1" fill="hold">
                                          <p:stCondLst>
                                            <p:cond delay="0"/>
                                          </p:stCondLst>
                                        </p:cTn>
                                        <p:tgtEl>
                                          <p:spTgt spid="1471"/>
                                        </p:tgtEl>
                                        <p:attrNameLst>
                                          <p:attrName>style.visibility</p:attrName>
                                        </p:attrNameLst>
                                      </p:cBhvr>
                                      <p:to>
                                        <p:strVal val="visible"/>
                                      </p:to>
                                    </p:set>
                                  </p:childTnLst>
                                </p:cTn>
                              </p:par>
                            </p:childTnLst>
                          </p:cTn>
                        </p:par>
                      </p:childTnLst>
                    </p:cTn>
                  </p:par>
                </p:childTnLst>
              </p:cTn>
              <p:nextCondLst>
                <p:cond evt="onClick" delay="0">
                  <p:tgtEl>
                    <p:spTgt spid="1429"/>
                  </p:tgtEl>
                </p:cond>
              </p:nextCondLst>
            </p:seq>
            <p:seq concurrent="1" nextAc="seek">
              <p:cTn id="7243" restart="whenNotActive" fill="hold" evtFilter="cancelBubble" nodeType="interactiveSeq">
                <p:stCondLst>
                  <p:cond evt="onClick" delay="0">
                    <p:tgtEl>
                      <p:spTgt spid="1430"/>
                    </p:tgtEl>
                  </p:cond>
                </p:stCondLst>
                <p:endSync evt="end" delay="0">
                  <p:rtn val="all"/>
                </p:endSync>
                <p:childTnLst>
                  <p:par>
                    <p:cTn id="7244" fill="hold">
                      <p:stCondLst>
                        <p:cond delay="0"/>
                      </p:stCondLst>
                      <p:childTnLst>
                        <p:par>
                          <p:cTn id="7245" fill="hold">
                            <p:stCondLst>
                              <p:cond delay="0"/>
                            </p:stCondLst>
                            <p:childTnLst>
                              <p:par>
                                <p:cTn id="7246" presetID="2" presetClass="entr" presetSubtype="3" fill="hold" nodeType="clickEffect">
                                  <p:stCondLst>
                                    <p:cond delay="0"/>
                                  </p:stCondLst>
                                  <p:childTnLst>
                                    <p:set>
                                      <p:cBhvr>
                                        <p:cTn id="7247" dur="1" fill="hold">
                                          <p:stCondLst>
                                            <p:cond delay="0"/>
                                          </p:stCondLst>
                                        </p:cTn>
                                        <p:tgtEl>
                                          <p:spTgt spid="1427"/>
                                        </p:tgtEl>
                                        <p:attrNameLst>
                                          <p:attrName>style.visibility</p:attrName>
                                        </p:attrNameLst>
                                      </p:cBhvr>
                                      <p:to>
                                        <p:strVal val="visible"/>
                                      </p:to>
                                    </p:set>
                                    <p:anim calcmode="lin" valueType="num">
                                      <p:cBhvr additive="base">
                                        <p:cTn id="7248" dur="250" fill="hold"/>
                                        <p:tgtEl>
                                          <p:spTgt spid="1427"/>
                                        </p:tgtEl>
                                        <p:attrNameLst>
                                          <p:attrName>ppt_x</p:attrName>
                                        </p:attrNameLst>
                                      </p:cBhvr>
                                      <p:tavLst>
                                        <p:tav tm="0">
                                          <p:val>
                                            <p:strVal val="1+#ppt_w/2"/>
                                          </p:val>
                                        </p:tav>
                                        <p:tav tm="100000">
                                          <p:val>
                                            <p:strVal val="#ppt_x"/>
                                          </p:val>
                                        </p:tav>
                                      </p:tavLst>
                                    </p:anim>
                                    <p:anim calcmode="lin" valueType="num">
                                      <p:cBhvr additive="base">
                                        <p:cTn id="7249" dur="250" fill="hold"/>
                                        <p:tgtEl>
                                          <p:spTgt spid="1427"/>
                                        </p:tgtEl>
                                        <p:attrNameLst>
                                          <p:attrName>ppt_y</p:attrName>
                                        </p:attrNameLst>
                                      </p:cBhvr>
                                      <p:tavLst>
                                        <p:tav tm="0">
                                          <p:val>
                                            <p:strVal val="0-#ppt_h/2"/>
                                          </p:val>
                                        </p:tav>
                                        <p:tav tm="100000">
                                          <p:val>
                                            <p:strVal val="#ppt_y"/>
                                          </p:val>
                                        </p:tav>
                                      </p:tavLst>
                                    </p:anim>
                                  </p:childTnLst>
                                </p:cTn>
                              </p:par>
                              <p:par>
                                <p:cTn id="7250" presetID="1" presetClass="entr" presetSubtype="0" fill="hold" nodeType="withEffect">
                                  <p:stCondLst>
                                    <p:cond delay="0"/>
                                  </p:stCondLst>
                                  <p:childTnLst>
                                    <p:set>
                                      <p:cBhvr>
                                        <p:cTn id="7251" dur="1" fill="hold">
                                          <p:stCondLst>
                                            <p:cond delay="0"/>
                                          </p:stCondLst>
                                        </p:cTn>
                                        <p:tgtEl>
                                          <p:spTgt spid="1471"/>
                                        </p:tgtEl>
                                        <p:attrNameLst>
                                          <p:attrName>style.visibility</p:attrName>
                                        </p:attrNameLst>
                                      </p:cBhvr>
                                      <p:to>
                                        <p:strVal val="visible"/>
                                      </p:to>
                                    </p:set>
                                  </p:childTnLst>
                                </p:cTn>
                              </p:par>
                            </p:childTnLst>
                          </p:cTn>
                        </p:par>
                      </p:childTnLst>
                    </p:cTn>
                  </p:par>
                </p:childTnLst>
              </p:cTn>
              <p:nextCondLst>
                <p:cond evt="onClick" delay="0">
                  <p:tgtEl>
                    <p:spTgt spid="1430"/>
                  </p:tgtEl>
                </p:cond>
              </p:nextCondLst>
            </p:seq>
            <p:seq concurrent="1" nextAc="seek">
              <p:cTn id="7252" restart="whenNotActive" fill="hold" evtFilter="cancelBubble" nodeType="interactiveSeq">
                <p:stCondLst>
                  <p:cond evt="onClick" delay="0">
                    <p:tgtEl>
                      <p:spTgt spid="1426"/>
                    </p:tgtEl>
                  </p:cond>
                </p:stCondLst>
                <p:endSync evt="end" delay="0">
                  <p:rtn val="all"/>
                </p:endSync>
                <p:childTnLst>
                  <p:par>
                    <p:cTn id="7253" fill="hold">
                      <p:stCondLst>
                        <p:cond delay="0"/>
                      </p:stCondLst>
                      <p:childTnLst>
                        <p:par>
                          <p:cTn id="7254" fill="hold">
                            <p:stCondLst>
                              <p:cond delay="0"/>
                            </p:stCondLst>
                            <p:childTnLst>
                              <p:par>
                                <p:cTn id="7255" presetID="2" presetClass="entr" presetSubtype="3" fill="hold" nodeType="clickEffect">
                                  <p:stCondLst>
                                    <p:cond delay="0"/>
                                  </p:stCondLst>
                                  <p:childTnLst>
                                    <p:set>
                                      <p:cBhvr>
                                        <p:cTn id="7256" dur="1" fill="hold">
                                          <p:stCondLst>
                                            <p:cond delay="0"/>
                                          </p:stCondLst>
                                        </p:cTn>
                                        <p:tgtEl>
                                          <p:spTgt spid="1432"/>
                                        </p:tgtEl>
                                        <p:attrNameLst>
                                          <p:attrName>style.visibility</p:attrName>
                                        </p:attrNameLst>
                                      </p:cBhvr>
                                      <p:to>
                                        <p:strVal val="visible"/>
                                      </p:to>
                                    </p:set>
                                    <p:anim calcmode="lin" valueType="num">
                                      <p:cBhvr additive="base">
                                        <p:cTn id="7257" dur="250" fill="hold"/>
                                        <p:tgtEl>
                                          <p:spTgt spid="1432"/>
                                        </p:tgtEl>
                                        <p:attrNameLst>
                                          <p:attrName>ppt_x</p:attrName>
                                        </p:attrNameLst>
                                      </p:cBhvr>
                                      <p:tavLst>
                                        <p:tav tm="0">
                                          <p:val>
                                            <p:strVal val="1+#ppt_w/2"/>
                                          </p:val>
                                        </p:tav>
                                        <p:tav tm="100000">
                                          <p:val>
                                            <p:strVal val="#ppt_x"/>
                                          </p:val>
                                        </p:tav>
                                      </p:tavLst>
                                    </p:anim>
                                    <p:anim calcmode="lin" valueType="num">
                                      <p:cBhvr additive="base">
                                        <p:cTn id="7258" dur="250" fill="hold"/>
                                        <p:tgtEl>
                                          <p:spTgt spid="1432"/>
                                        </p:tgtEl>
                                        <p:attrNameLst>
                                          <p:attrName>ppt_y</p:attrName>
                                        </p:attrNameLst>
                                      </p:cBhvr>
                                      <p:tavLst>
                                        <p:tav tm="0">
                                          <p:val>
                                            <p:strVal val="0-#ppt_h/2"/>
                                          </p:val>
                                        </p:tav>
                                        <p:tav tm="100000">
                                          <p:val>
                                            <p:strVal val="#ppt_y"/>
                                          </p:val>
                                        </p:tav>
                                      </p:tavLst>
                                    </p:anim>
                                  </p:childTnLst>
                                </p:cTn>
                              </p:par>
                              <p:par>
                                <p:cTn id="7259" presetID="1" presetClass="entr" presetSubtype="0" fill="hold" nodeType="withEffect">
                                  <p:stCondLst>
                                    <p:cond delay="0"/>
                                  </p:stCondLst>
                                  <p:childTnLst>
                                    <p:set>
                                      <p:cBhvr>
                                        <p:cTn id="7260" dur="1" fill="hold">
                                          <p:stCondLst>
                                            <p:cond delay="0"/>
                                          </p:stCondLst>
                                        </p:cTn>
                                        <p:tgtEl>
                                          <p:spTgt spid="1471"/>
                                        </p:tgtEl>
                                        <p:attrNameLst>
                                          <p:attrName>style.visibility</p:attrName>
                                        </p:attrNameLst>
                                      </p:cBhvr>
                                      <p:to>
                                        <p:strVal val="visible"/>
                                      </p:to>
                                    </p:set>
                                  </p:childTnLst>
                                </p:cTn>
                              </p:par>
                            </p:childTnLst>
                          </p:cTn>
                        </p:par>
                      </p:childTnLst>
                    </p:cTn>
                  </p:par>
                </p:childTnLst>
              </p:cTn>
              <p:nextCondLst>
                <p:cond evt="onClick" delay="0">
                  <p:tgtEl>
                    <p:spTgt spid="1426"/>
                  </p:tgtEl>
                </p:cond>
              </p:nextCondLst>
            </p:seq>
            <p:seq concurrent="1" nextAc="seek">
              <p:cTn id="7261" restart="whenNotActive" fill="hold" evtFilter="cancelBubble" nodeType="interactiveSeq">
                <p:stCondLst>
                  <p:cond evt="onClick" delay="0">
                    <p:tgtEl>
                      <p:spTgt spid="1437"/>
                    </p:tgtEl>
                  </p:cond>
                </p:stCondLst>
                <p:endSync evt="end" delay="0">
                  <p:rtn val="all"/>
                </p:endSync>
                <p:childTnLst>
                  <p:par>
                    <p:cTn id="7262" fill="hold">
                      <p:stCondLst>
                        <p:cond delay="0"/>
                      </p:stCondLst>
                      <p:childTnLst>
                        <p:par>
                          <p:cTn id="7263" fill="hold">
                            <p:stCondLst>
                              <p:cond delay="0"/>
                            </p:stCondLst>
                            <p:childTnLst>
                              <p:par>
                                <p:cTn id="7264" presetID="2" presetClass="entr" presetSubtype="3" fill="hold" nodeType="clickEffect">
                                  <p:stCondLst>
                                    <p:cond delay="0"/>
                                  </p:stCondLst>
                                  <p:childTnLst>
                                    <p:set>
                                      <p:cBhvr>
                                        <p:cTn id="7265" dur="1" fill="hold">
                                          <p:stCondLst>
                                            <p:cond delay="0"/>
                                          </p:stCondLst>
                                        </p:cTn>
                                        <p:tgtEl>
                                          <p:spTgt spid="1434"/>
                                        </p:tgtEl>
                                        <p:attrNameLst>
                                          <p:attrName>style.visibility</p:attrName>
                                        </p:attrNameLst>
                                      </p:cBhvr>
                                      <p:to>
                                        <p:strVal val="visible"/>
                                      </p:to>
                                    </p:set>
                                    <p:anim calcmode="lin" valueType="num">
                                      <p:cBhvr additive="base">
                                        <p:cTn id="7266" dur="250" fill="hold"/>
                                        <p:tgtEl>
                                          <p:spTgt spid="1434"/>
                                        </p:tgtEl>
                                        <p:attrNameLst>
                                          <p:attrName>ppt_x</p:attrName>
                                        </p:attrNameLst>
                                      </p:cBhvr>
                                      <p:tavLst>
                                        <p:tav tm="0">
                                          <p:val>
                                            <p:strVal val="1+#ppt_w/2"/>
                                          </p:val>
                                        </p:tav>
                                        <p:tav tm="100000">
                                          <p:val>
                                            <p:strVal val="#ppt_x"/>
                                          </p:val>
                                        </p:tav>
                                      </p:tavLst>
                                    </p:anim>
                                    <p:anim calcmode="lin" valueType="num">
                                      <p:cBhvr additive="base">
                                        <p:cTn id="7267" dur="250" fill="hold"/>
                                        <p:tgtEl>
                                          <p:spTgt spid="1434"/>
                                        </p:tgtEl>
                                        <p:attrNameLst>
                                          <p:attrName>ppt_y</p:attrName>
                                        </p:attrNameLst>
                                      </p:cBhvr>
                                      <p:tavLst>
                                        <p:tav tm="0">
                                          <p:val>
                                            <p:strVal val="0-#ppt_h/2"/>
                                          </p:val>
                                        </p:tav>
                                        <p:tav tm="100000">
                                          <p:val>
                                            <p:strVal val="#ppt_y"/>
                                          </p:val>
                                        </p:tav>
                                      </p:tavLst>
                                    </p:anim>
                                  </p:childTnLst>
                                </p:cTn>
                              </p:par>
                              <p:par>
                                <p:cTn id="7268" presetID="1" presetClass="entr" presetSubtype="0" fill="hold" nodeType="withEffect">
                                  <p:stCondLst>
                                    <p:cond delay="0"/>
                                  </p:stCondLst>
                                  <p:childTnLst>
                                    <p:set>
                                      <p:cBhvr>
                                        <p:cTn id="7269" dur="1" fill="hold">
                                          <p:stCondLst>
                                            <p:cond delay="0"/>
                                          </p:stCondLst>
                                        </p:cTn>
                                        <p:tgtEl>
                                          <p:spTgt spid="1472"/>
                                        </p:tgtEl>
                                        <p:attrNameLst>
                                          <p:attrName>style.visibility</p:attrName>
                                        </p:attrNameLst>
                                      </p:cBhvr>
                                      <p:to>
                                        <p:strVal val="visible"/>
                                      </p:to>
                                    </p:set>
                                  </p:childTnLst>
                                </p:cTn>
                              </p:par>
                            </p:childTnLst>
                          </p:cTn>
                        </p:par>
                      </p:childTnLst>
                    </p:cTn>
                  </p:par>
                </p:childTnLst>
              </p:cTn>
              <p:nextCondLst>
                <p:cond evt="onClick" delay="0">
                  <p:tgtEl>
                    <p:spTgt spid="1437"/>
                  </p:tgtEl>
                </p:cond>
              </p:nextCondLst>
            </p:seq>
            <p:seq concurrent="1" nextAc="seek">
              <p:cTn id="7270" restart="whenNotActive" fill="hold" evtFilter="cancelBubble" nodeType="interactiveSeq">
                <p:stCondLst>
                  <p:cond evt="onClick" delay="0">
                    <p:tgtEl>
                      <p:spTgt spid="1441"/>
                    </p:tgtEl>
                  </p:cond>
                </p:stCondLst>
                <p:endSync evt="end" delay="0">
                  <p:rtn val="all"/>
                </p:endSync>
                <p:childTnLst>
                  <p:par>
                    <p:cTn id="7271" fill="hold">
                      <p:stCondLst>
                        <p:cond delay="0"/>
                      </p:stCondLst>
                      <p:childTnLst>
                        <p:par>
                          <p:cTn id="7272" fill="hold">
                            <p:stCondLst>
                              <p:cond delay="0"/>
                            </p:stCondLst>
                            <p:childTnLst>
                              <p:par>
                                <p:cTn id="7273" presetID="2" presetClass="entr" presetSubtype="3" fill="hold" nodeType="clickEffect">
                                  <p:stCondLst>
                                    <p:cond delay="0"/>
                                  </p:stCondLst>
                                  <p:childTnLst>
                                    <p:set>
                                      <p:cBhvr>
                                        <p:cTn id="7274" dur="1" fill="hold">
                                          <p:stCondLst>
                                            <p:cond delay="0"/>
                                          </p:stCondLst>
                                        </p:cTn>
                                        <p:tgtEl>
                                          <p:spTgt spid="1433"/>
                                        </p:tgtEl>
                                        <p:attrNameLst>
                                          <p:attrName>style.visibility</p:attrName>
                                        </p:attrNameLst>
                                      </p:cBhvr>
                                      <p:to>
                                        <p:strVal val="visible"/>
                                      </p:to>
                                    </p:set>
                                    <p:anim calcmode="lin" valueType="num">
                                      <p:cBhvr additive="base">
                                        <p:cTn id="7275" dur="250" fill="hold"/>
                                        <p:tgtEl>
                                          <p:spTgt spid="1433"/>
                                        </p:tgtEl>
                                        <p:attrNameLst>
                                          <p:attrName>ppt_x</p:attrName>
                                        </p:attrNameLst>
                                      </p:cBhvr>
                                      <p:tavLst>
                                        <p:tav tm="0">
                                          <p:val>
                                            <p:strVal val="1+#ppt_w/2"/>
                                          </p:val>
                                        </p:tav>
                                        <p:tav tm="100000">
                                          <p:val>
                                            <p:strVal val="#ppt_x"/>
                                          </p:val>
                                        </p:tav>
                                      </p:tavLst>
                                    </p:anim>
                                    <p:anim calcmode="lin" valueType="num">
                                      <p:cBhvr additive="base">
                                        <p:cTn id="7276" dur="250" fill="hold"/>
                                        <p:tgtEl>
                                          <p:spTgt spid="1433"/>
                                        </p:tgtEl>
                                        <p:attrNameLst>
                                          <p:attrName>ppt_y</p:attrName>
                                        </p:attrNameLst>
                                      </p:cBhvr>
                                      <p:tavLst>
                                        <p:tav tm="0">
                                          <p:val>
                                            <p:strVal val="0-#ppt_h/2"/>
                                          </p:val>
                                        </p:tav>
                                        <p:tav tm="100000">
                                          <p:val>
                                            <p:strVal val="#ppt_y"/>
                                          </p:val>
                                        </p:tav>
                                      </p:tavLst>
                                    </p:anim>
                                  </p:childTnLst>
                                </p:cTn>
                              </p:par>
                              <p:par>
                                <p:cTn id="7277" presetID="1" presetClass="entr" presetSubtype="0" fill="hold" nodeType="withEffect">
                                  <p:stCondLst>
                                    <p:cond delay="0"/>
                                  </p:stCondLst>
                                  <p:childTnLst>
                                    <p:set>
                                      <p:cBhvr>
                                        <p:cTn id="7278" dur="1" fill="hold">
                                          <p:stCondLst>
                                            <p:cond delay="0"/>
                                          </p:stCondLst>
                                        </p:cTn>
                                        <p:tgtEl>
                                          <p:spTgt spid="1472"/>
                                        </p:tgtEl>
                                        <p:attrNameLst>
                                          <p:attrName>style.visibility</p:attrName>
                                        </p:attrNameLst>
                                      </p:cBhvr>
                                      <p:to>
                                        <p:strVal val="visible"/>
                                      </p:to>
                                    </p:set>
                                  </p:childTnLst>
                                </p:cTn>
                              </p:par>
                            </p:childTnLst>
                          </p:cTn>
                        </p:par>
                      </p:childTnLst>
                    </p:cTn>
                  </p:par>
                </p:childTnLst>
              </p:cTn>
              <p:nextCondLst>
                <p:cond evt="onClick" delay="0">
                  <p:tgtEl>
                    <p:spTgt spid="1441"/>
                  </p:tgtEl>
                </p:cond>
              </p:nextCondLst>
            </p:seq>
            <p:seq concurrent="1" nextAc="seek">
              <p:cTn id="7279" restart="whenNotActive" fill="hold" evtFilter="cancelBubble" nodeType="interactiveSeq">
                <p:stCondLst>
                  <p:cond evt="onClick" delay="0">
                    <p:tgtEl>
                      <p:spTgt spid="1439"/>
                    </p:tgtEl>
                  </p:cond>
                </p:stCondLst>
                <p:endSync evt="end" delay="0">
                  <p:rtn val="all"/>
                </p:endSync>
                <p:childTnLst>
                  <p:par>
                    <p:cTn id="7280" fill="hold">
                      <p:stCondLst>
                        <p:cond delay="0"/>
                      </p:stCondLst>
                      <p:childTnLst>
                        <p:par>
                          <p:cTn id="7281" fill="hold">
                            <p:stCondLst>
                              <p:cond delay="0"/>
                            </p:stCondLst>
                            <p:childTnLst>
                              <p:par>
                                <p:cTn id="7282" presetID="2" presetClass="entr" presetSubtype="3" fill="hold" nodeType="clickEffect">
                                  <p:stCondLst>
                                    <p:cond delay="0"/>
                                  </p:stCondLst>
                                  <p:childTnLst>
                                    <p:set>
                                      <p:cBhvr>
                                        <p:cTn id="7283" dur="1" fill="hold">
                                          <p:stCondLst>
                                            <p:cond delay="0"/>
                                          </p:stCondLst>
                                        </p:cTn>
                                        <p:tgtEl>
                                          <p:spTgt spid="1255"/>
                                        </p:tgtEl>
                                        <p:attrNameLst>
                                          <p:attrName>style.visibility</p:attrName>
                                        </p:attrNameLst>
                                      </p:cBhvr>
                                      <p:to>
                                        <p:strVal val="visible"/>
                                      </p:to>
                                    </p:set>
                                    <p:anim calcmode="lin" valueType="num">
                                      <p:cBhvr additive="base">
                                        <p:cTn id="7284" dur="250" fill="hold"/>
                                        <p:tgtEl>
                                          <p:spTgt spid="1255"/>
                                        </p:tgtEl>
                                        <p:attrNameLst>
                                          <p:attrName>ppt_x</p:attrName>
                                        </p:attrNameLst>
                                      </p:cBhvr>
                                      <p:tavLst>
                                        <p:tav tm="0">
                                          <p:val>
                                            <p:strVal val="1+#ppt_w/2"/>
                                          </p:val>
                                        </p:tav>
                                        <p:tav tm="100000">
                                          <p:val>
                                            <p:strVal val="#ppt_x"/>
                                          </p:val>
                                        </p:tav>
                                      </p:tavLst>
                                    </p:anim>
                                    <p:anim calcmode="lin" valueType="num">
                                      <p:cBhvr additive="base">
                                        <p:cTn id="7285" dur="250" fill="hold"/>
                                        <p:tgtEl>
                                          <p:spTgt spid="1255"/>
                                        </p:tgtEl>
                                        <p:attrNameLst>
                                          <p:attrName>ppt_y</p:attrName>
                                        </p:attrNameLst>
                                      </p:cBhvr>
                                      <p:tavLst>
                                        <p:tav tm="0">
                                          <p:val>
                                            <p:strVal val="0-#ppt_h/2"/>
                                          </p:val>
                                        </p:tav>
                                        <p:tav tm="100000">
                                          <p:val>
                                            <p:strVal val="#ppt_y"/>
                                          </p:val>
                                        </p:tav>
                                      </p:tavLst>
                                    </p:anim>
                                  </p:childTnLst>
                                </p:cTn>
                              </p:par>
                              <p:par>
                                <p:cTn id="7286" presetID="1" presetClass="entr" presetSubtype="0" fill="hold" nodeType="withEffect">
                                  <p:stCondLst>
                                    <p:cond delay="0"/>
                                  </p:stCondLst>
                                  <p:childTnLst>
                                    <p:set>
                                      <p:cBhvr>
                                        <p:cTn id="7287" dur="1" fill="hold">
                                          <p:stCondLst>
                                            <p:cond delay="0"/>
                                          </p:stCondLst>
                                        </p:cTn>
                                        <p:tgtEl>
                                          <p:spTgt spid="1472"/>
                                        </p:tgtEl>
                                        <p:attrNameLst>
                                          <p:attrName>style.visibility</p:attrName>
                                        </p:attrNameLst>
                                      </p:cBhvr>
                                      <p:to>
                                        <p:strVal val="visible"/>
                                      </p:to>
                                    </p:set>
                                  </p:childTnLst>
                                </p:cTn>
                              </p:par>
                            </p:childTnLst>
                          </p:cTn>
                        </p:par>
                      </p:childTnLst>
                    </p:cTn>
                  </p:par>
                </p:childTnLst>
              </p:cTn>
              <p:nextCondLst>
                <p:cond evt="onClick" delay="0">
                  <p:tgtEl>
                    <p:spTgt spid="1439"/>
                  </p:tgtEl>
                </p:cond>
              </p:nextCondLst>
            </p:seq>
            <p:seq concurrent="1" nextAc="seek">
              <p:cTn id="7288" restart="whenNotActive" fill="hold" evtFilter="cancelBubble" nodeType="interactiveSeq">
                <p:stCondLst>
                  <p:cond evt="onClick" delay="0">
                    <p:tgtEl>
                      <p:spTgt spid="1440"/>
                    </p:tgtEl>
                  </p:cond>
                </p:stCondLst>
                <p:endSync evt="end" delay="0">
                  <p:rtn val="all"/>
                </p:endSync>
                <p:childTnLst>
                  <p:par>
                    <p:cTn id="7289" fill="hold">
                      <p:stCondLst>
                        <p:cond delay="0"/>
                      </p:stCondLst>
                      <p:childTnLst>
                        <p:par>
                          <p:cTn id="7290" fill="hold">
                            <p:stCondLst>
                              <p:cond delay="0"/>
                            </p:stCondLst>
                            <p:childTnLst>
                              <p:par>
                                <p:cTn id="7291" presetID="2" presetClass="entr" presetSubtype="3" fill="hold" nodeType="clickEffect">
                                  <p:stCondLst>
                                    <p:cond delay="0"/>
                                  </p:stCondLst>
                                  <p:childTnLst>
                                    <p:set>
                                      <p:cBhvr>
                                        <p:cTn id="7292" dur="1" fill="hold">
                                          <p:stCondLst>
                                            <p:cond delay="0"/>
                                          </p:stCondLst>
                                        </p:cTn>
                                        <p:tgtEl>
                                          <p:spTgt spid="1436"/>
                                        </p:tgtEl>
                                        <p:attrNameLst>
                                          <p:attrName>style.visibility</p:attrName>
                                        </p:attrNameLst>
                                      </p:cBhvr>
                                      <p:to>
                                        <p:strVal val="visible"/>
                                      </p:to>
                                    </p:set>
                                    <p:anim calcmode="lin" valueType="num">
                                      <p:cBhvr additive="base">
                                        <p:cTn id="7293" dur="250" fill="hold"/>
                                        <p:tgtEl>
                                          <p:spTgt spid="1436"/>
                                        </p:tgtEl>
                                        <p:attrNameLst>
                                          <p:attrName>ppt_x</p:attrName>
                                        </p:attrNameLst>
                                      </p:cBhvr>
                                      <p:tavLst>
                                        <p:tav tm="0">
                                          <p:val>
                                            <p:strVal val="1+#ppt_w/2"/>
                                          </p:val>
                                        </p:tav>
                                        <p:tav tm="100000">
                                          <p:val>
                                            <p:strVal val="#ppt_x"/>
                                          </p:val>
                                        </p:tav>
                                      </p:tavLst>
                                    </p:anim>
                                    <p:anim calcmode="lin" valueType="num">
                                      <p:cBhvr additive="base">
                                        <p:cTn id="7294" dur="250" fill="hold"/>
                                        <p:tgtEl>
                                          <p:spTgt spid="1436"/>
                                        </p:tgtEl>
                                        <p:attrNameLst>
                                          <p:attrName>ppt_y</p:attrName>
                                        </p:attrNameLst>
                                      </p:cBhvr>
                                      <p:tavLst>
                                        <p:tav tm="0">
                                          <p:val>
                                            <p:strVal val="0-#ppt_h/2"/>
                                          </p:val>
                                        </p:tav>
                                        <p:tav tm="100000">
                                          <p:val>
                                            <p:strVal val="#ppt_y"/>
                                          </p:val>
                                        </p:tav>
                                      </p:tavLst>
                                    </p:anim>
                                  </p:childTnLst>
                                </p:cTn>
                              </p:par>
                              <p:par>
                                <p:cTn id="7295" presetID="1" presetClass="entr" presetSubtype="0" fill="hold" nodeType="withEffect">
                                  <p:stCondLst>
                                    <p:cond delay="0"/>
                                  </p:stCondLst>
                                  <p:childTnLst>
                                    <p:set>
                                      <p:cBhvr>
                                        <p:cTn id="7296" dur="1" fill="hold">
                                          <p:stCondLst>
                                            <p:cond delay="0"/>
                                          </p:stCondLst>
                                        </p:cTn>
                                        <p:tgtEl>
                                          <p:spTgt spid="1472"/>
                                        </p:tgtEl>
                                        <p:attrNameLst>
                                          <p:attrName>style.visibility</p:attrName>
                                        </p:attrNameLst>
                                      </p:cBhvr>
                                      <p:to>
                                        <p:strVal val="visible"/>
                                      </p:to>
                                    </p:set>
                                  </p:childTnLst>
                                </p:cTn>
                              </p:par>
                            </p:childTnLst>
                          </p:cTn>
                        </p:par>
                      </p:childTnLst>
                    </p:cTn>
                  </p:par>
                </p:childTnLst>
              </p:cTn>
              <p:nextCondLst>
                <p:cond evt="onClick" delay="0">
                  <p:tgtEl>
                    <p:spTgt spid="1440"/>
                  </p:tgtEl>
                </p:cond>
              </p:nextCondLst>
            </p:seq>
            <p:seq concurrent="1" nextAc="seek">
              <p:cTn id="7297" restart="whenNotActive" fill="hold" evtFilter="cancelBubble" nodeType="interactiveSeq">
                <p:stCondLst>
                  <p:cond evt="onClick" delay="0">
                    <p:tgtEl>
                      <p:spTgt spid="1435"/>
                    </p:tgtEl>
                  </p:cond>
                </p:stCondLst>
                <p:endSync evt="end" delay="0">
                  <p:rtn val="all"/>
                </p:endSync>
                <p:childTnLst>
                  <p:par>
                    <p:cTn id="7298" fill="hold">
                      <p:stCondLst>
                        <p:cond delay="0"/>
                      </p:stCondLst>
                      <p:childTnLst>
                        <p:par>
                          <p:cTn id="7299" fill="hold">
                            <p:stCondLst>
                              <p:cond delay="0"/>
                            </p:stCondLst>
                            <p:childTnLst>
                              <p:par>
                                <p:cTn id="7300" presetID="2" presetClass="entr" presetSubtype="3" fill="hold" nodeType="clickEffect">
                                  <p:stCondLst>
                                    <p:cond delay="0"/>
                                  </p:stCondLst>
                                  <p:childTnLst>
                                    <p:set>
                                      <p:cBhvr>
                                        <p:cTn id="7301" dur="1" fill="hold">
                                          <p:stCondLst>
                                            <p:cond delay="0"/>
                                          </p:stCondLst>
                                        </p:cTn>
                                        <p:tgtEl>
                                          <p:spTgt spid="1442"/>
                                        </p:tgtEl>
                                        <p:attrNameLst>
                                          <p:attrName>style.visibility</p:attrName>
                                        </p:attrNameLst>
                                      </p:cBhvr>
                                      <p:to>
                                        <p:strVal val="visible"/>
                                      </p:to>
                                    </p:set>
                                    <p:anim calcmode="lin" valueType="num">
                                      <p:cBhvr additive="base">
                                        <p:cTn id="7302" dur="250" fill="hold"/>
                                        <p:tgtEl>
                                          <p:spTgt spid="1442"/>
                                        </p:tgtEl>
                                        <p:attrNameLst>
                                          <p:attrName>ppt_x</p:attrName>
                                        </p:attrNameLst>
                                      </p:cBhvr>
                                      <p:tavLst>
                                        <p:tav tm="0">
                                          <p:val>
                                            <p:strVal val="1+#ppt_w/2"/>
                                          </p:val>
                                        </p:tav>
                                        <p:tav tm="100000">
                                          <p:val>
                                            <p:strVal val="#ppt_x"/>
                                          </p:val>
                                        </p:tav>
                                      </p:tavLst>
                                    </p:anim>
                                    <p:anim calcmode="lin" valueType="num">
                                      <p:cBhvr additive="base">
                                        <p:cTn id="7303" dur="250" fill="hold"/>
                                        <p:tgtEl>
                                          <p:spTgt spid="1442"/>
                                        </p:tgtEl>
                                        <p:attrNameLst>
                                          <p:attrName>ppt_y</p:attrName>
                                        </p:attrNameLst>
                                      </p:cBhvr>
                                      <p:tavLst>
                                        <p:tav tm="0">
                                          <p:val>
                                            <p:strVal val="0-#ppt_h/2"/>
                                          </p:val>
                                        </p:tav>
                                        <p:tav tm="100000">
                                          <p:val>
                                            <p:strVal val="#ppt_y"/>
                                          </p:val>
                                        </p:tav>
                                      </p:tavLst>
                                    </p:anim>
                                  </p:childTnLst>
                                </p:cTn>
                              </p:par>
                              <p:par>
                                <p:cTn id="7304" presetID="1" presetClass="entr" presetSubtype="0" fill="hold" nodeType="withEffect">
                                  <p:stCondLst>
                                    <p:cond delay="0"/>
                                  </p:stCondLst>
                                  <p:childTnLst>
                                    <p:set>
                                      <p:cBhvr>
                                        <p:cTn id="7305" dur="1" fill="hold">
                                          <p:stCondLst>
                                            <p:cond delay="0"/>
                                          </p:stCondLst>
                                        </p:cTn>
                                        <p:tgtEl>
                                          <p:spTgt spid="1472"/>
                                        </p:tgtEl>
                                        <p:attrNameLst>
                                          <p:attrName>style.visibility</p:attrName>
                                        </p:attrNameLst>
                                      </p:cBhvr>
                                      <p:to>
                                        <p:strVal val="visible"/>
                                      </p:to>
                                    </p:set>
                                  </p:childTnLst>
                                </p:cTn>
                              </p:par>
                            </p:childTnLst>
                          </p:cTn>
                        </p:par>
                      </p:childTnLst>
                    </p:cTn>
                  </p:par>
                </p:childTnLst>
              </p:cTn>
              <p:nextCondLst>
                <p:cond evt="onClick" delay="0">
                  <p:tgtEl>
                    <p:spTgt spid="1435"/>
                  </p:tgtEl>
                </p:cond>
              </p:nextCondLst>
            </p:seq>
            <p:seq concurrent="1" nextAc="seek">
              <p:cTn id="7306" restart="whenNotActive" fill="hold" evtFilter="cancelBubble" nodeType="interactiveSeq">
                <p:stCondLst>
                  <p:cond evt="onClick" delay="0">
                    <p:tgtEl>
                      <p:spTgt spid="1444"/>
                    </p:tgtEl>
                  </p:cond>
                </p:stCondLst>
                <p:endSync evt="end" delay="0">
                  <p:rtn val="all"/>
                </p:endSync>
                <p:childTnLst>
                  <p:par>
                    <p:cTn id="7307" fill="hold">
                      <p:stCondLst>
                        <p:cond delay="0"/>
                      </p:stCondLst>
                      <p:childTnLst>
                        <p:par>
                          <p:cTn id="7308" fill="hold">
                            <p:stCondLst>
                              <p:cond delay="0"/>
                            </p:stCondLst>
                            <p:childTnLst>
                              <p:par>
                                <p:cTn id="7309" presetID="2" presetClass="entr" presetSubtype="3" fill="hold" nodeType="clickEffect">
                                  <p:stCondLst>
                                    <p:cond delay="0"/>
                                  </p:stCondLst>
                                  <p:childTnLst>
                                    <p:set>
                                      <p:cBhvr>
                                        <p:cTn id="7310" dur="1" fill="hold">
                                          <p:stCondLst>
                                            <p:cond delay="0"/>
                                          </p:stCondLst>
                                        </p:cTn>
                                        <p:tgtEl>
                                          <p:spTgt spid="1258"/>
                                        </p:tgtEl>
                                        <p:attrNameLst>
                                          <p:attrName>style.visibility</p:attrName>
                                        </p:attrNameLst>
                                      </p:cBhvr>
                                      <p:to>
                                        <p:strVal val="visible"/>
                                      </p:to>
                                    </p:set>
                                    <p:anim calcmode="lin" valueType="num">
                                      <p:cBhvr additive="base">
                                        <p:cTn id="7311" dur="250" fill="hold"/>
                                        <p:tgtEl>
                                          <p:spTgt spid="1258"/>
                                        </p:tgtEl>
                                        <p:attrNameLst>
                                          <p:attrName>ppt_x</p:attrName>
                                        </p:attrNameLst>
                                      </p:cBhvr>
                                      <p:tavLst>
                                        <p:tav tm="0">
                                          <p:val>
                                            <p:strVal val="1+#ppt_w/2"/>
                                          </p:val>
                                        </p:tav>
                                        <p:tav tm="100000">
                                          <p:val>
                                            <p:strVal val="#ppt_x"/>
                                          </p:val>
                                        </p:tav>
                                      </p:tavLst>
                                    </p:anim>
                                    <p:anim calcmode="lin" valueType="num">
                                      <p:cBhvr additive="base">
                                        <p:cTn id="7312" dur="250" fill="hold"/>
                                        <p:tgtEl>
                                          <p:spTgt spid="1258"/>
                                        </p:tgtEl>
                                        <p:attrNameLst>
                                          <p:attrName>ppt_y</p:attrName>
                                        </p:attrNameLst>
                                      </p:cBhvr>
                                      <p:tavLst>
                                        <p:tav tm="0">
                                          <p:val>
                                            <p:strVal val="0-#ppt_h/2"/>
                                          </p:val>
                                        </p:tav>
                                        <p:tav tm="100000">
                                          <p:val>
                                            <p:strVal val="#ppt_y"/>
                                          </p:val>
                                        </p:tav>
                                      </p:tavLst>
                                    </p:anim>
                                  </p:childTnLst>
                                </p:cTn>
                              </p:par>
                              <p:par>
                                <p:cTn id="7313" presetID="1" presetClass="entr" presetSubtype="0" fill="hold" nodeType="withEffect">
                                  <p:stCondLst>
                                    <p:cond delay="0"/>
                                  </p:stCondLst>
                                  <p:childTnLst>
                                    <p:set>
                                      <p:cBhvr>
                                        <p:cTn id="7314" dur="1" fill="hold">
                                          <p:stCondLst>
                                            <p:cond delay="0"/>
                                          </p:stCondLst>
                                        </p:cTn>
                                        <p:tgtEl>
                                          <p:spTgt spid="1473"/>
                                        </p:tgtEl>
                                        <p:attrNameLst>
                                          <p:attrName>style.visibility</p:attrName>
                                        </p:attrNameLst>
                                      </p:cBhvr>
                                      <p:to>
                                        <p:strVal val="visible"/>
                                      </p:to>
                                    </p:set>
                                  </p:childTnLst>
                                </p:cTn>
                              </p:par>
                            </p:childTnLst>
                          </p:cTn>
                        </p:par>
                      </p:childTnLst>
                    </p:cTn>
                  </p:par>
                </p:childTnLst>
              </p:cTn>
              <p:nextCondLst>
                <p:cond evt="onClick" delay="0">
                  <p:tgtEl>
                    <p:spTgt spid="1444"/>
                  </p:tgtEl>
                </p:cond>
              </p:nextCondLst>
            </p:seq>
            <p:seq concurrent="1" nextAc="seek">
              <p:cTn id="7315" restart="whenNotActive" fill="hold" evtFilter="cancelBubble" nodeType="interactiveSeq">
                <p:stCondLst>
                  <p:cond evt="onClick" delay="0">
                    <p:tgtEl>
                      <p:spTgt spid="1447"/>
                    </p:tgtEl>
                  </p:cond>
                </p:stCondLst>
                <p:endSync evt="end" delay="0">
                  <p:rtn val="all"/>
                </p:endSync>
                <p:childTnLst>
                  <p:par>
                    <p:cTn id="7316" fill="hold">
                      <p:stCondLst>
                        <p:cond delay="0"/>
                      </p:stCondLst>
                      <p:childTnLst>
                        <p:par>
                          <p:cTn id="7317" fill="hold">
                            <p:stCondLst>
                              <p:cond delay="0"/>
                            </p:stCondLst>
                            <p:childTnLst>
                              <p:par>
                                <p:cTn id="7318" presetID="2" presetClass="entr" presetSubtype="3" fill="hold" nodeType="clickEffect">
                                  <p:stCondLst>
                                    <p:cond delay="0"/>
                                  </p:stCondLst>
                                  <p:childTnLst>
                                    <p:set>
                                      <p:cBhvr>
                                        <p:cTn id="7319" dur="1" fill="hold">
                                          <p:stCondLst>
                                            <p:cond delay="0"/>
                                          </p:stCondLst>
                                        </p:cTn>
                                        <p:tgtEl>
                                          <p:spTgt spid="1270"/>
                                        </p:tgtEl>
                                        <p:attrNameLst>
                                          <p:attrName>style.visibility</p:attrName>
                                        </p:attrNameLst>
                                      </p:cBhvr>
                                      <p:to>
                                        <p:strVal val="visible"/>
                                      </p:to>
                                    </p:set>
                                    <p:anim calcmode="lin" valueType="num">
                                      <p:cBhvr additive="base">
                                        <p:cTn id="7320" dur="250" fill="hold"/>
                                        <p:tgtEl>
                                          <p:spTgt spid="1270"/>
                                        </p:tgtEl>
                                        <p:attrNameLst>
                                          <p:attrName>ppt_x</p:attrName>
                                        </p:attrNameLst>
                                      </p:cBhvr>
                                      <p:tavLst>
                                        <p:tav tm="0">
                                          <p:val>
                                            <p:strVal val="1+#ppt_w/2"/>
                                          </p:val>
                                        </p:tav>
                                        <p:tav tm="100000">
                                          <p:val>
                                            <p:strVal val="#ppt_x"/>
                                          </p:val>
                                        </p:tav>
                                      </p:tavLst>
                                    </p:anim>
                                    <p:anim calcmode="lin" valueType="num">
                                      <p:cBhvr additive="base">
                                        <p:cTn id="7321" dur="250" fill="hold"/>
                                        <p:tgtEl>
                                          <p:spTgt spid="1270"/>
                                        </p:tgtEl>
                                        <p:attrNameLst>
                                          <p:attrName>ppt_y</p:attrName>
                                        </p:attrNameLst>
                                      </p:cBhvr>
                                      <p:tavLst>
                                        <p:tav tm="0">
                                          <p:val>
                                            <p:strVal val="0-#ppt_h/2"/>
                                          </p:val>
                                        </p:tav>
                                        <p:tav tm="100000">
                                          <p:val>
                                            <p:strVal val="#ppt_y"/>
                                          </p:val>
                                        </p:tav>
                                      </p:tavLst>
                                    </p:anim>
                                  </p:childTnLst>
                                </p:cTn>
                              </p:par>
                              <p:par>
                                <p:cTn id="7322" presetID="1" presetClass="entr" presetSubtype="0" fill="hold" nodeType="withEffect">
                                  <p:stCondLst>
                                    <p:cond delay="0"/>
                                  </p:stCondLst>
                                  <p:childTnLst>
                                    <p:set>
                                      <p:cBhvr>
                                        <p:cTn id="7323" dur="1" fill="hold">
                                          <p:stCondLst>
                                            <p:cond delay="0"/>
                                          </p:stCondLst>
                                        </p:cTn>
                                        <p:tgtEl>
                                          <p:spTgt spid="1473"/>
                                        </p:tgtEl>
                                        <p:attrNameLst>
                                          <p:attrName>style.visibility</p:attrName>
                                        </p:attrNameLst>
                                      </p:cBhvr>
                                      <p:to>
                                        <p:strVal val="visible"/>
                                      </p:to>
                                    </p:set>
                                  </p:childTnLst>
                                </p:cTn>
                              </p:par>
                            </p:childTnLst>
                          </p:cTn>
                        </p:par>
                      </p:childTnLst>
                    </p:cTn>
                  </p:par>
                </p:childTnLst>
              </p:cTn>
              <p:nextCondLst>
                <p:cond evt="onClick" delay="0">
                  <p:tgtEl>
                    <p:spTgt spid="1447"/>
                  </p:tgtEl>
                </p:cond>
              </p:nextCondLst>
            </p:seq>
            <p:seq concurrent="1" nextAc="seek">
              <p:cTn id="7324" restart="whenNotActive" fill="hold" evtFilter="cancelBubble" nodeType="interactiveSeq">
                <p:stCondLst>
                  <p:cond evt="onClick" delay="0">
                    <p:tgtEl>
                      <p:spTgt spid="1445"/>
                    </p:tgtEl>
                  </p:cond>
                </p:stCondLst>
                <p:endSync evt="end" delay="0">
                  <p:rtn val="all"/>
                </p:endSync>
                <p:childTnLst>
                  <p:par>
                    <p:cTn id="7325" fill="hold">
                      <p:stCondLst>
                        <p:cond delay="0"/>
                      </p:stCondLst>
                      <p:childTnLst>
                        <p:par>
                          <p:cTn id="7326" fill="hold">
                            <p:stCondLst>
                              <p:cond delay="0"/>
                            </p:stCondLst>
                            <p:childTnLst>
                              <p:par>
                                <p:cTn id="7327" presetID="2" presetClass="entr" presetSubtype="3" fill="hold" nodeType="clickEffect">
                                  <p:stCondLst>
                                    <p:cond delay="0"/>
                                  </p:stCondLst>
                                  <p:childTnLst>
                                    <p:set>
                                      <p:cBhvr>
                                        <p:cTn id="7328" dur="1" fill="hold">
                                          <p:stCondLst>
                                            <p:cond delay="0"/>
                                          </p:stCondLst>
                                        </p:cTn>
                                        <p:tgtEl>
                                          <p:spTgt spid="1257"/>
                                        </p:tgtEl>
                                        <p:attrNameLst>
                                          <p:attrName>style.visibility</p:attrName>
                                        </p:attrNameLst>
                                      </p:cBhvr>
                                      <p:to>
                                        <p:strVal val="visible"/>
                                      </p:to>
                                    </p:set>
                                    <p:anim calcmode="lin" valueType="num">
                                      <p:cBhvr additive="base">
                                        <p:cTn id="7329" dur="250" fill="hold"/>
                                        <p:tgtEl>
                                          <p:spTgt spid="1257"/>
                                        </p:tgtEl>
                                        <p:attrNameLst>
                                          <p:attrName>ppt_x</p:attrName>
                                        </p:attrNameLst>
                                      </p:cBhvr>
                                      <p:tavLst>
                                        <p:tav tm="0">
                                          <p:val>
                                            <p:strVal val="1+#ppt_w/2"/>
                                          </p:val>
                                        </p:tav>
                                        <p:tav tm="100000">
                                          <p:val>
                                            <p:strVal val="#ppt_x"/>
                                          </p:val>
                                        </p:tav>
                                      </p:tavLst>
                                    </p:anim>
                                    <p:anim calcmode="lin" valueType="num">
                                      <p:cBhvr additive="base">
                                        <p:cTn id="7330" dur="250" fill="hold"/>
                                        <p:tgtEl>
                                          <p:spTgt spid="1257"/>
                                        </p:tgtEl>
                                        <p:attrNameLst>
                                          <p:attrName>ppt_y</p:attrName>
                                        </p:attrNameLst>
                                      </p:cBhvr>
                                      <p:tavLst>
                                        <p:tav tm="0">
                                          <p:val>
                                            <p:strVal val="0-#ppt_h/2"/>
                                          </p:val>
                                        </p:tav>
                                        <p:tav tm="100000">
                                          <p:val>
                                            <p:strVal val="#ppt_y"/>
                                          </p:val>
                                        </p:tav>
                                      </p:tavLst>
                                    </p:anim>
                                  </p:childTnLst>
                                </p:cTn>
                              </p:par>
                              <p:par>
                                <p:cTn id="7331" presetID="1" presetClass="entr" presetSubtype="0" fill="hold" nodeType="withEffect">
                                  <p:stCondLst>
                                    <p:cond delay="0"/>
                                  </p:stCondLst>
                                  <p:childTnLst>
                                    <p:set>
                                      <p:cBhvr>
                                        <p:cTn id="7332" dur="1" fill="hold">
                                          <p:stCondLst>
                                            <p:cond delay="0"/>
                                          </p:stCondLst>
                                        </p:cTn>
                                        <p:tgtEl>
                                          <p:spTgt spid="1473"/>
                                        </p:tgtEl>
                                        <p:attrNameLst>
                                          <p:attrName>style.visibility</p:attrName>
                                        </p:attrNameLst>
                                      </p:cBhvr>
                                      <p:to>
                                        <p:strVal val="visible"/>
                                      </p:to>
                                    </p:set>
                                  </p:childTnLst>
                                </p:cTn>
                              </p:par>
                            </p:childTnLst>
                          </p:cTn>
                        </p:par>
                      </p:childTnLst>
                    </p:cTn>
                  </p:par>
                </p:childTnLst>
              </p:cTn>
              <p:nextCondLst>
                <p:cond evt="onClick" delay="0">
                  <p:tgtEl>
                    <p:spTgt spid="1445"/>
                  </p:tgtEl>
                </p:cond>
              </p:nextCondLst>
            </p:seq>
            <p:seq concurrent="1" nextAc="seek">
              <p:cTn id="7333" restart="whenNotActive" fill="hold" evtFilter="cancelBubble" nodeType="interactiveSeq">
                <p:stCondLst>
                  <p:cond evt="onClick" delay="0">
                    <p:tgtEl>
                      <p:spTgt spid="1446"/>
                    </p:tgtEl>
                  </p:cond>
                </p:stCondLst>
                <p:endSync evt="end" delay="0">
                  <p:rtn val="all"/>
                </p:endSync>
                <p:childTnLst>
                  <p:par>
                    <p:cTn id="7334" fill="hold">
                      <p:stCondLst>
                        <p:cond delay="0"/>
                      </p:stCondLst>
                      <p:childTnLst>
                        <p:par>
                          <p:cTn id="7335" fill="hold">
                            <p:stCondLst>
                              <p:cond delay="0"/>
                            </p:stCondLst>
                            <p:childTnLst>
                              <p:par>
                                <p:cTn id="7336" presetID="2" presetClass="entr" presetSubtype="3" fill="hold" nodeType="clickEffect">
                                  <p:stCondLst>
                                    <p:cond delay="0"/>
                                  </p:stCondLst>
                                  <p:childTnLst>
                                    <p:set>
                                      <p:cBhvr>
                                        <p:cTn id="7337" dur="1" fill="hold">
                                          <p:stCondLst>
                                            <p:cond delay="0"/>
                                          </p:stCondLst>
                                        </p:cTn>
                                        <p:tgtEl>
                                          <p:spTgt spid="1449"/>
                                        </p:tgtEl>
                                        <p:attrNameLst>
                                          <p:attrName>style.visibility</p:attrName>
                                        </p:attrNameLst>
                                      </p:cBhvr>
                                      <p:to>
                                        <p:strVal val="visible"/>
                                      </p:to>
                                    </p:set>
                                    <p:anim calcmode="lin" valueType="num">
                                      <p:cBhvr additive="base">
                                        <p:cTn id="7338" dur="250" fill="hold"/>
                                        <p:tgtEl>
                                          <p:spTgt spid="1449"/>
                                        </p:tgtEl>
                                        <p:attrNameLst>
                                          <p:attrName>ppt_x</p:attrName>
                                        </p:attrNameLst>
                                      </p:cBhvr>
                                      <p:tavLst>
                                        <p:tav tm="0">
                                          <p:val>
                                            <p:strVal val="1+#ppt_w/2"/>
                                          </p:val>
                                        </p:tav>
                                        <p:tav tm="100000">
                                          <p:val>
                                            <p:strVal val="#ppt_x"/>
                                          </p:val>
                                        </p:tav>
                                      </p:tavLst>
                                    </p:anim>
                                    <p:anim calcmode="lin" valueType="num">
                                      <p:cBhvr additive="base">
                                        <p:cTn id="7339" dur="250" fill="hold"/>
                                        <p:tgtEl>
                                          <p:spTgt spid="1449"/>
                                        </p:tgtEl>
                                        <p:attrNameLst>
                                          <p:attrName>ppt_y</p:attrName>
                                        </p:attrNameLst>
                                      </p:cBhvr>
                                      <p:tavLst>
                                        <p:tav tm="0">
                                          <p:val>
                                            <p:strVal val="0-#ppt_h/2"/>
                                          </p:val>
                                        </p:tav>
                                        <p:tav tm="100000">
                                          <p:val>
                                            <p:strVal val="#ppt_y"/>
                                          </p:val>
                                        </p:tav>
                                      </p:tavLst>
                                    </p:anim>
                                  </p:childTnLst>
                                </p:cTn>
                              </p:par>
                              <p:par>
                                <p:cTn id="7340" presetID="1" presetClass="entr" presetSubtype="0" fill="hold" nodeType="withEffect">
                                  <p:stCondLst>
                                    <p:cond delay="0"/>
                                  </p:stCondLst>
                                  <p:childTnLst>
                                    <p:set>
                                      <p:cBhvr>
                                        <p:cTn id="7341" dur="1" fill="hold">
                                          <p:stCondLst>
                                            <p:cond delay="0"/>
                                          </p:stCondLst>
                                        </p:cTn>
                                        <p:tgtEl>
                                          <p:spTgt spid="1473"/>
                                        </p:tgtEl>
                                        <p:attrNameLst>
                                          <p:attrName>style.visibility</p:attrName>
                                        </p:attrNameLst>
                                      </p:cBhvr>
                                      <p:to>
                                        <p:strVal val="visible"/>
                                      </p:to>
                                    </p:set>
                                  </p:childTnLst>
                                </p:cTn>
                              </p:par>
                            </p:childTnLst>
                          </p:cTn>
                        </p:par>
                      </p:childTnLst>
                    </p:cTn>
                  </p:par>
                </p:childTnLst>
              </p:cTn>
              <p:nextCondLst>
                <p:cond evt="onClick" delay="0">
                  <p:tgtEl>
                    <p:spTgt spid="1446"/>
                  </p:tgtEl>
                </p:cond>
              </p:nextCondLst>
            </p:seq>
            <p:seq concurrent="1" nextAc="seek">
              <p:cTn id="7342" restart="whenNotActive" fill="hold" evtFilter="cancelBubble" nodeType="interactiveSeq">
                <p:stCondLst>
                  <p:cond evt="onClick" delay="0">
                    <p:tgtEl>
                      <p:spTgt spid="1443"/>
                    </p:tgtEl>
                  </p:cond>
                </p:stCondLst>
                <p:endSync evt="end" delay="0">
                  <p:rtn val="all"/>
                </p:endSync>
                <p:childTnLst>
                  <p:par>
                    <p:cTn id="7343" fill="hold">
                      <p:stCondLst>
                        <p:cond delay="0"/>
                      </p:stCondLst>
                      <p:childTnLst>
                        <p:par>
                          <p:cTn id="7344" fill="hold">
                            <p:stCondLst>
                              <p:cond delay="0"/>
                            </p:stCondLst>
                            <p:childTnLst>
                              <p:par>
                                <p:cTn id="7345" presetID="2" presetClass="entr" presetSubtype="3" fill="hold" nodeType="clickEffect">
                                  <p:stCondLst>
                                    <p:cond delay="0"/>
                                  </p:stCondLst>
                                  <p:childTnLst>
                                    <p:set>
                                      <p:cBhvr>
                                        <p:cTn id="7346" dur="1" fill="hold">
                                          <p:stCondLst>
                                            <p:cond delay="0"/>
                                          </p:stCondLst>
                                        </p:cTn>
                                        <p:tgtEl>
                                          <p:spTgt spid="1448"/>
                                        </p:tgtEl>
                                        <p:attrNameLst>
                                          <p:attrName>style.visibility</p:attrName>
                                        </p:attrNameLst>
                                      </p:cBhvr>
                                      <p:to>
                                        <p:strVal val="visible"/>
                                      </p:to>
                                    </p:set>
                                    <p:anim calcmode="lin" valueType="num">
                                      <p:cBhvr additive="base">
                                        <p:cTn id="7347" dur="250" fill="hold"/>
                                        <p:tgtEl>
                                          <p:spTgt spid="1448"/>
                                        </p:tgtEl>
                                        <p:attrNameLst>
                                          <p:attrName>ppt_x</p:attrName>
                                        </p:attrNameLst>
                                      </p:cBhvr>
                                      <p:tavLst>
                                        <p:tav tm="0">
                                          <p:val>
                                            <p:strVal val="1+#ppt_w/2"/>
                                          </p:val>
                                        </p:tav>
                                        <p:tav tm="100000">
                                          <p:val>
                                            <p:strVal val="#ppt_x"/>
                                          </p:val>
                                        </p:tav>
                                      </p:tavLst>
                                    </p:anim>
                                    <p:anim calcmode="lin" valueType="num">
                                      <p:cBhvr additive="base">
                                        <p:cTn id="7348" dur="250" fill="hold"/>
                                        <p:tgtEl>
                                          <p:spTgt spid="1448"/>
                                        </p:tgtEl>
                                        <p:attrNameLst>
                                          <p:attrName>ppt_y</p:attrName>
                                        </p:attrNameLst>
                                      </p:cBhvr>
                                      <p:tavLst>
                                        <p:tav tm="0">
                                          <p:val>
                                            <p:strVal val="0-#ppt_h/2"/>
                                          </p:val>
                                        </p:tav>
                                        <p:tav tm="100000">
                                          <p:val>
                                            <p:strVal val="#ppt_y"/>
                                          </p:val>
                                        </p:tav>
                                      </p:tavLst>
                                    </p:anim>
                                  </p:childTnLst>
                                </p:cTn>
                              </p:par>
                              <p:par>
                                <p:cTn id="7349" presetID="1" presetClass="entr" presetSubtype="0" fill="hold" nodeType="withEffect">
                                  <p:stCondLst>
                                    <p:cond delay="0"/>
                                  </p:stCondLst>
                                  <p:childTnLst>
                                    <p:set>
                                      <p:cBhvr>
                                        <p:cTn id="7350" dur="1" fill="hold">
                                          <p:stCondLst>
                                            <p:cond delay="0"/>
                                          </p:stCondLst>
                                        </p:cTn>
                                        <p:tgtEl>
                                          <p:spTgt spid="1473"/>
                                        </p:tgtEl>
                                        <p:attrNameLst>
                                          <p:attrName>style.visibility</p:attrName>
                                        </p:attrNameLst>
                                      </p:cBhvr>
                                      <p:to>
                                        <p:strVal val="visible"/>
                                      </p:to>
                                    </p:set>
                                  </p:childTnLst>
                                </p:cTn>
                              </p:par>
                            </p:childTnLst>
                          </p:cTn>
                        </p:par>
                      </p:childTnLst>
                    </p:cTn>
                  </p:par>
                </p:childTnLst>
              </p:cTn>
              <p:nextCondLst>
                <p:cond evt="onClick" delay="0">
                  <p:tgtEl>
                    <p:spTgt spid="1443"/>
                  </p:tgtEl>
                </p:cond>
              </p:nextCondLst>
            </p:seq>
            <p:seq concurrent="1" nextAc="seek">
              <p:cTn id="7351" restart="whenNotActive" fill="hold" evtFilter="cancelBubble" nodeType="interactiveSeq">
                <p:stCondLst>
                  <p:cond evt="onClick" delay="0">
                    <p:tgtEl>
                      <p:spTgt spid="1452"/>
                    </p:tgtEl>
                  </p:cond>
                </p:stCondLst>
                <p:endSync evt="end" delay="0">
                  <p:rtn val="all"/>
                </p:endSync>
                <p:childTnLst>
                  <p:par>
                    <p:cTn id="7352" fill="hold">
                      <p:stCondLst>
                        <p:cond delay="0"/>
                      </p:stCondLst>
                      <p:childTnLst>
                        <p:par>
                          <p:cTn id="7353" fill="hold">
                            <p:stCondLst>
                              <p:cond delay="0"/>
                            </p:stCondLst>
                            <p:childTnLst>
                              <p:par>
                                <p:cTn id="7354" presetID="2" presetClass="entr" presetSubtype="3" fill="hold" nodeType="clickEffect">
                                  <p:stCondLst>
                                    <p:cond delay="0"/>
                                  </p:stCondLst>
                                  <p:childTnLst>
                                    <p:set>
                                      <p:cBhvr>
                                        <p:cTn id="7355" dur="1" fill="hold">
                                          <p:stCondLst>
                                            <p:cond delay="0"/>
                                          </p:stCondLst>
                                        </p:cTn>
                                        <p:tgtEl>
                                          <p:spTgt spid="1451"/>
                                        </p:tgtEl>
                                        <p:attrNameLst>
                                          <p:attrName>style.visibility</p:attrName>
                                        </p:attrNameLst>
                                      </p:cBhvr>
                                      <p:to>
                                        <p:strVal val="visible"/>
                                      </p:to>
                                    </p:set>
                                    <p:anim calcmode="lin" valueType="num">
                                      <p:cBhvr additive="base">
                                        <p:cTn id="7356" dur="250" fill="hold"/>
                                        <p:tgtEl>
                                          <p:spTgt spid="1451"/>
                                        </p:tgtEl>
                                        <p:attrNameLst>
                                          <p:attrName>ppt_x</p:attrName>
                                        </p:attrNameLst>
                                      </p:cBhvr>
                                      <p:tavLst>
                                        <p:tav tm="0">
                                          <p:val>
                                            <p:strVal val="1+#ppt_w/2"/>
                                          </p:val>
                                        </p:tav>
                                        <p:tav tm="100000">
                                          <p:val>
                                            <p:strVal val="#ppt_x"/>
                                          </p:val>
                                        </p:tav>
                                      </p:tavLst>
                                    </p:anim>
                                    <p:anim calcmode="lin" valueType="num">
                                      <p:cBhvr additive="base">
                                        <p:cTn id="7357" dur="250" fill="hold"/>
                                        <p:tgtEl>
                                          <p:spTgt spid="1451"/>
                                        </p:tgtEl>
                                        <p:attrNameLst>
                                          <p:attrName>ppt_y</p:attrName>
                                        </p:attrNameLst>
                                      </p:cBhvr>
                                      <p:tavLst>
                                        <p:tav tm="0">
                                          <p:val>
                                            <p:strVal val="0-#ppt_h/2"/>
                                          </p:val>
                                        </p:tav>
                                        <p:tav tm="100000">
                                          <p:val>
                                            <p:strVal val="#ppt_y"/>
                                          </p:val>
                                        </p:tav>
                                      </p:tavLst>
                                    </p:anim>
                                  </p:childTnLst>
                                </p:cTn>
                              </p:par>
                              <p:par>
                                <p:cTn id="7358" presetID="1" presetClass="entr" presetSubtype="0" fill="hold" nodeType="withEffect">
                                  <p:stCondLst>
                                    <p:cond delay="0"/>
                                  </p:stCondLst>
                                  <p:childTnLst>
                                    <p:set>
                                      <p:cBhvr>
                                        <p:cTn id="7359" dur="1" fill="hold">
                                          <p:stCondLst>
                                            <p:cond delay="0"/>
                                          </p:stCondLst>
                                        </p:cTn>
                                        <p:tgtEl>
                                          <p:spTgt spid="1474"/>
                                        </p:tgtEl>
                                        <p:attrNameLst>
                                          <p:attrName>style.visibility</p:attrName>
                                        </p:attrNameLst>
                                      </p:cBhvr>
                                      <p:to>
                                        <p:strVal val="visible"/>
                                      </p:to>
                                    </p:set>
                                  </p:childTnLst>
                                </p:cTn>
                              </p:par>
                            </p:childTnLst>
                          </p:cTn>
                        </p:par>
                      </p:childTnLst>
                    </p:cTn>
                  </p:par>
                </p:childTnLst>
              </p:cTn>
              <p:nextCondLst>
                <p:cond evt="onClick" delay="0">
                  <p:tgtEl>
                    <p:spTgt spid="1452"/>
                  </p:tgtEl>
                </p:cond>
              </p:nextCondLst>
            </p:seq>
            <p:seq concurrent="1" nextAc="seek">
              <p:cTn id="7360" restart="whenNotActive" fill="hold" evtFilter="cancelBubble" nodeType="interactiveSeq">
                <p:stCondLst>
                  <p:cond evt="onClick" delay="0">
                    <p:tgtEl>
                      <p:spTgt spid="1453"/>
                    </p:tgtEl>
                  </p:cond>
                </p:stCondLst>
                <p:endSync evt="end" delay="0">
                  <p:rtn val="all"/>
                </p:endSync>
                <p:childTnLst>
                  <p:par>
                    <p:cTn id="7361" fill="hold">
                      <p:stCondLst>
                        <p:cond delay="0"/>
                      </p:stCondLst>
                      <p:childTnLst>
                        <p:par>
                          <p:cTn id="7362" fill="hold">
                            <p:stCondLst>
                              <p:cond delay="0"/>
                            </p:stCondLst>
                            <p:childTnLst>
                              <p:par>
                                <p:cTn id="7363" presetID="2" presetClass="entr" presetSubtype="3" fill="hold" nodeType="clickEffect">
                                  <p:stCondLst>
                                    <p:cond delay="0"/>
                                  </p:stCondLst>
                                  <p:childTnLst>
                                    <p:set>
                                      <p:cBhvr>
                                        <p:cTn id="7364" dur="1" fill="hold">
                                          <p:stCondLst>
                                            <p:cond delay="0"/>
                                          </p:stCondLst>
                                        </p:cTn>
                                        <p:tgtEl>
                                          <p:spTgt spid="1450"/>
                                        </p:tgtEl>
                                        <p:attrNameLst>
                                          <p:attrName>style.visibility</p:attrName>
                                        </p:attrNameLst>
                                      </p:cBhvr>
                                      <p:to>
                                        <p:strVal val="visible"/>
                                      </p:to>
                                    </p:set>
                                    <p:anim calcmode="lin" valueType="num">
                                      <p:cBhvr additive="base">
                                        <p:cTn id="7365" dur="250" fill="hold"/>
                                        <p:tgtEl>
                                          <p:spTgt spid="1450"/>
                                        </p:tgtEl>
                                        <p:attrNameLst>
                                          <p:attrName>ppt_x</p:attrName>
                                        </p:attrNameLst>
                                      </p:cBhvr>
                                      <p:tavLst>
                                        <p:tav tm="0">
                                          <p:val>
                                            <p:strVal val="1+#ppt_w/2"/>
                                          </p:val>
                                        </p:tav>
                                        <p:tav tm="100000">
                                          <p:val>
                                            <p:strVal val="#ppt_x"/>
                                          </p:val>
                                        </p:tav>
                                      </p:tavLst>
                                    </p:anim>
                                    <p:anim calcmode="lin" valueType="num">
                                      <p:cBhvr additive="base">
                                        <p:cTn id="7366" dur="250" fill="hold"/>
                                        <p:tgtEl>
                                          <p:spTgt spid="1450"/>
                                        </p:tgtEl>
                                        <p:attrNameLst>
                                          <p:attrName>ppt_y</p:attrName>
                                        </p:attrNameLst>
                                      </p:cBhvr>
                                      <p:tavLst>
                                        <p:tav tm="0">
                                          <p:val>
                                            <p:strVal val="0-#ppt_h/2"/>
                                          </p:val>
                                        </p:tav>
                                        <p:tav tm="100000">
                                          <p:val>
                                            <p:strVal val="#ppt_y"/>
                                          </p:val>
                                        </p:tav>
                                      </p:tavLst>
                                    </p:anim>
                                  </p:childTnLst>
                                </p:cTn>
                              </p:par>
                              <p:par>
                                <p:cTn id="7367" presetID="1" presetClass="entr" presetSubtype="0" fill="hold" nodeType="withEffect">
                                  <p:stCondLst>
                                    <p:cond delay="0"/>
                                  </p:stCondLst>
                                  <p:childTnLst>
                                    <p:set>
                                      <p:cBhvr>
                                        <p:cTn id="7368" dur="1" fill="hold">
                                          <p:stCondLst>
                                            <p:cond delay="0"/>
                                          </p:stCondLst>
                                        </p:cTn>
                                        <p:tgtEl>
                                          <p:spTgt spid="1474"/>
                                        </p:tgtEl>
                                        <p:attrNameLst>
                                          <p:attrName>style.visibility</p:attrName>
                                        </p:attrNameLst>
                                      </p:cBhvr>
                                      <p:to>
                                        <p:strVal val="visible"/>
                                      </p:to>
                                    </p:set>
                                  </p:childTnLst>
                                </p:cTn>
                              </p:par>
                            </p:childTnLst>
                          </p:cTn>
                        </p:par>
                      </p:childTnLst>
                    </p:cTn>
                  </p:par>
                </p:childTnLst>
              </p:cTn>
              <p:nextCondLst>
                <p:cond evt="onClick" delay="0">
                  <p:tgtEl>
                    <p:spTgt spid="1453"/>
                  </p:tgtEl>
                </p:cond>
              </p:nextCondLst>
            </p:seq>
            <p:seq concurrent="1" nextAc="seek">
              <p:cTn id="7369" restart="whenNotActive" fill="hold" evtFilter="cancelBubble" nodeType="interactiveSeq">
                <p:stCondLst>
                  <p:cond evt="onClick" delay="0">
                    <p:tgtEl>
                      <p:spTgt spid="3"/>
                    </p:tgtEl>
                  </p:cond>
                </p:stCondLst>
                <p:endSync evt="end" delay="0">
                  <p:rtn val="all"/>
                </p:endSync>
                <p:childTnLst>
                  <p:par>
                    <p:cTn id="7370" fill="hold">
                      <p:stCondLst>
                        <p:cond delay="0"/>
                      </p:stCondLst>
                      <p:childTnLst>
                        <p:par>
                          <p:cTn id="7371" fill="hold">
                            <p:stCondLst>
                              <p:cond delay="0"/>
                            </p:stCondLst>
                            <p:childTnLst>
                              <p:par>
                                <p:cTn id="7372" presetID="1" presetClass="exit" presetSubtype="0" fill="hold" nodeType="withEffect">
                                  <p:stCondLst>
                                    <p:cond delay="0"/>
                                  </p:stCondLst>
                                  <p:childTnLst>
                                    <p:set>
                                      <p:cBhvr>
                                        <p:cTn id="7373" dur="1" fill="hold">
                                          <p:stCondLst>
                                            <p:cond delay="0"/>
                                          </p:stCondLst>
                                        </p:cTn>
                                        <p:tgtEl>
                                          <p:spTgt spid="333"/>
                                        </p:tgtEl>
                                        <p:attrNameLst>
                                          <p:attrName>style.visibility</p:attrName>
                                        </p:attrNameLst>
                                      </p:cBhvr>
                                      <p:to>
                                        <p:strVal val="hidden"/>
                                      </p:to>
                                    </p:set>
                                  </p:childTnLst>
                                </p:cTn>
                              </p:par>
                              <p:par>
                                <p:cTn id="7374" presetID="1" presetClass="exit" presetSubtype="0" fill="hold" nodeType="withEffect">
                                  <p:stCondLst>
                                    <p:cond delay="0"/>
                                  </p:stCondLst>
                                  <p:childTnLst>
                                    <p:set>
                                      <p:cBhvr>
                                        <p:cTn id="7375" dur="1" fill="hold">
                                          <p:stCondLst>
                                            <p:cond delay="0"/>
                                          </p:stCondLst>
                                        </p:cTn>
                                        <p:tgtEl>
                                          <p:spTgt spid="335"/>
                                        </p:tgtEl>
                                        <p:attrNameLst>
                                          <p:attrName>style.visibility</p:attrName>
                                        </p:attrNameLst>
                                      </p:cBhvr>
                                      <p:to>
                                        <p:strVal val="hidden"/>
                                      </p:to>
                                    </p:set>
                                  </p:childTnLst>
                                </p:cTn>
                              </p:par>
                              <p:par>
                                <p:cTn id="7376" presetID="1" presetClass="exit" presetSubtype="0" fill="hold" nodeType="withEffect">
                                  <p:stCondLst>
                                    <p:cond delay="0"/>
                                  </p:stCondLst>
                                  <p:childTnLst>
                                    <p:set>
                                      <p:cBhvr>
                                        <p:cTn id="7377" dur="1" fill="hold">
                                          <p:stCondLst>
                                            <p:cond delay="0"/>
                                          </p:stCondLst>
                                        </p:cTn>
                                        <p:tgtEl>
                                          <p:spTgt spid="336"/>
                                        </p:tgtEl>
                                        <p:attrNameLst>
                                          <p:attrName>style.visibility</p:attrName>
                                        </p:attrNameLst>
                                      </p:cBhvr>
                                      <p:to>
                                        <p:strVal val="hidden"/>
                                      </p:to>
                                    </p:set>
                                  </p:childTnLst>
                                </p:cTn>
                              </p:par>
                              <p:par>
                                <p:cTn id="7378" presetID="1" presetClass="exit" presetSubtype="0" fill="hold" nodeType="withEffect">
                                  <p:stCondLst>
                                    <p:cond delay="0"/>
                                  </p:stCondLst>
                                  <p:childTnLst>
                                    <p:set>
                                      <p:cBhvr>
                                        <p:cTn id="7379" dur="1" fill="hold">
                                          <p:stCondLst>
                                            <p:cond delay="0"/>
                                          </p:stCondLst>
                                        </p:cTn>
                                        <p:tgtEl>
                                          <p:spTgt spid="343"/>
                                        </p:tgtEl>
                                        <p:attrNameLst>
                                          <p:attrName>style.visibility</p:attrName>
                                        </p:attrNameLst>
                                      </p:cBhvr>
                                      <p:to>
                                        <p:strVal val="hidden"/>
                                      </p:to>
                                    </p:set>
                                  </p:childTnLst>
                                </p:cTn>
                              </p:par>
                              <p:par>
                                <p:cTn id="7380" presetID="1" presetClass="exit" presetSubtype="0" fill="hold" nodeType="withEffect">
                                  <p:stCondLst>
                                    <p:cond delay="0"/>
                                  </p:stCondLst>
                                  <p:childTnLst>
                                    <p:set>
                                      <p:cBhvr>
                                        <p:cTn id="7381" dur="1" fill="hold">
                                          <p:stCondLst>
                                            <p:cond delay="0"/>
                                          </p:stCondLst>
                                        </p:cTn>
                                        <p:tgtEl>
                                          <p:spTgt spid="344"/>
                                        </p:tgtEl>
                                        <p:attrNameLst>
                                          <p:attrName>style.visibility</p:attrName>
                                        </p:attrNameLst>
                                      </p:cBhvr>
                                      <p:to>
                                        <p:strVal val="hidden"/>
                                      </p:to>
                                    </p:set>
                                  </p:childTnLst>
                                </p:cTn>
                              </p:par>
                              <p:par>
                                <p:cTn id="7382" presetID="1" presetClass="exit" presetSubtype="0" fill="hold" nodeType="withEffect">
                                  <p:stCondLst>
                                    <p:cond delay="0"/>
                                  </p:stCondLst>
                                  <p:childTnLst>
                                    <p:set>
                                      <p:cBhvr>
                                        <p:cTn id="7383" dur="1" fill="hold">
                                          <p:stCondLst>
                                            <p:cond delay="0"/>
                                          </p:stCondLst>
                                        </p:cTn>
                                        <p:tgtEl>
                                          <p:spTgt spid="346"/>
                                        </p:tgtEl>
                                        <p:attrNameLst>
                                          <p:attrName>style.visibility</p:attrName>
                                        </p:attrNameLst>
                                      </p:cBhvr>
                                      <p:to>
                                        <p:strVal val="hidden"/>
                                      </p:to>
                                    </p:set>
                                  </p:childTnLst>
                                </p:cTn>
                              </p:par>
                              <p:par>
                                <p:cTn id="7384" presetID="1" presetClass="exit" presetSubtype="0" fill="hold" nodeType="withEffect">
                                  <p:stCondLst>
                                    <p:cond delay="0"/>
                                  </p:stCondLst>
                                  <p:childTnLst>
                                    <p:set>
                                      <p:cBhvr>
                                        <p:cTn id="7385" dur="1" fill="hold">
                                          <p:stCondLst>
                                            <p:cond delay="0"/>
                                          </p:stCondLst>
                                        </p:cTn>
                                        <p:tgtEl>
                                          <p:spTgt spid="345"/>
                                        </p:tgtEl>
                                        <p:attrNameLst>
                                          <p:attrName>style.visibility</p:attrName>
                                        </p:attrNameLst>
                                      </p:cBhvr>
                                      <p:to>
                                        <p:strVal val="hidden"/>
                                      </p:to>
                                    </p:set>
                                  </p:childTnLst>
                                </p:cTn>
                              </p:par>
                              <p:par>
                                <p:cTn id="7386" presetID="1" presetClass="exit" presetSubtype="0" fill="hold" nodeType="withEffect">
                                  <p:stCondLst>
                                    <p:cond delay="0"/>
                                  </p:stCondLst>
                                  <p:childTnLst>
                                    <p:set>
                                      <p:cBhvr>
                                        <p:cTn id="7387" dur="1" fill="hold">
                                          <p:stCondLst>
                                            <p:cond delay="0"/>
                                          </p:stCondLst>
                                        </p:cTn>
                                        <p:tgtEl>
                                          <p:spTgt spid="334"/>
                                        </p:tgtEl>
                                        <p:attrNameLst>
                                          <p:attrName>style.visibility</p:attrName>
                                        </p:attrNameLst>
                                      </p:cBhvr>
                                      <p:to>
                                        <p:strVal val="hidden"/>
                                      </p:to>
                                    </p:set>
                                  </p:childTnLst>
                                </p:cTn>
                              </p:par>
                              <p:par>
                                <p:cTn id="7388" presetID="1" presetClass="exit" presetSubtype="0" fill="hold" nodeType="withEffect">
                                  <p:stCondLst>
                                    <p:cond delay="0"/>
                                  </p:stCondLst>
                                  <p:childTnLst>
                                    <p:set>
                                      <p:cBhvr>
                                        <p:cTn id="7389" dur="1" fill="hold">
                                          <p:stCondLst>
                                            <p:cond delay="0"/>
                                          </p:stCondLst>
                                        </p:cTn>
                                        <p:tgtEl>
                                          <p:spTgt spid="331"/>
                                        </p:tgtEl>
                                        <p:attrNameLst>
                                          <p:attrName>style.visibility</p:attrName>
                                        </p:attrNameLst>
                                      </p:cBhvr>
                                      <p:to>
                                        <p:strVal val="hidden"/>
                                      </p:to>
                                    </p:set>
                                  </p:childTnLst>
                                </p:cTn>
                              </p:par>
                              <p:par>
                                <p:cTn id="7390" presetID="1" presetClass="exit" presetSubtype="0" fill="hold" nodeType="withEffect">
                                  <p:stCondLst>
                                    <p:cond delay="0"/>
                                  </p:stCondLst>
                                  <p:childTnLst>
                                    <p:set>
                                      <p:cBhvr>
                                        <p:cTn id="7391" dur="1" fill="hold">
                                          <p:stCondLst>
                                            <p:cond delay="0"/>
                                          </p:stCondLst>
                                        </p:cTn>
                                        <p:tgtEl>
                                          <p:spTgt spid="332"/>
                                        </p:tgtEl>
                                        <p:attrNameLst>
                                          <p:attrName>style.visibility</p:attrName>
                                        </p:attrNameLst>
                                      </p:cBhvr>
                                      <p:to>
                                        <p:strVal val="hidden"/>
                                      </p:to>
                                    </p:set>
                                  </p:childTnLst>
                                </p:cTn>
                              </p:par>
                              <p:par>
                                <p:cTn id="7392" presetID="1" presetClass="exit" presetSubtype="0" fill="hold" nodeType="withEffect">
                                  <p:stCondLst>
                                    <p:cond delay="0"/>
                                  </p:stCondLst>
                                  <p:childTnLst>
                                    <p:set>
                                      <p:cBhvr>
                                        <p:cTn id="7393" dur="1" fill="hold">
                                          <p:stCondLst>
                                            <p:cond delay="0"/>
                                          </p:stCondLst>
                                        </p:cTn>
                                        <p:tgtEl>
                                          <p:spTgt spid="300"/>
                                        </p:tgtEl>
                                        <p:attrNameLst>
                                          <p:attrName>style.visibility</p:attrName>
                                        </p:attrNameLst>
                                      </p:cBhvr>
                                      <p:to>
                                        <p:strVal val="hidden"/>
                                      </p:to>
                                    </p:set>
                                  </p:childTnLst>
                                </p:cTn>
                              </p:par>
                              <p:par>
                                <p:cTn id="7394" presetID="1" presetClass="exit" presetSubtype="0" fill="hold" nodeType="withEffect">
                                  <p:stCondLst>
                                    <p:cond delay="0"/>
                                  </p:stCondLst>
                                  <p:childTnLst>
                                    <p:set>
                                      <p:cBhvr>
                                        <p:cTn id="7395" dur="1" fill="hold">
                                          <p:stCondLst>
                                            <p:cond delay="0"/>
                                          </p:stCondLst>
                                        </p:cTn>
                                        <p:tgtEl>
                                          <p:spTgt spid="302"/>
                                        </p:tgtEl>
                                        <p:attrNameLst>
                                          <p:attrName>style.visibility</p:attrName>
                                        </p:attrNameLst>
                                      </p:cBhvr>
                                      <p:to>
                                        <p:strVal val="hidden"/>
                                      </p:to>
                                    </p:set>
                                  </p:childTnLst>
                                </p:cTn>
                              </p:par>
                              <p:par>
                                <p:cTn id="7396" presetID="1" presetClass="exit" presetSubtype="0" fill="hold" nodeType="withEffect">
                                  <p:stCondLst>
                                    <p:cond delay="0"/>
                                  </p:stCondLst>
                                  <p:childTnLst>
                                    <p:set>
                                      <p:cBhvr>
                                        <p:cTn id="7397" dur="1" fill="hold">
                                          <p:stCondLst>
                                            <p:cond delay="0"/>
                                          </p:stCondLst>
                                        </p:cTn>
                                        <p:tgtEl>
                                          <p:spTgt spid="301"/>
                                        </p:tgtEl>
                                        <p:attrNameLst>
                                          <p:attrName>style.visibility</p:attrName>
                                        </p:attrNameLst>
                                      </p:cBhvr>
                                      <p:to>
                                        <p:strVal val="hidden"/>
                                      </p:to>
                                    </p:set>
                                  </p:childTnLst>
                                </p:cTn>
                              </p:par>
                              <p:par>
                                <p:cTn id="7398" presetID="1" presetClass="exit" presetSubtype="0" fill="hold" nodeType="withEffect">
                                  <p:stCondLst>
                                    <p:cond delay="0"/>
                                  </p:stCondLst>
                                  <p:childTnLst>
                                    <p:set>
                                      <p:cBhvr>
                                        <p:cTn id="7399" dur="1" fill="hold">
                                          <p:stCondLst>
                                            <p:cond delay="0"/>
                                          </p:stCondLst>
                                        </p:cTn>
                                        <p:tgtEl>
                                          <p:spTgt spid="339"/>
                                        </p:tgtEl>
                                        <p:attrNameLst>
                                          <p:attrName>style.visibility</p:attrName>
                                        </p:attrNameLst>
                                      </p:cBhvr>
                                      <p:to>
                                        <p:strVal val="hidden"/>
                                      </p:to>
                                    </p:set>
                                  </p:childTnLst>
                                </p:cTn>
                              </p:par>
                              <p:par>
                                <p:cTn id="7400" presetID="1" presetClass="exit" presetSubtype="0" fill="hold" nodeType="withEffect">
                                  <p:stCondLst>
                                    <p:cond delay="0"/>
                                  </p:stCondLst>
                                  <p:childTnLst>
                                    <p:set>
                                      <p:cBhvr>
                                        <p:cTn id="7401" dur="1" fill="hold">
                                          <p:stCondLst>
                                            <p:cond delay="0"/>
                                          </p:stCondLst>
                                        </p:cTn>
                                        <p:tgtEl>
                                          <p:spTgt spid="338"/>
                                        </p:tgtEl>
                                        <p:attrNameLst>
                                          <p:attrName>style.visibility</p:attrName>
                                        </p:attrNameLst>
                                      </p:cBhvr>
                                      <p:to>
                                        <p:strVal val="hidden"/>
                                      </p:to>
                                    </p:set>
                                  </p:childTnLst>
                                </p:cTn>
                              </p:par>
                              <p:par>
                                <p:cTn id="7402" presetID="1" presetClass="exit" presetSubtype="0" fill="hold" nodeType="withEffect">
                                  <p:stCondLst>
                                    <p:cond delay="0"/>
                                  </p:stCondLst>
                                  <p:childTnLst>
                                    <p:set>
                                      <p:cBhvr>
                                        <p:cTn id="7403" dur="1" fill="hold">
                                          <p:stCondLst>
                                            <p:cond delay="0"/>
                                          </p:stCondLst>
                                        </p:cTn>
                                        <p:tgtEl>
                                          <p:spTgt spid="340"/>
                                        </p:tgtEl>
                                        <p:attrNameLst>
                                          <p:attrName>style.visibility</p:attrName>
                                        </p:attrNameLst>
                                      </p:cBhvr>
                                      <p:to>
                                        <p:strVal val="hidden"/>
                                      </p:to>
                                    </p:set>
                                  </p:childTnLst>
                                </p:cTn>
                              </p:par>
                              <p:par>
                                <p:cTn id="7404" presetID="1" presetClass="exit" presetSubtype="0" fill="hold" nodeType="withEffect">
                                  <p:stCondLst>
                                    <p:cond delay="0"/>
                                  </p:stCondLst>
                                  <p:childTnLst>
                                    <p:set>
                                      <p:cBhvr>
                                        <p:cTn id="7405" dur="1" fill="hold">
                                          <p:stCondLst>
                                            <p:cond delay="0"/>
                                          </p:stCondLst>
                                        </p:cTn>
                                        <p:tgtEl>
                                          <p:spTgt spid="341"/>
                                        </p:tgtEl>
                                        <p:attrNameLst>
                                          <p:attrName>style.visibility</p:attrName>
                                        </p:attrNameLst>
                                      </p:cBhvr>
                                      <p:to>
                                        <p:strVal val="hidden"/>
                                      </p:to>
                                    </p:set>
                                  </p:childTnLst>
                                </p:cTn>
                              </p:par>
                              <p:par>
                                <p:cTn id="7406" presetID="1" presetClass="exit" presetSubtype="0" fill="hold" nodeType="withEffect">
                                  <p:stCondLst>
                                    <p:cond delay="0"/>
                                  </p:stCondLst>
                                  <p:childTnLst>
                                    <p:set>
                                      <p:cBhvr>
                                        <p:cTn id="7407" dur="1" fill="hold">
                                          <p:stCondLst>
                                            <p:cond delay="0"/>
                                          </p:stCondLst>
                                        </p:cTn>
                                        <p:tgtEl>
                                          <p:spTgt spid="337"/>
                                        </p:tgtEl>
                                        <p:attrNameLst>
                                          <p:attrName>style.visibility</p:attrName>
                                        </p:attrNameLst>
                                      </p:cBhvr>
                                      <p:to>
                                        <p:strVal val="hidden"/>
                                      </p:to>
                                    </p:set>
                                  </p:childTnLst>
                                </p:cTn>
                              </p:par>
                              <p:par>
                                <p:cTn id="7408" presetID="1" presetClass="exit" presetSubtype="0" fill="hold" nodeType="withEffect">
                                  <p:stCondLst>
                                    <p:cond delay="0"/>
                                  </p:stCondLst>
                                  <p:childTnLst>
                                    <p:set>
                                      <p:cBhvr>
                                        <p:cTn id="7409" dur="1" fill="hold">
                                          <p:stCondLst>
                                            <p:cond delay="0"/>
                                          </p:stCondLst>
                                        </p:cTn>
                                        <p:tgtEl>
                                          <p:spTgt spid="342"/>
                                        </p:tgtEl>
                                        <p:attrNameLst>
                                          <p:attrName>style.visibility</p:attrName>
                                        </p:attrNameLst>
                                      </p:cBhvr>
                                      <p:to>
                                        <p:strVal val="hidden"/>
                                      </p:to>
                                    </p:set>
                                  </p:childTnLst>
                                </p:cTn>
                              </p:par>
                              <p:par>
                                <p:cTn id="7410" presetID="1" presetClass="exit" presetSubtype="0" fill="hold" nodeType="withEffect">
                                  <p:stCondLst>
                                    <p:cond delay="0"/>
                                  </p:stCondLst>
                                  <p:childTnLst>
                                    <p:set>
                                      <p:cBhvr>
                                        <p:cTn id="7411" dur="1" fill="hold">
                                          <p:stCondLst>
                                            <p:cond delay="0"/>
                                          </p:stCondLst>
                                        </p:cTn>
                                        <p:tgtEl>
                                          <p:spTgt spid="74"/>
                                        </p:tgtEl>
                                        <p:attrNameLst>
                                          <p:attrName>style.visibility</p:attrName>
                                        </p:attrNameLst>
                                      </p:cBhvr>
                                      <p:to>
                                        <p:strVal val="hidden"/>
                                      </p:to>
                                    </p:set>
                                  </p:childTnLst>
                                </p:cTn>
                              </p:par>
                              <p:par>
                                <p:cTn id="7412" presetID="1" presetClass="exit" presetSubtype="0" fill="hold" nodeType="withEffect">
                                  <p:stCondLst>
                                    <p:cond delay="0"/>
                                  </p:stCondLst>
                                  <p:childTnLst>
                                    <p:set>
                                      <p:cBhvr>
                                        <p:cTn id="7413" dur="1" fill="hold">
                                          <p:stCondLst>
                                            <p:cond delay="0"/>
                                          </p:stCondLst>
                                        </p:cTn>
                                        <p:tgtEl>
                                          <p:spTgt spid="66"/>
                                        </p:tgtEl>
                                        <p:attrNameLst>
                                          <p:attrName>style.visibility</p:attrName>
                                        </p:attrNameLst>
                                      </p:cBhvr>
                                      <p:to>
                                        <p:strVal val="hidden"/>
                                      </p:to>
                                    </p:set>
                                  </p:childTnLst>
                                </p:cTn>
                              </p:par>
                              <p:par>
                                <p:cTn id="7414" presetID="1" presetClass="exit" presetSubtype="0" fill="hold" nodeType="withEffect">
                                  <p:stCondLst>
                                    <p:cond delay="0"/>
                                  </p:stCondLst>
                                  <p:childTnLst>
                                    <p:set>
                                      <p:cBhvr>
                                        <p:cTn id="7415" dur="1" fill="hold">
                                          <p:stCondLst>
                                            <p:cond delay="0"/>
                                          </p:stCondLst>
                                        </p:cTn>
                                        <p:tgtEl>
                                          <p:spTgt spid="73"/>
                                        </p:tgtEl>
                                        <p:attrNameLst>
                                          <p:attrName>style.visibility</p:attrName>
                                        </p:attrNameLst>
                                      </p:cBhvr>
                                      <p:to>
                                        <p:strVal val="hidden"/>
                                      </p:to>
                                    </p:set>
                                  </p:childTnLst>
                                </p:cTn>
                              </p:par>
                              <p:par>
                                <p:cTn id="7416" presetID="1" presetClass="exit" presetSubtype="0" fill="hold" nodeType="withEffect">
                                  <p:stCondLst>
                                    <p:cond delay="0"/>
                                  </p:stCondLst>
                                  <p:childTnLst>
                                    <p:set>
                                      <p:cBhvr>
                                        <p:cTn id="7417" dur="1" fill="hold">
                                          <p:stCondLst>
                                            <p:cond delay="0"/>
                                          </p:stCondLst>
                                        </p:cTn>
                                        <p:tgtEl>
                                          <p:spTgt spid="80"/>
                                        </p:tgtEl>
                                        <p:attrNameLst>
                                          <p:attrName>style.visibility</p:attrName>
                                        </p:attrNameLst>
                                      </p:cBhvr>
                                      <p:to>
                                        <p:strVal val="hidden"/>
                                      </p:to>
                                    </p:set>
                                  </p:childTnLst>
                                </p:cTn>
                              </p:par>
                              <p:par>
                                <p:cTn id="7418" presetID="1" presetClass="exit" presetSubtype="0" fill="hold" nodeType="withEffect">
                                  <p:stCondLst>
                                    <p:cond delay="0"/>
                                  </p:stCondLst>
                                  <p:childTnLst>
                                    <p:set>
                                      <p:cBhvr>
                                        <p:cTn id="7419" dur="1" fill="hold">
                                          <p:stCondLst>
                                            <p:cond delay="0"/>
                                          </p:stCondLst>
                                        </p:cTn>
                                        <p:tgtEl>
                                          <p:spTgt spid="76"/>
                                        </p:tgtEl>
                                        <p:attrNameLst>
                                          <p:attrName>style.visibility</p:attrName>
                                        </p:attrNameLst>
                                      </p:cBhvr>
                                      <p:to>
                                        <p:strVal val="hidden"/>
                                      </p:to>
                                    </p:set>
                                  </p:childTnLst>
                                </p:cTn>
                              </p:par>
                              <p:par>
                                <p:cTn id="7420" presetID="1" presetClass="exit" presetSubtype="0" fill="hold" nodeType="withEffect">
                                  <p:stCondLst>
                                    <p:cond delay="0"/>
                                  </p:stCondLst>
                                  <p:childTnLst>
                                    <p:set>
                                      <p:cBhvr>
                                        <p:cTn id="7421" dur="1" fill="hold">
                                          <p:stCondLst>
                                            <p:cond delay="0"/>
                                          </p:stCondLst>
                                        </p:cTn>
                                        <p:tgtEl>
                                          <p:spTgt spid="299"/>
                                        </p:tgtEl>
                                        <p:attrNameLst>
                                          <p:attrName>style.visibility</p:attrName>
                                        </p:attrNameLst>
                                      </p:cBhvr>
                                      <p:to>
                                        <p:strVal val="hidden"/>
                                      </p:to>
                                    </p:set>
                                  </p:childTnLst>
                                </p:cTn>
                              </p:par>
                              <p:par>
                                <p:cTn id="7422" presetID="1" presetClass="exit" presetSubtype="0" fill="hold" nodeType="withEffect">
                                  <p:stCondLst>
                                    <p:cond delay="0"/>
                                  </p:stCondLst>
                                  <p:childTnLst>
                                    <p:set>
                                      <p:cBhvr>
                                        <p:cTn id="7423" dur="1" fill="hold">
                                          <p:stCondLst>
                                            <p:cond delay="0"/>
                                          </p:stCondLst>
                                        </p:cTn>
                                        <p:tgtEl>
                                          <p:spTgt spid="299"/>
                                        </p:tgtEl>
                                        <p:attrNameLst>
                                          <p:attrName>style.visibility</p:attrName>
                                        </p:attrNameLst>
                                      </p:cBhvr>
                                      <p:to>
                                        <p:strVal val="hidden"/>
                                      </p:to>
                                    </p:set>
                                  </p:childTnLst>
                                </p:cTn>
                              </p:par>
                              <p:par>
                                <p:cTn id="7424" presetID="1" presetClass="exit" presetSubtype="0" fill="hold" nodeType="withEffect">
                                  <p:stCondLst>
                                    <p:cond delay="0"/>
                                  </p:stCondLst>
                                  <p:childTnLst>
                                    <p:set>
                                      <p:cBhvr>
                                        <p:cTn id="7425" dur="1" fill="hold">
                                          <p:stCondLst>
                                            <p:cond delay="0"/>
                                          </p:stCondLst>
                                        </p:cTn>
                                        <p:tgtEl>
                                          <p:spTgt spid="299"/>
                                        </p:tgtEl>
                                        <p:attrNameLst>
                                          <p:attrName>style.visibility</p:attrName>
                                        </p:attrNameLst>
                                      </p:cBhvr>
                                      <p:to>
                                        <p:strVal val="hidden"/>
                                      </p:to>
                                    </p:set>
                                  </p:childTnLst>
                                </p:cTn>
                              </p:par>
                              <p:par>
                                <p:cTn id="7426" presetID="1" presetClass="exit" presetSubtype="0" fill="hold" nodeType="withEffect">
                                  <p:stCondLst>
                                    <p:cond delay="0"/>
                                  </p:stCondLst>
                                  <p:childTnLst>
                                    <p:set>
                                      <p:cBhvr>
                                        <p:cTn id="7427" dur="1" fill="hold">
                                          <p:stCondLst>
                                            <p:cond delay="0"/>
                                          </p:stCondLst>
                                        </p:cTn>
                                        <p:tgtEl>
                                          <p:spTgt spid="299"/>
                                        </p:tgtEl>
                                        <p:attrNameLst>
                                          <p:attrName>style.visibility</p:attrName>
                                        </p:attrNameLst>
                                      </p:cBhvr>
                                      <p:to>
                                        <p:strVal val="hidden"/>
                                      </p:to>
                                    </p:set>
                                  </p:childTnLst>
                                </p:cTn>
                              </p:par>
                              <p:par>
                                <p:cTn id="7428" presetID="1" presetClass="exit" presetSubtype="0" fill="hold" nodeType="withEffect">
                                  <p:stCondLst>
                                    <p:cond delay="0"/>
                                  </p:stCondLst>
                                  <p:childTnLst>
                                    <p:set>
                                      <p:cBhvr>
                                        <p:cTn id="7429" dur="1" fill="hold">
                                          <p:stCondLst>
                                            <p:cond delay="0"/>
                                          </p:stCondLst>
                                        </p:cTn>
                                        <p:tgtEl>
                                          <p:spTgt spid="299"/>
                                        </p:tgtEl>
                                        <p:attrNameLst>
                                          <p:attrName>style.visibility</p:attrName>
                                        </p:attrNameLst>
                                      </p:cBhvr>
                                      <p:to>
                                        <p:strVal val="hidden"/>
                                      </p:to>
                                    </p:set>
                                  </p:childTnLst>
                                </p:cTn>
                              </p:par>
                              <p:par>
                                <p:cTn id="7430" presetID="1" presetClass="exit" presetSubtype="0" fill="hold" nodeType="withEffect">
                                  <p:stCondLst>
                                    <p:cond delay="0"/>
                                  </p:stCondLst>
                                  <p:childTnLst>
                                    <p:set>
                                      <p:cBhvr>
                                        <p:cTn id="7431" dur="1" fill="hold">
                                          <p:stCondLst>
                                            <p:cond delay="0"/>
                                          </p:stCondLst>
                                        </p:cTn>
                                        <p:tgtEl>
                                          <p:spTgt spid="83"/>
                                        </p:tgtEl>
                                        <p:attrNameLst>
                                          <p:attrName>style.visibility</p:attrName>
                                        </p:attrNameLst>
                                      </p:cBhvr>
                                      <p:to>
                                        <p:strVal val="hidden"/>
                                      </p:to>
                                    </p:set>
                                  </p:childTnLst>
                                </p:cTn>
                              </p:par>
                              <p:par>
                                <p:cTn id="7432" presetID="1" presetClass="exit" presetSubtype="0" fill="hold" nodeType="withEffect">
                                  <p:stCondLst>
                                    <p:cond delay="0"/>
                                  </p:stCondLst>
                                  <p:childTnLst>
                                    <p:set>
                                      <p:cBhvr>
                                        <p:cTn id="7433" dur="1" fill="hold">
                                          <p:stCondLst>
                                            <p:cond delay="0"/>
                                          </p:stCondLst>
                                        </p:cTn>
                                        <p:tgtEl>
                                          <p:spTgt spid="90"/>
                                        </p:tgtEl>
                                        <p:attrNameLst>
                                          <p:attrName>style.visibility</p:attrName>
                                        </p:attrNameLst>
                                      </p:cBhvr>
                                      <p:to>
                                        <p:strVal val="hidden"/>
                                      </p:to>
                                    </p:set>
                                  </p:childTnLst>
                                </p:cTn>
                              </p:par>
                              <p:par>
                                <p:cTn id="7434" presetID="1" presetClass="exit" presetSubtype="0" fill="hold" nodeType="withEffect">
                                  <p:stCondLst>
                                    <p:cond delay="0"/>
                                  </p:stCondLst>
                                  <p:childTnLst>
                                    <p:set>
                                      <p:cBhvr>
                                        <p:cTn id="7435" dur="1" fill="hold">
                                          <p:stCondLst>
                                            <p:cond delay="0"/>
                                          </p:stCondLst>
                                        </p:cTn>
                                        <p:tgtEl>
                                          <p:spTgt spid="89"/>
                                        </p:tgtEl>
                                        <p:attrNameLst>
                                          <p:attrName>style.visibility</p:attrName>
                                        </p:attrNameLst>
                                      </p:cBhvr>
                                      <p:to>
                                        <p:strVal val="hidden"/>
                                      </p:to>
                                    </p:set>
                                  </p:childTnLst>
                                </p:cTn>
                              </p:par>
                              <p:par>
                                <p:cTn id="7436" presetID="1" presetClass="exit" presetSubtype="0" fill="hold" nodeType="withEffect">
                                  <p:stCondLst>
                                    <p:cond delay="0"/>
                                  </p:stCondLst>
                                  <p:childTnLst>
                                    <p:set>
                                      <p:cBhvr>
                                        <p:cTn id="7437" dur="1" fill="hold">
                                          <p:stCondLst>
                                            <p:cond delay="0"/>
                                          </p:stCondLst>
                                        </p:cTn>
                                        <p:tgtEl>
                                          <p:spTgt spid="85"/>
                                        </p:tgtEl>
                                        <p:attrNameLst>
                                          <p:attrName>style.visibility</p:attrName>
                                        </p:attrNameLst>
                                      </p:cBhvr>
                                      <p:to>
                                        <p:strVal val="hidden"/>
                                      </p:to>
                                    </p:set>
                                  </p:childTnLst>
                                </p:cTn>
                              </p:par>
                              <p:par>
                                <p:cTn id="7438" presetID="1" presetClass="exit" presetSubtype="0" fill="hold" nodeType="withEffect">
                                  <p:stCondLst>
                                    <p:cond delay="0"/>
                                  </p:stCondLst>
                                  <p:childTnLst>
                                    <p:set>
                                      <p:cBhvr>
                                        <p:cTn id="7439" dur="1" fill="hold">
                                          <p:stCondLst>
                                            <p:cond delay="0"/>
                                          </p:stCondLst>
                                        </p:cTn>
                                        <p:tgtEl>
                                          <p:spTgt spid="81"/>
                                        </p:tgtEl>
                                        <p:attrNameLst>
                                          <p:attrName>style.visibility</p:attrName>
                                        </p:attrNameLst>
                                      </p:cBhvr>
                                      <p:to>
                                        <p:strVal val="hidden"/>
                                      </p:to>
                                    </p:set>
                                  </p:childTnLst>
                                </p:cTn>
                              </p:par>
                              <p:par>
                                <p:cTn id="7440" presetID="1" presetClass="exit" presetSubtype="0" fill="hold" nodeType="withEffect">
                                  <p:stCondLst>
                                    <p:cond delay="0"/>
                                  </p:stCondLst>
                                  <p:childTnLst>
                                    <p:set>
                                      <p:cBhvr>
                                        <p:cTn id="7441" dur="1" fill="hold">
                                          <p:stCondLst>
                                            <p:cond delay="0"/>
                                          </p:stCondLst>
                                        </p:cTn>
                                        <p:tgtEl>
                                          <p:spTgt spid="300"/>
                                        </p:tgtEl>
                                        <p:attrNameLst>
                                          <p:attrName>style.visibility</p:attrName>
                                        </p:attrNameLst>
                                      </p:cBhvr>
                                      <p:to>
                                        <p:strVal val="hidden"/>
                                      </p:to>
                                    </p:set>
                                  </p:childTnLst>
                                </p:cTn>
                              </p:par>
                              <p:par>
                                <p:cTn id="7442" presetID="1" presetClass="exit" presetSubtype="0" fill="hold" nodeType="withEffect">
                                  <p:stCondLst>
                                    <p:cond delay="0"/>
                                  </p:stCondLst>
                                  <p:childTnLst>
                                    <p:set>
                                      <p:cBhvr>
                                        <p:cTn id="7443" dur="1" fill="hold">
                                          <p:stCondLst>
                                            <p:cond delay="0"/>
                                          </p:stCondLst>
                                        </p:cTn>
                                        <p:tgtEl>
                                          <p:spTgt spid="300"/>
                                        </p:tgtEl>
                                        <p:attrNameLst>
                                          <p:attrName>style.visibility</p:attrName>
                                        </p:attrNameLst>
                                      </p:cBhvr>
                                      <p:to>
                                        <p:strVal val="hidden"/>
                                      </p:to>
                                    </p:set>
                                  </p:childTnLst>
                                </p:cTn>
                              </p:par>
                              <p:par>
                                <p:cTn id="7444" presetID="1" presetClass="exit" presetSubtype="0" fill="hold" nodeType="withEffect">
                                  <p:stCondLst>
                                    <p:cond delay="0"/>
                                  </p:stCondLst>
                                  <p:childTnLst>
                                    <p:set>
                                      <p:cBhvr>
                                        <p:cTn id="7445" dur="1" fill="hold">
                                          <p:stCondLst>
                                            <p:cond delay="0"/>
                                          </p:stCondLst>
                                        </p:cTn>
                                        <p:tgtEl>
                                          <p:spTgt spid="300"/>
                                        </p:tgtEl>
                                        <p:attrNameLst>
                                          <p:attrName>style.visibility</p:attrName>
                                        </p:attrNameLst>
                                      </p:cBhvr>
                                      <p:to>
                                        <p:strVal val="hidden"/>
                                      </p:to>
                                    </p:set>
                                  </p:childTnLst>
                                </p:cTn>
                              </p:par>
                              <p:par>
                                <p:cTn id="7446" presetID="1" presetClass="exit" presetSubtype="0" fill="hold" nodeType="withEffect">
                                  <p:stCondLst>
                                    <p:cond delay="0"/>
                                  </p:stCondLst>
                                  <p:childTnLst>
                                    <p:set>
                                      <p:cBhvr>
                                        <p:cTn id="7447" dur="1" fill="hold">
                                          <p:stCondLst>
                                            <p:cond delay="0"/>
                                          </p:stCondLst>
                                        </p:cTn>
                                        <p:tgtEl>
                                          <p:spTgt spid="300"/>
                                        </p:tgtEl>
                                        <p:attrNameLst>
                                          <p:attrName>style.visibility</p:attrName>
                                        </p:attrNameLst>
                                      </p:cBhvr>
                                      <p:to>
                                        <p:strVal val="hidden"/>
                                      </p:to>
                                    </p:set>
                                  </p:childTnLst>
                                </p:cTn>
                              </p:par>
                              <p:par>
                                <p:cTn id="7448" presetID="1" presetClass="exit" presetSubtype="0" fill="hold" nodeType="withEffect">
                                  <p:stCondLst>
                                    <p:cond delay="0"/>
                                  </p:stCondLst>
                                  <p:childTnLst>
                                    <p:set>
                                      <p:cBhvr>
                                        <p:cTn id="7449" dur="1" fill="hold">
                                          <p:stCondLst>
                                            <p:cond delay="0"/>
                                          </p:stCondLst>
                                        </p:cTn>
                                        <p:tgtEl>
                                          <p:spTgt spid="300"/>
                                        </p:tgtEl>
                                        <p:attrNameLst>
                                          <p:attrName>style.visibility</p:attrName>
                                        </p:attrNameLst>
                                      </p:cBhvr>
                                      <p:to>
                                        <p:strVal val="hidden"/>
                                      </p:to>
                                    </p:set>
                                  </p:childTnLst>
                                </p:cTn>
                              </p:par>
                              <p:par>
                                <p:cTn id="7450" presetID="1" presetClass="exit" presetSubtype="0" fill="hold" nodeType="withEffect">
                                  <p:stCondLst>
                                    <p:cond delay="0"/>
                                  </p:stCondLst>
                                  <p:childTnLst>
                                    <p:set>
                                      <p:cBhvr>
                                        <p:cTn id="7451" dur="1" fill="hold">
                                          <p:stCondLst>
                                            <p:cond delay="0"/>
                                          </p:stCondLst>
                                        </p:cTn>
                                        <p:tgtEl>
                                          <p:spTgt spid="300"/>
                                        </p:tgtEl>
                                        <p:attrNameLst>
                                          <p:attrName>style.visibility</p:attrName>
                                        </p:attrNameLst>
                                      </p:cBhvr>
                                      <p:to>
                                        <p:strVal val="hidden"/>
                                      </p:to>
                                    </p:set>
                                  </p:childTnLst>
                                </p:cTn>
                              </p:par>
                              <p:par>
                                <p:cTn id="7452" presetID="1" presetClass="exit" presetSubtype="0" fill="hold" nodeType="withEffect">
                                  <p:stCondLst>
                                    <p:cond delay="0"/>
                                  </p:stCondLst>
                                  <p:childTnLst>
                                    <p:set>
                                      <p:cBhvr>
                                        <p:cTn id="7453" dur="1" fill="hold">
                                          <p:stCondLst>
                                            <p:cond delay="0"/>
                                          </p:stCondLst>
                                        </p:cTn>
                                        <p:tgtEl>
                                          <p:spTgt spid="70"/>
                                        </p:tgtEl>
                                        <p:attrNameLst>
                                          <p:attrName>style.visibility</p:attrName>
                                        </p:attrNameLst>
                                      </p:cBhvr>
                                      <p:to>
                                        <p:strVal val="hidden"/>
                                      </p:to>
                                    </p:set>
                                  </p:childTnLst>
                                </p:cTn>
                              </p:par>
                              <p:par>
                                <p:cTn id="7454" presetID="1" presetClass="exit" presetSubtype="0" fill="hold" nodeType="withEffect">
                                  <p:stCondLst>
                                    <p:cond delay="0"/>
                                  </p:stCondLst>
                                  <p:childTnLst>
                                    <p:set>
                                      <p:cBhvr>
                                        <p:cTn id="7455" dur="1" fill="hold">
                                          <p:stCondLst>
                                            <p:cond delay="0"/>
                                          </p:stCondLst>
                                        </p:cTn>
                                        <p:tgtEl>
                                          <p:spTgt spid="93"/>
                                        </p:tgtEl>
                                        <p:attrNameLst>
                                          <p:attrName>style.visibility</p:attrName>
                                        </p:attrNameLst>
                                      </p:cBhvr>
                                      <p:to>
                                        <p:strVal val="hidden"/>
                                      </p:to>
                                    </p:set>
                                  </p:childTnLst>
                                </p:cTn>
                              </p:par>
                              <p:par>
                                <p:cTn id="7456" presetID="1" presetClass="exit" presetSubtype="0" fill="hold" nodeType="withEffect">
                                  <p:stCondLst>
                                    <p:cond delay="0"/>
                                  </p:stCondLst>
                                  <p:childTnLst>
                                    <p:set>
                                      <p:cBhvr>
                                        <p:cTn id="7457" dur="1" fill="hold">
                                          <p:stCondLst>
                                            <p:cond delay="0"/>
                                          </p:stCondLst>
                                        </p:cTn>
                                        <p:tgtEl>
                                          <p:spTgt spid="69"/>
                                        </p:tgtEl>
                                        <p:attrNameLst>
                                          <p:attrName>style.visibility</p:attrName>
                                        </p:attrNameLst>
                                      </p:cBhvr>
                                      <p:to>
                                        <p:strVal val="hidden"/>
                                      </p:to>
                                    </p:set>
                                  </p:childTnLst>
                                </p:cTn>
                              </p:par>
                              <p:par>
                                <p:cTn id="7458" presetID="1" presetClass="exit" presetSubtype="0" fill="hold" nodeType="withEffect">
                                  <p:stCondLst>
                                    <p:cond delay="0"/>
                                  </p:stCondLst>
                                  <p:childTnLst>
                                    <p:set>
                                      <p:cBhvr>
                                        <p:cTn id="7459" dur="1" fill="hold">
                                          <p:stCondLst>
                                            <p:cond delay="0"/>
                                          </p:stCondLst>
                                        </p:cTn>
                                        <p:tgtEl>
                                          <p:spTgt spid="94"/>
                                        </p:tgtEl>
                                        <p:attrNameLst>
                                          <p:attrName>style.visibility</p:attrName>
                                        </p:attrNameLst>
                                      </p:cBhvr>
                                      <p:to>
                                        <p:strVal val="hidden"/>
                                      </p:to>
                                    </p:set>
                                  </p:childTnLst>
                                </p:cTn>
                              </p:par>
                              <p:par>
                                <p:cTn id="7460" presetID="1" presetClass="exit" presetSubtype="0" fill="hold" nodeType="withEffect">
                                  <p:stCondLst>
                                    <p:cond delay="0"/>
                                  </p:stCondLst>
                                  <p:childTnLst>
                                    <p:set>
                                      <p:cBhvr>
                                        <p:cTn id="7461" dur="1" fill="hold">
                                          <p:stCondLst>
                                            <p:cond delay="0"/>
                                          </p:stCondLst>
                                        </p:cTn>
                                        <p:tgtEl>
                                          <p:spTgt spid="91"/>
                                        </p:tgtEl>
                                        <p:attrNameLst>
                                          <p:attrName>style.visibility</p:attrName>
                                        </p:attrNameLst>
                                      </p:cBhvr>
                                      <p:to>
                                        <p:strVal val="hidden"/>
                                      </p:to>
                                    </p:set>
                                  </p:childTnLst>
                                </p:cTn>
                              </p:par>
                              <p:par>
                                <p:cTn id="7462" presetID="1" presetClass="exit" presetSubtype="0" fill="hold" nodeType="withEffect">
                                  <p:stCondLst>
                                    <p:cond delay="0"/>
                                  </p:stCondLst>
                                  <p:childTnLst>
                                    <p:set>
                                      <p:cBhvr>
                                        <p:cTn id="7463" dur="1" fill="hold">
                                          <p:stCondLst>
                                            <p:cond delay="0"/>
                                          </p:stCondLst>
                                        </p:cTn>
                                        <p:tgtEl>
                                          <p:spTgt spid="301"/>
                                        </p:tgtEl>
                                        <p:attrNameLst>
                                          <p:attrName>style.visibility</p:attrName>
                                        </p:attrNameLst>
                                      </p:cBhvr>
                                      <p:to>
                                        <p:strVal val="hidden"/>
                                      </p:to>
                                    </p:set>
                                  </p:childTnLst>
                                </p:cTn>
                              </p:par>
                              <p:par>
                                <p:cTn id="7464" presetID="1" presetClass="exit" presetSubtype="0" fill="hold" nodeType="withEffect">
                                  <p:stCondLst>
                                    <p:cond delay="0"/>
                                  </p:stCondLst>
                                  <p:childTnLst>
                                    <p:set>
                                      <p:cBhvr>
                                        <p:cTn id="7465" dur="1" fill="hold">
                                          <p:stCondLst>
                                            <p:cond delay="0"/>
                                          </p:stCondLst>
                                        </p:cTn>
                                        <p:tgtEl>
                                          <p:spTgt spid="301"/>
                                        </p:tgtEl>
                                        <p:attrNameLst>
                                          <p:attrName>style.visibility</p:attrName>
                                        </p:attrNameLst>
                                      </p:cBhvr>
                                      <p:to>
                                        <p:strVal val="hidden"/>
                                      </p:to>
                                    </p:set>
                                  </p:childTnLst>
                                </p:cTn>
                              </p:par>
                              <p:par>
                                <p:cTn id="7466" presetID="1" presetClass="exit" presetSubtype="0" fill="hold" nodeType="withEffect">
                                  <p:stCondLst>
                                    <p:cond delay="0"/>
                                  </p:stCondLst>
                                  <p:childTnLst>
                                    <p:set>
                                      <p:cBhvr>
                                        <p:cTn id="7467" dur="1" fill="hold">
                                          <p:stCondLst>
                                            <p:cond delay="0"/>
                                          </p:stCondLst>
                                        </p:cTn>
                                        <p:tgtEl>
                                          <p:spTgt spid="301"/>
                                        </p:tgtEl>
                                        <p:attrNameLst>
                                          <p:attrName>style.visibility</p:attrName>
                                        </p:attrNameLst>
                                      </p:cBhvr>
                                      <p:to>
                                        <p:strVal val="hidden"/>
                                      </p:to>
                                    </p:set>
                                  </p:childTnLst>
                                </p:cTn>
                              </p:par>
                              <p:par>
                                <p:cTn id="7468" presetID="1" presetClass="exit" presetSubtype="0" fill="hold" nodeType="withEffect">
                                  <p:stCondLst>
                                    <p:cond delay="0"/>
                                  </p:stCondLst>
                                  <p:childTnLst>
                                    <p:set>
                                      <p:cBhvr>
                                        <p:cTn id="7469" dur="1" fill="hold">
                                          <p:stCondLst>
                                            <p:cond delay="0"/>
                                          </p:stCondLst>
                                        </p:cTn>
                                        <p:tgtEl>
                                          <p:spTgt spid="301"/>
                                        </p:tgtEl>
                                        <p:attrNameLst>
                                          <p:attrName>style.visibility</p:attrName>
                                        </p:attrNameLst>
                                      </p:cBhvr>
                                      <p:to>
                                        <p:strVal val="hidden"/>
                                      </p:to>
                                    </p:set>
                                  </p:childTnLst>
                                </p:cTn>
                              </p:par>
                              <p:par>
                                <p:cTn id="7470" presetID="1" presetClass="exit" presetSubtype="0" fill="hold" nodeType="withEffect">
                                  <p:stCondLst>
                                    <p:cond delay="0"/>
                                  </p:stCondLst>
                                  <p:childTnLst>
                                    <p:set>
                                      <p:cBhvr>
                                        <p:cTn id="7471" dur="1" fill="hold">
                                          <p:stCondLst>
                                            <p:cond delay="0"/>
                                          </p:stCondLst>
                                        </p:cTn>
                                        <p:tgtEl>
                                          <p:spTgt spid="301"/>
                                        </p:tgtEl>
                                        <p:attrNameLst>
                                          <p:attrName>style.visibility</p:attrName>
                                        </p:attrNameLst>
                                      </p:cBhvr>
                                      <p:to>
                                        <p:strVal val="hidden"/>
                                      </p:to>
                                    </p:set>
                                  </p:childTnLst>
                                </p:cTn>
                              </p:par>
                              <p:par>
                                <p:cTn id="7472" presetID="1" presetClass="exit" presetSubtype="0" fill="hold" nodeType="withEffect">
                                  <p:stCondLst>
                                    <p:cond delay="0"/>
                                  </p:stCondLst>
                                  <p:childTnLst>
                                    <p:set>
                                      <p:cBhvr>
                                        <p:cTn id="7473" dur="1" fill="hold">
                                          <p:stCondLst>
                                            <p:cond delay="0"/>
                                          </p:stCondLst>
                                        </p:cTn>
                                        <p:tgtEl>
                                          <p:spTgt spid="99"/>
                                        </p:tgtEl>
                                        <p:attrNameLst>
                                          <p:attrName>style.visibility</p:attrName>
                                        </p:attrNameLst>
                                      </p:cBhvr>
                                      <p:to>
                                        <p:strVal val="hidden"/>
                                      </p:to>
                                    </p:set>
                                  </p:childTnLst>
                                </p:cTn>
                              </p:par>
                              <p:par>
                                <p:cTn id="7474" presetID="1" presetClass="exit" presetSubtype="0" fill="hold" nodeType="withEffect">
                                  <p:stCondLst>
                                    <p:cond delay="0"/>
                                  </p:stCondLst>
                                  <p:childTnLst>
                                    <p:set>
                                      <p:cBhvr>
                                        <p:cTn id="7475" dur="1" fill="hold">
                                          <p:stCondLst>
                                            <p:cond delay="0"/>
                                          </p:stCondLst>
                                        </p:cTn>
                                        <p:tgtEl>
                                          <p:spTgt spid="103"/>
                                        </p:tgtEl>
                                        <p:attrNameLst>
                                          <p:attrName>style.visibility</p:attrName>
                                        </p:attrNameLst>
                                      </p:cBhvr>
                                      <p:to>
                                        <p:strVal val="hidden"/>
                                      </p:to>
                                    </p:set>
                                  </p:childTnLst>
                                </p:cTn>
                              </p:par>
                              <p:par>
                                <p:cTn id="7476" presetID="1" presetClass="exit" presetSubtype="0" fill="hold" nodeType="withEffect">
                                  <p:stCondLst>
                                    <p:cond delay="0"/>
                                  </p:stCondLst>
                                  <p:childTnLst>
                                    <p:set>
                                      <p:cBhvr>
                                        <p:cTn id="7477" dur="1" fill="hold">
                                          <p:stCondLst>
                                            <p:cond delay="0"/>
                                          </p:stCondLst>
                                        </p:cTn>
                                        <p:tgtEl>
                                          <p:spTgt spid="102"/>
                                        </p:tgtEl>
                                        <p:attrNameLst>
                                          <p:attrName>style.visibility</p:attrName>
                                        </p:attrNameLst>
                                      </p:cBhvr>
                                      <p:to>
                                        <p:strVal val="hidden"/>
                                      </p:to>
                                    </p:set>
                                  </p:childTnLst>
                                </p:cTn>
                              </p:par>
                              <p:par>
                                <p:cTn id="7478" presetID="1" presetClass="exit" presetSubtype="0" fill="hold" nodeType="withEffect">
                                  <p:stCondLst>
                                    <p:cond delay="0"/>
                                  </p:stCondLst>
                                  <p:childTnLst>
                                    <p:set>
                                      <p:cBhvr>
                                        <p:cTn id="7479" dur="1" fill="hold">
                                          <p:stCondLst>
                                            <p:cond delay="0"/>
                                          </p:stCondLst>
                                        </p:cTn>
                                        <p:tgtEl>
                                          <p:spTgt spid="105"/>
                                        </p:tgtEl>
                                        <p:attrNameLst>
                                          <p:attrName>style.visibility</p:attrName>
                                        </p:attrNameLst>
                                      </p:cBhvr>
                                      <p:to>
                                        <p:strVal val="hidden"/>
                                      </p:to>
                                    </p:set>
                                  </p:childTnLst>
                                </p:cTn>
                              </p:par>
                              <p:par>
                                <p:cTn id="7480" presetID="1" presetClass="exit" presetSubtype="0" fill="hold" nodeType="withEffect">
                                  <p:stCondLst>
                                    <p:cond delay="0"/>
                                  </p:stCondLst>
                                  <p:childTnLst>
                                    <p:set>
                                      <p:cBhvr>
                                        <p:cTn id="7481" dur="1" fill="hold">
                                          <p:stCondLst>
                                            <p:cond delay="0"/>
                                          </p:stCondLst>
                                        </p:cTn>
                                        <p:tgtEl>
                                          <p:spTgt spid="100"/>
                                        </p:tgtEl>
                                        <p:attrNameLst>
                                          <p:attrName>style.visibility</p:attrName>
                                        </p:attrNameLst>
                                      </p:cBhvr>
                                      <p:to>
                                        <p:strVal val="hidden"/>
                                      </p:to>
                                    </p:set>
                                  </p:childTnLst>
                                </p:cTn>
                              </p:par>
                              <p:par>
                                <p:cTn id="7482" presetID="1" presetClass="exit" presetSubtype="0" fill="hold" nodeType="withEffect">
                                  <p:stCondLst>
                                    <p:cond delay="0"/>
                                  </p:stCondLst>
                                  <p:childTnLst>
                                    <p:set>
                                      <p:cBhvr>
                                        <p:cTn id="7483" dur="1" fill="hold">
                                          <p:stCondLst>
                                            <p:cond delay="0"/>
                                          </p:stCondLst>
                                        </p:cTn>
                                        <p:tgtEl>
                                          <p:spTgt spid="302"/>
                                        </p:tgtEl>
                                        <p:attrNameLst>
                                          <p:attrName>style.visibility</p:attrName>
                                        </p:attrNameLst>
                                      </p:cBhvr>
                                      <p:to>
                                        <p:strVal val="hidden"/>
                                      </p:to>
                                    </p:set>
                                  </p:childTnLst>
                                </p:cTn>
                              </p:par>
                              <p:par>
                                <p:cTn id="7484" presetID="1" presetClass="exit" presetSubtype="0" fill="hold" nodeType="withEffect">
                                  <p:stCondLst>
                                    <p:cond delay="0"/>
                                  </p:stCondLst>
                                  <p:childTnLst>
                                    <p:set>
                                      <p:cBhvr>
                                        <p:cTn id="7485" dur="1" fill="hold">
                                          <p:stCondLst>
                                            <p:cond delay="0"/>
                                          </p:stCondLst>
                                        </p:cTn>
                                        <p:tgtEl>
                                          <p:spTgt spid="302"/>
                                        </p:tgtEl>
                                        <p:attrNameLst>
                                          <p:attrName>style.visibility</p:attrName>
                                        </p:attrNameLst>
                                      </p:cBhvr>
                                      <p:to>
                                        <p:strVal val="hidden"/>
                                      </p:to>
                                    </p:set>
                                  </p:childTnLst>
                                </p:cTn>
                              </p:par>
                              <p:par>
                                <p:cTn id="7486" presetID="1" presetClass="exit" presetSubtype="0" fill="hold" nodeType="withEffect">
                                  <p:stCondLst>
                                    <p:cond delay="0"/>
                                  </p:stCondLst>
                                  <p:childTnLst>
                                    <p:set>
                                      <p:cBhvr>
                                        <p:cTn id="7487" dur="1" fill="hold">
                                          <p:stCondLst>
                                            <p:cond delay="0"/>
                                          </p:stCondLst>
                                        </p:cTn>
                                        <p:tgtEl>
                                          <p:spTgt spid="302"/>
                                        </p:tgtEl>
                                        <p:attrNameLst>
                                          <p:attrName>style.visibility</p:attrName>
                                        </p:attrNameLst>
                                      </p:cBhvr>
                                      <p:to>
                                        <p:strVal val="hidden"/>
                                      </p:to>
                                    </p:set>
                                  </p:childTnLst>
                                </p:cTn>
                              </p:par>
                              <p:par>
                                <p:cTn id="7488" presetID="1" presetClass="exit" presetSubtype="0" fill="hold" nodeType="withEffect">
                                  <p:stCondLst>
                                    <p:cond delay="0"/>
                                  </p:stCondLst>
                                  <p:childTnLst>
                                    <p:set>
                                      <p:cBhvr>
                                        <p:cTn id="7489" dur="1" fill="hold">
                                          <p:stCondLst>
                                            <p:cond delay="0"/>
                                          </p:stCondLst>
                                        </p:cTn>
                                        <p:tgtEl>
                                          <p:spTgt spid="302"/>
                                        </p:tgtEl>
                                        <p:attrNameLst>
                                          <p:attrName>style.visibility</p:attrName>
                                        </p:attrNameLst>
                                      </p:cBhvr>
                                      <p:to>
                                        <p:strVal val="hidden"/>
                                      </p:to>
                                    </p:set>
                                  </p:childTnLst>
                                </p:cTn>
                              </p:par>
                              <p:par>
                                <p:cTn id="7490" presetID="1" presetClass="exit" presetSubtype="0" fill="hold" nodeType="withEffect">
                                  <p:stCondLst>
                                    <p:cond delay="0"/>
                                  </p:stCondLst>
                                  <p:childTnLst>
                                    <p:set>
                                      <p:cBhvr>
                                        <p:cTn id="7491" dur="1" fill="hold">
                                          <p:stCondLst>
                                            <p:cond delay="0"/>
                                          </p:stCondLst>
                                        </p:cTn>
                                        <p:tgtEl>
                                          <p:spTgt spid="302"/>
                                        </p:tgtEl>
                                        <p:attrNameLst>
                                          <p:attrName>style.visibility</p:attrName>
                                        </p:attrNameLst>
                                      </p:cBhvr>
                                      <p:to>
                                        <p:strVal val="hidden"/>
                                      </p:to>
                                    </p:set>
                                  </p:childTnLst>
                                </p:cTn>
                              </p:par>
                              <p:par>
                                <p:cTn id="7492" presetID="1" presetClass="exit" presetSubtype="0" fill="hold" nodeType="withEffect">
                                  <p:stCondLst>
                                    <p:cond delay="0"/>
                                  </p:stCondLst>
                                  <p:childTnLst>
                                    <p:set>
                                      <p:cBhvr>
                                        <p:cTn id="7493" dur="1" fill="hold">
                                          <p:stCondLst>
                                            <p:cond delay="0"/>
                                          </p:stCondLst>
                                        </p:cTn>
                                        <p:tgtEl>
                                          <p:spTgt spid="109"/>
                                        </p:tgtEl>
                                        <p:attrNameLst>
                                          <p:attrName>style.visibility</p:attrName>
                                        </p:attrNameLst>
                                      </p:cBhvr>
                                      <p:to>
                                        <p:strVal val="hidden"/>
                                      </p:to>
                                    </p:set>
                                  </p:childTnLst>
                                </p:cTn>
                              </p:par>
                              <p:par>
                                <p:cTn id="7494" presetID="1" presetClass="exit" presetSubtype="0" fill="hold" nodeType="withEffect">
                                  <p:stCondLst>
                                    <p:cond delay="0"/>
                                  </p:stCondLst>
                                  <p:childTnLst>
                                    <p:set>
                                      <p:cBhvr>
                                        <p:cTn id="7495" dur="1" fill="hold">
                                          <p:stCondLst>
                                            <p:cond delay="0"/>
                                          </p:stCondLst>
                                        </p:cTn>
                                        <p:tgtEl>
                                          <p:spTgt spid="112"/>
                                        </p:tgtEl>
                                        <p:attrNameLst>
                                          <p:attrName>style.visibility</p:attrName>
                                        </p:attrNameLst>
                                      </p:cBhvr>
                                      <p:to>
                                        <p:strVal val="hidden"/>
                                      </p:to>
                                    </p:set>
                                  </p:childTnLst>
                                </p:cTn>
                              </p:par>
                              <p:par>
                                <p:cTn id="7496" presetID="1" presetClass="exit" presetSubtype="0" fill="hold" nodeType="withEffect">
                                  <p:stCondLst>
                                    <p:cond delay="0"/>
                                  </p:stCondLst>
                                  <p:childTnLst>
                                    <p:set>
                                      <p:cBhvr>
                                        <p:cTn id="7497" dur="1" fill="hold">
                                          <p:stCondLst>
                                            <p:cond delay="0"/>
                                          </p:stCondLst>
                                        </p:cTn>
                                        <p:tgtEl>
                                          <p:spTgt spid="118"/>
                                        </p:tgtEl>
                                        <p:attrNameLst>
                                          <p:attrName>style.visibility</p:attrName>
                                        </p:attrNameLst>
                                      </p:cBhvr>
                                      <p:to>
                                        <p:strVal val="hidden"/>
                                      </p:to>
                                    </p:set>
                                  </p:childTnLst>
                                </p:cTn>
                              </p:par>
                              <p:par>
                                <p:cTn id="7498" presetID="1" presetClass="exit" presetSubtype="0" fill="hold" nodeType="withEffect">
                                  <p:stCondLst>
                                    <p:cond delay="0"/>
                                  </p:stCondLst>
                                  <p:childTnLst>
                                    <p:set>
                                      <p:cBhvr>
                                        <p:cTn id="7499" dur="1" fill="hold">
                                          <p:stCondLst>
                                            <p:cond delay="0"/>
                                          </p:stCondLst>
                                        </p:cTn>
                                        <p:tgtEl>
                                          <p:spTgt spid="113"/>
                                        </p:tgtEl>
                                        <p:attrNameLst>
                                          <p:attrName>style.visibility</p:attrName>
                                        </p:attrNameLst>
                                      </p:cBhvr>
                                      <p:to>
                                        <p:strVal val="hidden"/>
                                      </p:to>
                                    </p:set>
                                  </p:childTnLst>
                                </p:cTn>
                              </p:par>
                              <p:par>
                                <p:cTn id="7500" presetID="1" presetClass="exit" presetSubtype="0" fill="hold" nodeType="withEffect">
                                  <p:stCondLst>
                                    <p:cond delay="0"/>
                                  </p:stCondLst>
                                  <p:childTnLst>
                                    <p:set>
                                      <p:cBhvr>
                                        <p:cTn id="7501" dur="1" fill="hold">
                                          <p:stCondLst>
                                            <p:cond delay="0"/>
                                          </p:stCondLst>
                                        </p:cTn>
                                        <p:tgtEl>
                                          <p:spTgt spid="110"/>
                                        </p:tgtEl>
                                        <p:attrNameLst>
                                          <p:attrName>style.visibility</p:attrName>
                                        </p:attrNameLst>
                                      </p:cBhvr>
                                      <p:to>
                                        <p:strVal val="hidden"/>
                                      </p:to>
                                    </p:set>
                                  </p:childTnLst>
                                </p:cTn>
                              </p:par>
                              <p:par>
                                <p:cTn id="7502" presetID="1" presetClass="exit" presetSubtype="0" fill="hold" nodeType="withEffect">
                                  <p:stCondLst>
                                    <p:cond delay="0"/>
                                  </p:stCondLst>
                                  <p:childTnLst>
                                    <p:set>
                                      <p:cBhvr>
                                        <p:cTn id="7503" dur="1" fill="hold">
                                          <p:stCondLst>
                                            <p:cond delay="0"/>
                                          </p:stCondLst>
                                        </p:cTn>
                                        <p:tgtEl>
                                          <p:spTgt spid="330"/>
                                        </p:tgtEl>
                                        <p:attrNameLst>
                                          <p:attrName>style.visibility</p:attrName>
                                        </p:attrNameLst>
                                      </p:cBhvr>
                                      <p:to>
                                        <p:strVal val="hidden"/>
                                      </p:to>
                                    </p:set>
                                  </p:childTnLst>
                                </p:cTn>
                              </p:par>
                              <p:par>
                                <p:cTn id="7504" presetID="1" presetClass="exit" presetSubtype="0" fill="hold" nodeType="withEffect">
                                  <p:stCondLst>
                                    <p:cond delay="0"/>
                                  </p:stCondLst>
                                  <p:childTnLst>
                                    <p:set>
                                      <p:cBhvr>
                                        <p:cTn id="7505" dur="1" fill="hold">
                                          <p:stCondLst>
                                            <p:cond delay="0"/>
                                          </p:stCondLst>
                                        </p:cTn>
                                        <p:tgtEl>
                                          <p:spTgt spid="330"/>
                                        </p:tgtEl>
                                        <p:attrNameLst>
                                          <p:attrName>style.visibility</p:attrName>
                                        </p:attrNameLst>
                                      </p:cBhvr>
                                      <p:to>
                                        <p:strVal val="hidden"/>
                                      </p:to>
                                    </p:set>
                                  </p:childTnLst>
                                </p:cTn>
                              </p:par>
                              <p:par>
                                <p:cTn id="7506" presetID="1" presetClass="exit" presetSubtype="0" fill="hold" nodeType="withEffect">
                                  <p:stCondLst>
                                    <p:cond delay="0"/>
                                  </p:stCondLst>
                                  <p:childTnLst>
                                    <p:set>
                                      <p:cBhvr>
                                        <p:cTn id="7507" dur="1" fill="hold">
                                          <p:stCondLst>
                                            <p:cond delay="0"/>
                                          </p:stCondLst>
                                        </p:cTn>
                                        <p:tgtEl>
                                          <p:spTgt spid="330"/>
                                        </p:tgtEl>
                                        <p:attrNameLst>
                                          <p:attrName>style.visibility</p:attrName>
                                        </p:attrNameLst>
                                      </p:cBhvr>
                                      <p:to>
                                        <p:strVal val="hidden"/>
                                      </p:to>
                                    </p:set>
                                  </p:childTnLst>
                                </p:cTn>
                              </p:par>
                              <p:par>
                                <p:cTn id="7508" presetID="1" presetClass="exit" presetSubtype="0" fill="hold" nodeType="withEffect">
                                  <p:stCondLst>
                                    <p:cond delay="0"/>
                                  </p:stCondLst>
                                  <p:childTnLst>
                                    <p:set>
                                      <p:cBhvr>
                                        <p:cTn id="7509" dur="1" fill="hold">
                                          <p:stCondLst>
                                            <p:cond delay="0"/>
                                          </p:stCondLst>
                                        </p:cTn>
                                        <p:tgtEl>
                                          <p:spTgt spid="330"/>
                                        </p:tgtEl>
                                        <p:attrNameLst>
                                          <p:attrName>style.visibility</p:attrName>
                                        </p:attrNameLst>
                                      </p:cBhvr>
                                      <p:to>
                                        <p:strVal val="hidden"/>
                                      </p:to>
                                    </p:set>
                                  </p:childTnLst>
                                </p:cTn>
                              </p:par>
                              <p:par>
                                <p:cTn id="7510" presetID="1" presetClass="exit" presetSubtype="0" fill="hold" nodeType="withEffect">
                                  <p:stCondLst>
                                    <p:cond delay="0"/>
                                  </p:stCondLst>
                                  <p:childTnLst>
                                    <p:set>
                                      <p:cBhvr>
                                        <p:cTn id="7511" dur="1" fill="hold">
                                          <p:stCondLst>
                                            <p:cond delay="0"/>
                                          </p:stCondLst>
                                        </p:cTn>
                                        <p:tgtEl>
                                          <p:spTgt spid="330"/>
                                        </p:tgtEl>
                                        <p:attrNameLst>
                                          <p:attrName>style.visibility</p:attrName>
                                        </p:attrNameLst>
                                      </p:cBhvr>
                                      <p:to>
                                        <p:strVal val="hidden"/>
                                      </p:to>
                                    </p:set>
                                  </p:childTnLst>
                                </p:cTn>
                              </p:par>
                              <p:par>
                                <p:cTn id="7512" presetID="1" presetClass="exit" presetSubtype="0" fill="hold" nodeType="withEffect">
                                  <p:stCondLst>
                                    <p:cond delay="0"/>
                                  </p:stCondLst>
                                  <p:childTnLst>
                                    <p:set>
                                      <p:cBhvr>
                                        <p:cTn id="7513" dur="1" fill="hold">
                                          <p:stCondLst>
                                            <p:cond delay="0"/>
                                          </p:stCondLst>
                                        </p:cTn>
                                        <p:tgtEl>
                                          <p:spTgt spid="125"/>
                                        </p:tgtEl>
                                        <p:attrNameLst>
                                          <p:attrName>style.visibility</p:attrName>
                                        </p:attrNameLst>
                                      </p:cBhvr>
                                      <p:to>
                                        <p:strVal val="hidden"/>
                                      </p:to>
                                    </p:set>
                                  </p:childTnLst>
                                </p:cTn>
                              </p:par>
                              <p:par>
                                <p:cTn id="7514" presetID="1" presetClass="exit" presetSubtype="0" fill="hold" nodeType="withEffect">
                                  <p:stCondLst>
                                    <p:cond delay="0"/>
                                  </p:stCondLst>
                                  <p:childTnLst>
                                    <p:set>
                                      <p:cBhvr>
                                        <p:cTn id="7515" dur="1" fill="hold">
                                          <p:stCondLst>
                                            <p:cond delay="0"/>
                                          </p:stCondLst>
                                        </p:cTn>
                                        <p:tgtEl>
                                          <p:spTgt spid="126"/>
                                        </p:tgtEl>
                                        <p:attrNameLst>
                                          <p:attrName>style.visibility</p:attrName>
                                        </p:attrNameLst>
                                      </p:cBhvr>
                                      <p:to>
                                        <p:strVal val="hidden"/>
                                      </p:to>
                                    </p:set>
                                  </p:childTnLst>
                                </p:cTn>
                              </p:par>
                              <p:par>
                                <p:cTn id="7516" presetID="1" presetClass="exit" presetSubtype="0" fill="hold" nodeType="withEffect">
                                  <p:stCondLst>
                                    <p:cond delay="0"/>
                                  </p:stCondLst>
                                  <p:childTnLst>
                                    <p:set>
                                      <p:cBhvr>
                                        <p:cTn id="7517" dur="1" fill="hold">
                                          <p:stCondLst>
                                            <p:cond delay="0"/>
                                          </p:stCondLst>
                                        </p:cTn>
                                        <p:tgtEl>
                                          <p:spTgt spid="127"/>
                                        </p:tgtEl>
                                        <p:attrNameLst>
                                          <p:attrName>style.visibility</p:attrName>
                                        </p:attrNameLst>
                                      </p:cBhvr>
                                      <p:to>
                                        <p:strVal val="hidden"/>
                                      </p:to>
                                    </p:set>
                                  </p:childTnLst>
                                </p:cTn>
                              </p:par>
                              <p:par>
                                <p:cTn id="7518" presetID="1" presetClass="exit" presetSubtype="0" fill="hold" nodeType="withEffect">
                                  <p:stCondLst>
                                    <p:cond delay="0"/>
                                  </p:stCondLst>
                                  <p:childTnLst>
                                    <p:set>
                                      <p:cBhvr>
                                        <p:cTn id="7519" dur="1" fill="hold">
                                          <p:stCondLst>
                                            <p:cond delay="0"/>
                                          </p:stCondLst>
                                        </p:cTn>
                                        <p:tgtEl>
                                          <p:spTgt spid="121"/>
                                        </p:tgtEl>
                                        <p:attrNameLst>
                                          <p:attrName>style.visibility</p:attrName>
                                        </p:attrNameLst>
                                      </p:cBhvr>
                                      <p:to>
                                        <p:strVal val="hidden"/>
                                      </p:to>
                                    </p:set>
                                  </p:childTnLst>
                                </p:cTn>
                              </p:par>
                              <p:par>
                                <p:cTn id="7520" presetID="1" presetClass="exit" presetSubtype="0" fill="hold" nodeType="withEffect">
                                  <p:stCondLst>
                                    <p:cond delay="0"/>
                                  </p:stCondLst>
                                  <p:childTnLst>
                                    <p:set>
                                      <p:cBhvr>
                                        <p:cTn id="7521" dur="1" fill="hold">
                                          <p:stCondLst>
                                            <p:cond delay="0"/>
                                          </p:stCondLst>
                                        </p:cTn>
                                        <p:tgtEl>
                                          <p:spTgt spid="119"/>
                                        </p:tgtEl>
                                        <p:attrNameLst>
                                          <p:attrName>style.visibility</p:attrName>
                                        </p:attrNameLst>
                                      </p:cBhvr>
                                      <p:to>
                                        <p:strVal val="hidden"/>
                                      </p:to>
                                    </p:set>
                                  </p:childTnLst>
                                </p:cTn>
                              </p:par>
                              <p:par>
                                <p:cTn id="7522" presetID="1" presetClass="exit" presetSubtype="0" fill="hold" nodeType="withEffect">
                                  <p:stCondLst>
                                    <p:cond delay="0"/>
                                  </p:stCondLst>
                                  <p:childTnLst>
                                    <p:set>
                                      <p:cBhvr>
                                        <p:cTn id="7523" dur="1" fill="hold">
                                          <p:stCondLst>
                                            <p:cond delay="0"/>
                                          </p:stCondLst>
                                        </p:cTn>
                                        <p:tgtEl>
                                          <p:spTgt spid="331"/>
                                        </p:tgtEl>
                                        <p:attrNameLst>
                                          <p:attrName>style.visibility</p:attrName>
                                        </p:attrNameLst>
                                      </p:cBhvr>
                                      <p:to>
                                        <p:strVal val="hidden"/>
                                      </p:to>
                                    </p:set>
                                  </p:childTnLst>
                                </p:cTn>
                              </p:par>
                              <p:par>
                                <p:cTn id="7524" presetID="1" presetClass="exit" presetSubtype="0" fill="hold" nodeType="withEffect">
                                  <p:stCondLst>
                                    <p:cond delay="0"/>
                                  </p:stCondLst>
                                  <p:childTnLst>
                                    <p:set>
                                      <p:cBhvr>
                                        <p:cTn id="7525" dur="1" fill="hold">
                                          <p:stCondLst>
                                            <p:cond delay="0"/>
                                          </p:stCondLst>
                                        </p:cTn>
                                        <p:tgtEl>
                                          <p:spTgt spid="331"/>
                                        </p:tgtEl>
                                        <p:attrNameLst>
                                          <p:attrName>style.visibility</p:attrName>
                                        </p:attrNameLst>
                                      </p:cBhvr>
                                      <p:to>
                                        <p:strVal val="hidden"/>
                                      </p:to>
                                    </p:set>
                                  </p:childTnLst>
                                </p:cTn>
                              </p:par>
                              <p:par>
                                <p:cTn id="7526" presetID="1" presetClass="exit" presetSubtype="0" fill="hold" nodeType="withEffect">
                                  <p:stCondLst>
                                    <p:cond delay="0"/>
                                  </p:stCondLst>
                                  <p:childTnLst>
                                    <p:set>
                                      <p:cBhvr>
                                        <p:cTn id="7527" dur="1" fill="hold">
                                          <p:stCondLst>
                                            <p:cond delay="0"/>
                                          </p:stCondLst>
                                        </p:cTn>
                                        <p:tgtEl>
                                          <p:spTgt spid="331"/>
                                        </p:tgtEl>
                                        <p:attrNameLst>
                                          <p:attrName>style.visibility</p:attrName>
                                        </p:attrNameLst>
                                      </p:cBhvr>
                                      <p:to>
                                        <p:strVal val="hidden"/>
                                      </p:to>
                                    </p:set>
                                  </p:childTnLst>
                                </p:cTn>
                              </p:par>
                              <p:par>
                                <p:cTn id="7528" presetID="1" presetClass="exit" presetSubtype="0" fill="hold" nodeType="withEffect">
                                  <p:stCondLst>
                                    <p:cond delay="0"/>
                                  </p:stCondLst>
                                  <p:childTnLst>
                                    <p:set>
                                      <p:cBhvr>
                                        <p:cTn id="7529" dur="1" fill="hold">
                                          <p:stCondLst>
                                            <p:cond delay="0"/>
                                          </p:stCondLst>
                                        </p:cTn>
                                        <p:tgtEl>
                                          <p:spTgt spid="331"/>
                                        </p:tgtEl>
                                        <p:attrNameLst>
                                          <p:attrName>style.visibility</p:attrName>
                                        </p:attrNameLst>
                                      </p:cBhvr>
                                      <p:to>
                                        <p:strVal val="hidden"/>
                                      </p:to>
                                    </p:set>
                                  </p:childTnLst>
                                </p:cTn>
                              </p:par>
                              <p:par>
                                <p:cTn id="7530" presetID="1" presetClass="exit" presetSubtype="0" fill="hold" nodeType="withEffect">
                                  <p:stCondLst>
                                    <p:cond delay="0"/>
                                  </p:stCondLst>
                                  <p:childTnLst>
                                    <p:set>
                                      <p:cBhvr>
                                        <p:cTn id="7531" dur="1" fill="hold">
                                          <p:stCondLst>
                                            <p:cond delay="0"/>
                                          </p:stCondLst>
                                        </p:cTn>
                                        <p:tgtEl>
                                          <p:spTgt spid="331"/>
                                        </p:tgtEl>
                                        <p:attrNameLst>
                                          <p:attrName>style.visibility</p:attrName>
                                        </p:attrNameLst>
                                      </p:cBhvr>
                                      <p:to>
                                        <p:strVal val="hidden"/>
                                      </p:to>
                                    </p:set>
                                  </p:childTnLst>
                                </p:cTn>
                              </p:par>
                              <p:par>
                                <p:cTn id="7532" presetID="1" presetClass="exit" presetSubtype="0" fill="hold" nodeType="withEffect">
                                  <p:stCondLst>
                                    <p:cond delay="0"/>
                                  </p:stCondLst>
                                  <p:childTnLst>
                                    <p:set>
                                      <p:cBhvr>
                                        <p:cTn id="7533" dur="1" fill="hold">
                                          <p:stCondLst>
                                            <p:cond delay="0"/>
                                          </p:stCondLst>
                                        </p:cTn>
                                        <p:tgtEl>
                                          <p:spTgt spid="129"/>
                                        </p:tgtEl>
                                        <p:attrNameLst>
                                          <p:attrName>style.visibility</p:attrName>
                                        </p:attrNameLst>
                                      </p:cBhvr>
                                      <p:to>
                                        <p:strVal val="hidden"/>
                                      </p:to>
                                    </p:set>
                                  </p:childTnLst>
                                </p:cTn>
                              </p:par>
                              <p:par>
                                <p:cTn id="7534" presetID="1" presetClass="exit" presetSubtype="0" fill="hold" nodeType="withEffect">
                                  <p:stCondLst>
                                    <p:cond delay="0"/>
                                  </p:stCondLst>
                                  <p:childTnLst>
                                    <p:set>
                                      <p:cBhvr>
                                        <p:cTn id="7535" dur="1" fill="hold">
                                          <p:stCondLst>
                                            <p:cond delay="0"/>
                                          </p:stCondLst>
                                        </p:cTn>
                                        <p:tgtEl>
                                          <p:spTgt spid="132"/>
                                        </p:tgtEl>
                                        <p:attrNameLst>
                                          <p:attrName>style.visibility</p:attrName>
                                        </p:attrNameLst>
                                      </p:cBhvr>
                                      <p:to>
                                        <p:strVal val="hidden"/>
                                      </p:to>
                                    </p:set>
                                  </p:childTnLst>
                                </p:cTn>
                              </p:par>
                              <p:par>
                                <p:cTn id="7536" presetID="1" presetClass="exit" presetSubtype="0" fill="hold" nodeType="withEffect">
                                  <p:stCondLst>
                                    <p:cond delay="0"/>
                                  </p:stCondLst>
                                  <p:childTnLst>
                                    <p:set>
                                      <p:cBhvr>
                                        <p:cTn id="7537" dur="1" fill="hold">
                                          <p:stCondLst>
                                            <p:cond delay="0"/>
                                          </p:stCondLst>
                                        </p:cTn>
                                        <p:tgtEl>
                                          <p:spTgt spid="138"/>
                                        </p:tgtEl>
                                        <p:attrNameLst>
                                          <p:attrName>style.visibility</p:attrName>
                                        </p:attrNameLst>
                                      </p:cBhvr>
                                      <p:to>
                                        <p:strVal val="hidden"/>
                                      </p:to>
                                    </p:set>
                                  </p:childTnLst>
                                </p:cTn>
                              </p:par>
                              <p:par>
                                <p:cTn id="7538" presetID="1" presetClass="exit" presetSubtype="0" fill="hold" nodeType="withEffect">
                                  <p:stCondLst>
                                    <p:cond delay="0"/>
                                  </p:stCondLst>
                                  <p:childTnLst>
                                    <p:set>
                                      <p:cBhvr>
                                        <p:cTn id="7539" dur="1" fill="hold">
                                          <p:stCondLst>
                                            <p:cond delay="0"/>
                                          </p:stCondLst>
                                        </p:cTn>
                                        <p:tgtEl>
                                          <p:spTgt spid="134"/>
                                        </p:tgtEl>
                                        <p:attrNameLst>
                                          <p:attrName>style.visibility</p:attrName>
                                        </p:attrNameLst>
                                      </p:cBhvr>
                                      <p:to>
                                        <p:strVal val="hidden"/>
                                      </p:to>
                                    </p:set>
                                  </p:childTnLst>
                                </p:cTn>
                              </p:par>
                              <p:par>
                                <p:cTn id="7540" presetID="1" presetClass="exit" presetSubtype="0" fill="hold" nodeType="withEffect">
                                  <p:stCondLst>
                                    <p:cond delay="0"/>
                                  </p:stCondLst>
                                  <p:childTnLst>
                                    <p:set>
                                      <p:cBhvr>
                                        <p:cTn id="7541" dur="1" fill="hold">
                                          <p:stCondLst>
                                            <p:cond delay="0"/>
                                          </p:stCondLst>
                                        </p:cTn>
                                        <p:tgtEl>
                                          <p:spTgt spid="130"/>
                                        </p:tgtEl>
                                        <p:attrNameLst>
                                          <p:attrName>style.visibility</p:attrName>
                                        </p:attrNameLst>
                                      </p:cBhvr>
                                      <p:to>
                                        <p:strVal val="hidden"/>
                                      </p:to>
                                    </p:set>
                                  </p:childTnLst>
                                </p:cTn>
                              </p:par>
                              <p:par>
                                <p:cTn id="7542" presetID="1" presetClass="exit" presetSubtype="0" fill="hold" nodeType="withEffect">
                                  <p:stCondLst>
                                    <p:cond delay="0"/>
                                  </p:stCondLst>
                                  <p:childTnLst>
                                    <p:set>
                                      <p:cBhvr>
                                        <p:cTn id="7543" dur="1" fill="hold">
                                          <p:stCondLst>
                                            <p:cond delay="0"/>
                                          </p:stCondLst>
                                        </p:cTn>
                                        <p:tgtEl>
                                          <p:spTgt spid="332"/>
                                        </p:tgtEl>
                                        <p:attrNameLst>
                                          <p:attrName>style.visibility</p:attrName>
                                        </p:attrNameLst>
                                      </p:cBhvr>
                                      <p:to>
                                        <p:strVal val="hidden"/>
                                      </p:to>
                                    </p:set>
                                  </p:childTnLst>
                                </p:cTn>
                              </p:par>
                              <p:par>
                                <p:cTn id="7544" presetID="1" presetClass="exit" presetSubtype="0" fill="hold" nodeType="withEffect">
                                  <p:stCondLst>
                                    <p:cond delay="0"/>
                                  </p:stCondLst>
                                  <p:childTnLst>
                                    <p:set>
                                      <p:cBhvr>
                                        <p:cTn id="7545" dur="1" fill="hold">
                                          <p:stCondLst>
                                            <p:cond delay="0"/>
                                          </p:stCondLst>
                                        </p:cTn>
                                        <p:tgtEl>
                                          <p:spTgt spid="332"/>
                                        </p:tgtEl>
                                        <p:attrNameLst>
                                          <p:attrName>style.visibility</p:attrName>
                                        </p:attrNameLst>
                                      </p:cBhvr>
                                      <p:to>
                                        <p:strVal val="hidden"/>
                                      </p:to>
                                    </p:set>
                                  </p:childTnLst>
                                </p:cTn>
                              </p:par>
                              <p:par>
                                <p:cTn id="7546" presetID="1" presetClass="exit" presetSubtype="0" fill="hold" nodeType="withEffect">
                                  <p:stCondLst>
                                    <p:cond delay="0"/>
                                  </p:stCondLst>
                                  <p:childTnLst>
                                    <p:set>
                                      <p:cBhvr>
                                        <p:cTn id="7547" dur="1" fill="hold">
                                          <p:stCondLst>
                                            <p:cond delay="0"/>
                                          </p:stCondLst>
                                        </p:cTn>
                                        <p:tgtEl>
                                          <p:spTgt spid="332"/>
                                        </p:tgtEl>
                                        <p:attrNameLst>
                                          <p:attrName>style.visibility</p:attrName>
                                        </p:attrNameLst>
                                      </p:cBhvr>
                                      <p:to>
                                        <p:strVal val="hidden"/>
                                      </p:to>
                                    </p:set>
                                  </p:childTnLst>
                                </p:cTn>
                              </p:par>
                              <p:par>
                                <p:cTn id="7548" presetID="1" presetClass="exit" presetSubtype="0" fill="hold" nodeType="withEffect">
                                  <p:stCondLst>
                                    <p:cond delay="0"/>
                                  </p:stCondLst>
                                  <p:childTnLst>
                                    <p:set>
                                      <p:cBhvr>
                                        <p:cTn id="7549" dur="1" fill="hold">
                                          <p:stCondLst>
                                            <p:cond delay="0"/>
                                          </p:stCondLst>
                                        </p:cTn>
                                        <p:tgtEl>
                                          <p:spTgt spid="332"/>
                                        </p:tgtEl>
                                        <p:attrNameLst>
                                          <p:attrName>style.visibility</p:attrName>
                                        </p:attrNameLst>
                                      </p:cBhvr>
                                      <p:to>
                                        <p:strVal val="hidden"/>
                                      </p:to>
                                    </p:set>
                                  </p:childTnLst>
                                </p:cTn>
                              </p:par>
                              <p:par>
                                <p:cTn id="7550" presetID="1" presetClass="exit" presetSubtype="0" fill="hold" nodeType="withEffect">
                                  <p:stCondLst>
                                    <p:cond delay="0"/>
                                  </p:stCondLst>
                                  <p:childTnLst>
                                    <p:set>
                                      <p:cBhvr>
                                        <p:cTn id="7551" dur="1" fill="hold">
                                          <p:stCondLst>
                                            <p:cond delay="0"/>
                                          </p:stCondLst>
                                        </p:cTn>
                                        <p:tgtEl>
                                          <p:spTgt spid="332"/>
                                        </p:tgtEl>
                                        <p:attrNameLst>
                                          <p:attrName>style.visibility</p:attrName>
                                        </p:attrNameLst>
                                      </p:cBhvr>
                                      <p:to>
                                        <p:strVal val="hidden"/>
                                      </p:to>
                                    </p:set>
                                  </p:childTnLst>
                                </p:cTn>
                              </p:par>
                              <p:par>
                                <p:cTn id="7552" presetID="1" presetClass="exit" presetSubtype="0" fill="hold" nodeType="withEffect">
                                  <p:stCondLst>
                                    <p:cond delay="0"/>
                                  </p:stCondLst>
                                  <p:childTnLst>
                                    <p:set>
                                      <p:cBhvr>
                                        <p:cTn id="7553" dur="1" fill="hold">
                                          <p:stCondLst>
                                            <p:cond delay="0"/>
                                          </p:stCondLst>
                                        </p:cTn>
                                        <p:tgtEl>
                                          <p:spTgt spid="140"/>
                                        </p:tgtEl>
                                        <p:attrNameLst>
                                          <p:attrName>style.visibility</p:attrName>
                                        </p:attrNameLst>
                                      </p:cBhvr>
                                      <p:to>
                                        <p:strVal val="hidden"/>
                                      </p:to>
                                    </p:set>
                                  </p:childTnLst>
                                </p:cTn>
                              </p:par>
                              <p:par>
                                <p:cTn id="7554" presetID="1" presetClass="exit" presetSubtype="0" fill="hold" nodeType="withEffect">
                                  <p:stCondLst>
                                    <p:cond delay="0"/>
                                  </p:stCondLst>
                                  <p:childTnLst>
                                    <p:set>
                                      <p:cBhvr>
                                        <p:cTn id="7555" dur="1" fill="hold">
                                          <p:stCondLst>
                                            <p:cond delay="0"/>
                                          </p:stCondLst>
                                        </p:cTn>
                                        <p:tgtEl>
                                          <p:spTgt spid="139"/>
                                        </p:tgtEl>
                                        <p:attrNameLst>
                                          <p:attrName>style.visibility</p:attrName>
                                        </p:attrNameLst>
                                      </p:cBhvr>
                                      <p:to>
                                        <p:strVal val="hidden"/>
                                      </p:to>
                                    </p:set>
                                  </p:childTnLst>
                                </p:cTn>
                              </p:par>
                              <p:par>
                                <p:cTn id="7556" presetID="1" presetClass="exit" presetSubtype="0" fill="hold" nodeType="withEffect">
                                  <p:stCondLst>
                                    <p:cond delay="0"/>
                                  </p:stCondLst>
                                  <p:childTnLst>
                                    <p:set>
                                      <p:cBhvr>
                                        <p:cTn id="7557" dur="1" fill="hold">
                                          <p:stCondLst>
                                            <p:cond delay="0"/>
                                          </p:stCondLst>
                                        </p:cTn>
                                        <p:tgtEl>
                                          <p:spTgt spid="143"/>
                                        </p:tgtEl>
                                        <p:attrNameLst>
                                          <p:attrName>style.visibility</p:attrName>
                                        </p:attrNameLst>
                                      </p:cBhvr>
                                      <p:to>
                                        <p:strVal val="hidden"/>
                                      </p:to>
                                    </p:set>
                                  </p:childTnLst>
                                </p:cTn>
                              </p:par>
                              <p:par>
                                <p:cTn id="7558" presetID="1" presetClass="exit" presetSubtype="0" fill="hold" nodeType="withEffect">
                                  <p:stCondLst>
                                    <p:cond delay="0"/>
                                  </p:stCondLst>
                                  <p:childTnLst>
                                    <p:set>
                                      <p:cBhvr>
                                        <p:cTn id="7559" dur="1" fill="hold">
                                          <p:stCondLst>
                                            <p:cond delay="0"/>
                                          </p:stCondLst>
                                        </p:cTn>
                                        <p:tgtEl>
                                          <p:spTgt spid="145"/>
                                        </p:tgtEl>
                                        <p:attrNameLst>
                                          <p:attrName>style.visibility</p:attrName>
                                        </p:attrNameLst>
                                      </p:cBhvr>
                                      <p:to>
                                        <p:strVal val="hidden"/>
                                      </p:to>
                                    </p:set>
                                  </p:childTnLst>
                                </p:cTn>
                              </p:par>
                              <p:par>
                                <p:cTn id="7560" presetID="1" presetClass="exit" presetSubtype="0" fill="hold" nodeType="withEffect">
                                  <p:stCondLst>
                                    <p:cond delay="0"/>
                                  </p:stCondLst>
                                  <p:childTnLst>
                                    <p:set>
                                      <p:cBhvr>
                                        <p:cTn id="7561" dur="1" fill="hold">
                                          <p:stCondLst>
                                            <p:cond delay="0"/>
                                          </p:stCondLst>
                                        </p:cTn>
                                        <p:tgtEl>
                                          <p:spTgt spid="141"/>
                                        </p:tgtEl>
                                        <p:attrNameLst>
                                          <p:attrName>style.visibility</p:attrName>
                                        </p:attrNameLst>
                                      </p:cBhvr>
                                      <p:to>
                                        <p:strVal val="hidden"/>
                                      </p:to>
                                    </p:set>
                                  </p:childTnLst>
                                </p:cTn>
                              </p:par>
                              <p:par>
                                <p:cTn id="7562" presetID="1" presetClass="exit" presetSubtype="0" fill="hold" nodeType="withEffect">
                                  <p:stCondLst>
                                    <p:cond delay="0"/>
                                  </p:stCondLst>
                                  <p:childTnLst>
                                    <p:set>
                                      <p:cBhvr>
                                        <p:cTn id="7563" dur="1" fill="hold">
                                          <p:stCondLst>
                                            <p:cond delay="0"/>
                                          </p:stCondLst>
                                        </p:cTn>
                                        <p:tgtEl>
                                          <p:spTgt spid="333"/>
                                        </p:tgtEl>
                                        <p:attrNameLst>
                                          <p:attrName>style.visibility</p:attrName>
                                        </p:attrNameLst>
                                      </p:cBhvr>
                                      <p:to>
                                        <p:strVal val="hidden"/>
                                      </p:to>
                                    </p:set>
                                  </p:childTnLst>
                                </p:cTn>
                              </p:par>
                              <p:par>
                                <p:cTn id="7564" presetID="1" presetClass="exit" presetSubtype="0" fill="hold" nodeType="withEffect">
                                  <p:stCondLst>
                                    <p:cond delay="0"/>
                                  </p:stCondLst>
                                  <p:childTnLst>
                                    <p:set>
                                      <p:cBhvr>
                                        <p:cTn id="7565" dur="1" fill="hold">
                                          <p:stCondLst>
                                            <p:cond delay="0"/>
                                          </p:stCondLst>
                                        </p:cTn>
                                        <p:tgtEl>
                                          <p:spTgt spid="333"/>
                                        </p:tgtEl>
                                        <p:attrNameLst>
                                          <p:attrName>style.visibility</p:attrName>
                                        </p:attrNameLst>
                                      </p:cBhvr>
                                      <p:to>
                                        <p:strVal val="hidden"/>
                                      </p:to>
                                    </p:set>
                                  </p:childTnLst>
                                </p:cTn>
                              </p:par>
                              <p:par>
                                <p:cTn id="7566" presetID="1" presetClass="exit" presetSubtype="0" fill="hold" nodeType="withEffect">
                                  <p:stCondLst>
                                    <p:cond delay="0"/>
                                  </p:stCondLst>
                                  <p:childTnLst>
                                    <p:set>
                                      <p:cBhvr>
                                        <p:cTn id="7567" dur="1" fill="hold">
                                          <p:stCondLst>
                                            <p:cond delay="0"/>
                                          </p:stCondLst>
                                        </p:cTn>
                                        <p:tgtEl>
                                          <p:spTgt spid="333"/>
                                        </p:tgtEl>
                                        <p:attrNameLst>
                                          <p:attrName>style.visibility</p:attrName>
                                        </p:attrNameLst>
                                      </p:cBhvr>
                                      <p:to>
                                        <p:strVal val="hidden"/>
                                      </p:to>
                                    </p:set>
                                  </p:childTnLst>
                                </p:cTn>
                              </p:par>
                              <p:par>
                                <p:cTn id="7568" presetID="1" presetClass="exit" presetSubtype="0" fill="hold" nodeType="withEffect">
                                  <p:stCondLst>
                                    <p:cond delay="0"/>
                                  </p:stCondLst>
                                  <p:childTnLst>
                                    <p:set>
                                      <p:cBhvr>
                                        <p:cTn id="7569" dur="1" fill="hold">
                                          <p:stCondLst>
                                            <p:cond delay="0"/>
                                          </p:stCondLst>
                                        </p:cTn>
                                        <p:tgtEl>
                                          <p:spTgt spid="333"/>
                                        </p:tgtEl>
                                        <p:attrNameLst>
                                          <p:attrName>style.visibility</p:attrName>
                                        </p:attrNameLst>
                                      </p:cBhvr>
                                      <p:to>
                                        <p:strVal val="hidden"/>
                                      </p:to>
                                    </p:set>
                                  </p:childTnLst>
                                </p:cTn>
                              </p:par>
                              <p:par>
                                <p:cTn id="7570" presetID="1" presetClass="exit" presetSubtype="0" fill="hold" nodeType="withEffect">
                                  <p:stCondLst>
                                    <p:cond delay="0"/>
                                  </p:stCondLst>
                                  <p:childTnLst>
                                    <p:set>
                                      <p:cBhvr>
                                        <p:cTn id="7571" dur="1" fill="hold">
                                          <p:stCondLst>
                                            <p:cond delay="0"/>
                                          </p:stCondLst>
                                        </p:cTn>
                                        <p:tgtEl>
                                          <p:spTgt spid="333"/>
                                        </p:tgtEl>
                                        <p:attrNameLst>
                                          <p:attrName>style.visibility</p:attrName>
                                        </p:attrNameLst>
                                      </p:cBhvr>
                                      <p:to>
                                        <p:strVal val="hidden"/>
                                      </p:to>
                                    </p:set>
                                  </p:childTnLst>
                                </p:cTn>
                              </p:par>
                              <p:par>
                                <p:cTn id="7572" presetID="1" presetClass="exit" presetSubtype="0" fill="hold" nodeType="withEffect">
                                  <p:stCondLst>
                                    <p:cond delay="0"/>
                                  </p:stCondLst>
                                  <p:childTnLst>
                                    <p:set>
                                      <p:cBhvr>
                                        <p:cTn id="7573" dur="1" fill="hold">
                                          <p:stCondLst>
                                            <p:cond delay="0"/>
                                          </p:stCondLst>
                                        </p:cTn>
                                        <p:tgtEl>
                                          <p:spTgt spid="150"/>
                                        </p:tgtEl>
                                        <p:attrNameLst>
                                          <p:attrName>style.visibility</p:attrName>
                                        </p:attrNameLst>
                                      </p:cBhvr>
                                      <p:to>
                                        <p:strVal val="hidden"/>
                                      </p:to>
                                    </p:set>
                                  </p:childTnLst>
                                </p:cTn>
                              </p:par>
                              <p:par>
                                <p:cTn id="7574" presetID="1" presetClass="exit" presetSubtype="0" fill="hold" nodeType="withEffect">
                                  <p:stCondLst>
                                    <p:cond delay="0"/>
                                  </p:stCondLst>
                                  <p:childTnLst>
                                    <p:set>
                                      <p:cBhvr>
                                        <p:cTn id="7575" dur="1" fill="hold">
                                          <p:stCondLst>
                                            <p:cond delay="0"/>
                                          </p:stCondLst>
                                        </p:cTn>
                                        <p:tgtEl>
                                          <p:spTgt spid="149"/>
                                        </p:tgtEl>
                                        <p:attrNameLst>
                                          <p:attrName>style.visibility</p:attrName>
                                        </p:attrNameLst>
                                      </p:cBhvr>
                                      <p:to>
                                        <p:strVal val="hidden"/>
                                      </p:to>
                                    </p:set>
                                  </p:childTnLst>
                                </p:cTn>
                              </p:par>
                              <p:par>
                                <p:cTn id="7576" presetID="1" presetClass="exit" presetSubtype="0" fill="hold" nodeType="withEffect">
                                  <p:stCondLst>
                                    <p:cond delay="0"/>
                                  </p:stCondLst>
                                  <p:childTnLst>
                                    <p:set>
                                      <p:cBhvr>
                                        <p:cTn id="7577" dur="1" fill="hold">
                                          <p:stCondLst>
                                            <p:cond delay="0"/>
                                          </p:stCondLst>
                                        </p:cTn>
                                        <p:tgtEl>
                                          <p:spTgt spid="153"/>
                                        </p:tgtEl>
                                        <p:attrNameLst>
                                          <p:attrName>style.visibility</p:attrName>
                                        </p:attrNameLst>
                                      </p:cBhvr>
                                      <p:to>
                                        <p:strVal val="hidden"/>
                                      </p:to>
                                    </p:set>
                                  </p:childTnLst>
                                </p:cTn>
                              </p:par>
                              <p:par>
                                <p:cTn id="7578" presetID="1" presetClass="exit" presetSubtype="0" fill="hold" nodeType="withEffect">
                                  <p:stCondLst>
                                    <p:cond delay="0"/>
                                  </p:stCondLst>
                                  <p:childTnLst>
                                    <p:set>
                                      <p:cBhvr>
                                        <p:cTn id="7579" dur="1" fill="hold">
                                          <p:stCondLst>
                                            <p:cond delay="0"/>
                                          </p:stCondLst>
                                        </p:cTn>
                                        <p:tgtEl>
                                          <p:spTgt spid="154"/>
                                        </p:tgtEl>
                                        <p:attrNameLst>
                                          <p:attrName>style.visibility</p:attrName>
                                        </p:attrNameLst>
                                      </p:cBhvr>
                                      <p:to>
                                        <p:strVal val="hidden"/>
                                      </p:to>
                                    </p:set>
                                  </p:childTnLst>
                                </p:cTn>
                              </p:par>
                              <p:par>
                                <p:cTn id="7580" presetID="1" presetClass="exit" presetSubtype="0" fill="hold" nodeType="withEffect">
                                  <p:stCondLst>
                                    <p:cond delay="0"/>
                                  </p:stCondLst>
                                  <p:childTnLst>
                                    <p:set>
                                      <p:cBhvr>
                                        <p:cTn id="7581" dur="1" fill="hold">
                                          <p:stCondLst>
                                            <p:cond delay="0"/>
                                          </p:stCondLst>
                                        </p:cTn>
                                        <p:tgtEl>
                                          <p:spTgt spid="151"/>
                                        </p:tgtEl>
                                        <p:attrNameLst>
                                          <p:attrName>style.visibility</p:attrName>
                                        </p:attrNameLst>
                                      </p:cBhvr>
                                      <p:to>
                                        <p:strVal val="hidden"/>
                                      </p:to>
                                    </p:set>
                                  </p:childTnLst>
                                </p:cTn>
                              </p:par>
                              <p:par>
                                <p:cTn id="7582" presetID="1" presetClass="exit" presetSubtype="0" fill="hold" nodeType="withEffect">
                                  <p:stCondLst>
                                    <p:cond delay="0"/>
                                  </p:stCondLst>
                                  <p:childTnLst>
                                    <p:set>
                                      <p:cBhvr>
                                        <p:cTn id="7583" dur="1" fill="hold">
                                          <p:stCondLst>
                                            <p:cond delay="0"/>
                                          </p:stCondLst>
                                        </p:cTn>
                                        <p:tgtEl>
                                          <p:spTgt spid="334"/>
                                        </p:tgtEl>
                                        <p:attrNameLst>
                                          <p:attrName>style.visibility</p:attrName>
                                        </p:attrNameLst>
                                      </p:cBhvr>
                                      <p:to>
                                        <p:strVal val="hidden"/>
                                      </p:to>
                                    </p:set>
                                  </p:childTnLst>
                                </p:cTn>
                              </p:par>
                              <p:par>
                                <p:cTn id="7584" presetID="1" presetClass="exit" presetSubtype="0" fill="hold" nodeType="withEffect">
                                  <p:stCondLst>
                                    <p:cond delay="0"/>
                                  </p:stCondLst>
                                  <p:childTnLst>
                                    <p:set>
                                      <p:cBhvr>
                                        <p:cTn id="7585" dur="1" fill="hold">
                                          <p:stCondLst>
                                            <p:cond delay="0"/>
                                          </p:stCondLst>
                                        </p:cTn>
                                        <p:tgtEl>
                                          <p:spTgt spid="334"/>
                                        </p:tgtEl>
                                        <p:attrNameLst>
                                          <p:attrName>style.visibility</p:attrName>
                                        </p:attrNameLst>
                                      </p:cBhvr>
                                      <p:to>
                                        <p:strVal val="hidden"/>
                                      </p:to>
                                    </p:set>
                                  </p:childTnLst>
                                </p:cTn>
                              </p:par>
                              <p:par>
                                <p:cTn id="7586" presetID="1" presetClass="exit" presetSubtype="0" fill="hold" nodeType="withEffect">
                                  <p:stCondLst>
                                    <p:cond delay="0"/>
                                  </p:stCondLst>
                                  <p:childTnLst>
                                    <p:set>
                                      <p:cBhvr>
                                        <p:cTn id="7587" dur="1" fill="hold">
                                          <p:stCondLst>
                                            <p:cond delay="0"/>
                                          </p:stCondLst>
                                        </p:cTn>
                                        <p:tgtEl>
                                          <p:spTgt spid="334"/>
                                        </p:tgtEl>
                                        <p:attrNameLst>
                                          <p:attrName>style.visibility</p:attrName>
                                        </p:attrNameLst>
                                      </p:cBhvr>
                                      <p:to>
                                        <p:strVal val="hidden"/>
                                      </p:to>
                                    </p:set>
                                  </p:childTnLst>
                                </p:cTn>
                              </p:par>
                              <p:par>
                                <p:cTn id="7588" presetID="1" presetClass="exit" presetSubtype="0" fill="hold" nodeType="withEffect">
                                  <p:stCondLst>
                                    <p:cond delay="0"/>
                                  </p:stCondLst>
                                  <p:childTnLst>
                                    <p:set>
                                      <p:cBhvr>
                                        <p:cTn id="7589" dur="1" fill="hold">
                                          <p:stCondLst>
                                            <p:cond delay="0"/>
                                          </p:stCondLst>
                                        </p:cTn>
                                        <p:tgtEl>
                                          <p:spTgt spid="334"/>
                                        </p:tgtEl>
                                        <p:attrNameLst>
                                          <p:attrName>style.visibility</p:attrName>
                                        </p:attrNameLst>
                                      </p:cBhvr>
                                      <p:to>
                                        <p:strVal val="hidden"/>
                                      </p:to>
                                    </p:set>
                                  </p:childTnLst>
                                </p:cTn>
                              </p:par>
                              <p:par>
                                <p:cTn id="7590" presetID="1" presetClass="exit" presetSubtype="0" fill="hold" nodeType="withEffect">
                                  <p:stCondLst>
                                    <p:cond delay="0"/>
                                  </p:stCondLst>
                                  <p:childTnLst>
                                    <p:set>
                                      <p:cBhvr>
                                        <p:cTn id="7591" dur="1" fill="hold">
                                          <p:stCondLst>
                                            <p:cond delay="0"/>
                                          </p:stCondLst>
                                        </p:cTn>
                                        <p:tgtEl>
                                          <p:spTgt spid="334"/>
                                        </p:tgtEl>
                                        <p:attrNameLst>
                                          <p:attrName>style.visibility</p:attrName>
                                        </p:attrNameLst>
                                      </p:cBhvr>
                                      <p:to>
                                        <p:strVal val="hidden"/>
                                      </p:to>
                                    </p:set>
                                  </p:childTnLst>
                                </p:cTn>
                              </p:par>
                              <p:par>
                                <p:cTn id="7592" presetID="1" presetClass="exit" presetSubtype="0" fill="hold" nodeType="withEffect">
                                  <p:stCondLst>
                                    <p:cond delay="0"/>
                                  </p:stCondLst>
                                  <p:childTnLst>
                                    <p:set>
                                      <p:cBhvr>
                                        <p:cTn id="7593" dur="1" fill="hold">
                                          <p:stCondLst>
                                            <p:cond delay="0"/>
                                          </p:stCondLst>
                                        </p:cTn>
                                        <p:tgtEl>
                                          <p:spTgt spid="160"/>
                                        </p:tgtEl>
                                        <p:attrNameLst>
                                          <p:attrName>style.visibility</p:attrName>
                                        </p:attrNameLst>
                                      </p:cBhvr>
                                      <p:to>
                                        <p:strVal val="hidden"/>
                                      </p:to>
                                    </p:set>
                                  </p:childTnLst>
                                </p:cTn>
                              </p:par>
                              <p:par>
                                <p:cTn id="7594" presetID="1" presetClass="exit" presetSubtype="0" fill="hold" nodeType="withEffect">
                                  <p:stCondLst>
                                    <p:cond delay="0"/>
                                  </p:stCondLst>
                                  <p:childTnLst>
                                    <p:set>
                                      <p:cBhvr>
                                        <p:cTn id="7595" dur="1" fill="hold">
                                          <p:stCondLst>
                                            <p:cond delay="0"/>
                                          </p:stCondLst>
                                        </p:cTn>
                                        <p:tgtEl>
                                          <p:spTgt spid="159"/>
                                        </p:tgtEl>
                                        <p:attrNameLst>
                                          <p:attrName>style.visibility</p:attrName>
                                        </p:attrNameLst>
                                      </p:cBhvr>
                                      <p:to>
                                        <p:strVal val="hidden"/>
                                      </p:to>
                                    </p:set>
                                  </p:childTnLst>
                                </p:cTn>
                              </p:par>
                              <p:par>
                                <p:cTn id="7596" presetID="1" presetClass="exit" presetSubtype="0" fill="hold" nodeType="withEffect">
                                  <p:stCondLst>
                                    <p:cond delay="0"/>
                                  </p:stCondLst>
                                  <p:childTnLst>
                                    <p:set>
                                      <p:cBhvr>
                                        <p:cTn id="7597" dur="1" fill="hold">
                                          <p:stCondLst>
                                            <p:cond delay="0"/>
                                          </p:stCondLst>
                                        </p:cTn>
                                        <p:tgtEl>
                                          <p:spTgt spid="163"/>
                                        </p:tgtEl>
                                        <p:attrNameLst>
                                          <p:attrName>style.visibility</p:attrName>
                                        </p:attrNameLst>
                                      </p:cBhvr>
                                      <p:to>
                                        <p:strVal val="hidden"/>
                                      </p:to>
                                    </p:set>
                                  </p:childTnLst>
                                </p:cTn>
                              </p:par>
                              <p:par>
                                <p:cTn id="7598" presetID="1" presetClass="exit" presetSubtype="0" fill="hold" nodeType="withEffect">
                                  <p:stCondLst>
                                    <p:cond delay="0"/>
                                  </p:stCondLst>
                                  <p:childTnLst>
                                    <p:set>
                                      <p:cBhvr>
                                        <p:cTn id="7599" dur="1" fill="hold">
                                          <p:stCondLst>
                                            <p:cond delay="0"/>
                                          </p:stCondLst>
                                        </p:cTn>
                                        <p:tgtEl>
                                          <p:spTgt spid="164"/>
                                        </p:tgtEl>
                                        <p:attrNameLst>
                                          <p:attrName>style.visibility</p:attrName>
                                        </p:attrNameLst>
                                      </p:cBhvr>
                                      <p:to>
                                        <p:strVal val="hidden"/>
                                      </p:to>
                                    </p:set>
                                  </p:childTnLst>
                                </p:cTn>
                              </p:par>
                              <p:par>
                                <p:cTn id="7600" presetID="1" presetClass="exit" presetSubtype="0" fill="hold" nodeType="withEffect">
                                  <p:stCondLst>
                                    <p:cond delay="0"/>
                                  </p:stCondLst>
                                  <p:childTnLst>
                                    <p:set>
                                      <p:cBhvr>
                                        <p:cTn id="7601" dur="1" fill="hold">
                                          <p:stCondLst>
                                            <p:cond delay="0"/>
                                          </p:stCondLst>
                                        </p:cTn>
                                        <p:tgtEl>
                                          <p:spTgt spid="161"/>
                                        </p:tgtEl>
                                        <p:attrNameLst>
                                          <p:attrName>style.visibility</p:attrName>
                                        </p:attrNameLst>
                                      </p:cBhvr>
                                      <p:to>
                                        <p:strVal val="hidden"/>
                                      </p:to>
                                    </p:set>
                                  </p:childTnLst>
                                </p:cTn>
                              </p:par>
                              <p:par>
                                <p:cTn id="7602" presetID="1" presetClass="exit" presetSubtype="0" fill="hold" nodeType="withEffect">
                                  <p:stCondLst>
                                    <p:cond delay="0"/>
                                  </p:stCondLst>
                                  <p:childTnLst>
                                    <p:set>
                                      <p:cBhvr>
                                        <p:cTn id="7603" dur="1" fill="hold">
                                          <p:stCondLst>
                                            <p:cond delay="0"/>
                                          </p:stCondLst>
                                        </p:cTn>
                                        <p:tgtEl>
                                          <p:spTgt spid="335"/>
                                        </p:tgtEl>
                                        <p:attrNameLst>
                                          <p:attrName>style.visibility</p:attrName>
                                        </p:attrNameLst>
                                      </p:cBhvr>
                                      <p:to>
                                        <p:strVal val="hidden"/>
                                      </p:to>
                                    </p:set>
                                  </p:childTnLst>
                                </p:cTn>
                              </p:par>
                              <p:par>
                                <p:cTn id="7604" presetID="1" presetClass="exit" presetSubtype="0" fill="hold" nodeType="withEffect">
                                  <p:stCondLst>
                                    <p:cond delay="0"/>
                                  </p:stCondLst>
                                  <p:childTnLst>
                                    <p:set>
                                      <p:cBhvr>
                                        <p:cTn id="7605" dur="1" fill="hold">
                                          <p:stCondLst>
                                            <p:cond delay="0"/>
                                          </p:stCondLst>
                                        </p:cTn>
                                        <p:tgtEl>
                                          <p:spTgt spid="335"/>
                                        </p:tgtEl>
                                        <p:attrNameLst>
                                          <p:attrName>style.visibility</p:attrName>
                                        </p:attrNameLst>
                                      </p:cBhvr>
                                      <p:to>
                                        <p:strVal val="hidden"/>
                                      </p:to>
                                    </p:set>
                                  </p:childTnLst>
                                </p:cTn>
                              </p:par>
                              <p:par>
                                <p:cTn id="7606" presetID="1" presetClass="exit" presetSubtype="0" fill="hold" nodeType="withEffect">
                                  <p:stCondLst>
                                    <p:cond delay="0"/>
                                  </p:stCondLst>
                                  <p:childTnLst>
                                    <p:set>
                                      <p:cBhvr>
                                        <p:cTn id="7607" dur="1" fill="hold">
                                          <p:stCondLst>
                                            <p:cond delay="0"/>
                                          </p:stCondLst>
                                        </p:cTn>
                                        <p:tgtEl>
                                          <p:spTgt spid="335"/>
                                        </p:tgtEl>
                                        <p:attrNameLst>
                                          <p:attrName>style.visibility</p:attrName>
                                        </p:attrNameLst>
                                      </p:cBhvr>
                                      <p:to>
                                        <p:strVal val="hidden"/>
                                      </p:to>
                                    </p:set>
                                  </p:childTnLst>
                                </p:cTn>
                              </p:par>
                              <p:par>
                                <p:cTn id="7608" presetID="1" presetClass="exit" presetSubtype="0" fill="hold" nodeType="withEffect">
                                  <p:stCondLst>
                                    <p:cond delay="0"/>
                                  </p:stCondLst>
                                  <p:childTnLst>
                                    <p:set>
                                      <p:cBhvr>
                                        <p:cTn id="7609" dur="1" fill="hold">
                                          <p:stCondLst>
                                            <p:cond delay="0"/>
                                          </p:stCondLst>
                                        </p:cTn>
                                        <p:tgtEl>
                                          <p:spTgt spid="335"/>
                                        </p:tgtEl>
                                        <p:attrNameLst>
                                          <p:attrName>style.visibility</p:attrName>
                                        </p:attrNameLst>
                                      </p:cBhvr>
                                      <p:to>
                                        <p:strVal val="hidden"/>
                                      </p:to>
                                    </p:set>
                                  </p:childTnLst>
                                </p:cTn>
                              </p:par>
                              <p:par>
                                <p:cTn id="7610" presetID="1" presetClass="exit" presetSubtype="0" fill="hold" nodeType="withEffect">
                                  <p:stCondLst>
                                    <p:cond delay="0"/>
                                  </p:stCondLst>
                                  <p:childTnLst>
                                    <p:set>
                                      <p:cBhvr>
                                        <p:cTn id="7611" dur="1" fill="hold">
                                          <p:stCondLst>
                                            <p:cond delay="0"/>
                                          </p:stCondLst>
                                        </p:cTn>
                                        <p:tgtEl>
                                          <p:spTgt spid="335"/>
                                        </p:tgtEl>
                                        <p:attrNameLst>
                                          <p:attrName>style.visibility</p:attrName>
                                        </p:attrNameLst>
                                      </p:cBhvr>
                                      <p:to>
                                        <p:strVal val="hidden"/>
                                      </p:to>
                                    </p:set>
                                  </p:childTnLst>
                                </p:cTn>
                              </p:par>
                              <p:par>
                                <p:cTn id="7612" presetID="1" presetClass="exit" presetSubtype="0" fill="hold" nodeType="withEffect">
                                  <p:stCondLst>
                                    <p:cond delay="0"/>
                                  </p:stCondLst>
                                  <p:childTnLst>
                                    <p:set>
                                      <p:cBhvr>
                                        <p:cTn id="7613" dur="1" fill="hold">
                                          <p:stCondLst>
                                            <p:cond delay="0"/>
                                          </p:stCondLst>
                                        </p:cTn>
                                        <p:tgtEl>
                                          <p:spTgt spid="170"/>
                                        </p:tgtEl>
                                        <p:attrNameLst>
                                          <p:attrName>style.visibility</p:attrName>
                                        </p:attrNameLst>
                                      </p:cBhvr>
                                      <p:to>
                                        <p:strVal val="hidden"/>
                                      </p:to>
                                    </p:set>
                                  </p:childTnLst>
                                </p:cTn>
                              </p:par>
                              <p:par>
                                <p:cTn id="7614" presetID="1" presetClass="exit" presetSubtype="0" fill="hold" nodeType="withEffect">
                                  <p:stCondLst>
                                    <p:cond delay="0"/>
                                  </p:stCondLst>
                                  <p:childTnLst>
                                    <p:set>
                                      <p:cBhvr>
                                        <p:cTn id="7615" dur="1" fill="hold">
                                          <p:stCondLst>
                                            <p:cond delay="0"/>
                                          </p:stCondLst>
                                        </p:cTn>
                                        <p:tgtEl>
                                          <p:spTgt spid="169"/>
                                        </p:tgtEl>
                                        <p:attrNameLst>
                                          <p:attrName>style.visibility</p:attrName>
                                        </p:attrNameLst>
                                      </p:cBhvr>
                                      <p:to>
                                        <p:strVal val="hidden"/>
                                      </p:to>
                                    </p:set>
                                  </p:childTnLst>
                                </p:cTn>
                              </p:par>
                              <p:par>
                                <p:cTn id="7616" presetID="1" presetClass="exit" presetSubtype="0" fill="hold" nodeType="withEffect">
                                  <p:stCondLst>
                                    <p:cond delay="0"/>
                                  </p:stCondLst>
                                  <p:childTnLst>
                                    <p:set>
                                      <p:cBhvr>
                                        <p:cTn id="7617" dur="1" fill="hold">
                                          <p:stCondLst>
                                            <p:cond delay="0"/>
                                          </p:stCondLst>
                                        </p:cTn>
                                        <p:tgtEl>
                                          <p:spTgt spid="173"/>
                                        </p:tgtEl>
                                        <p:attrNameLst>
                                          <p:attrName>style.visibility</p:attrName>
                                        </p:attrNameLst>
                                      </p:cBhvr>
                                      <p:to>
                                        <p:strVal val="hidden"/>
                                      </p:to>
                                    </p:set>
                                  </p:childTnLst>
                                </p:cTn>
                              </p:par>
                              <p:par>
                                <p:cTn id="7618" presetID="1" presetClass="exit" presetSubtype="0" fill="hold" nodeType="withEffect">
                                  <p:stCondLst>
                                    <p:cond delay="0"/>
                                  </p:stCondLst>
                                  <p:childTnLst>
                                    <p:set>
                                      <p:cBhvr>
                                        <p:cTn id="7619" dur="1" fill="hold">
                                          <p:stCondLst>
                                            <p:cond delay="0"/>
                                          </p:stCondLst>
                                        </p:cTn>
                                        <p:tgtEl>
                                          <p:spTgt spid="174"/>
                                        </p:tgtEl>
                                        <p:attrNameLst>
                                          <p:attrName>style.visibility</p:attrName>
                                        </p:attrNameLst>
                                      </p:cBhvr>
                                      <p:to>
                                        <p:strVal val="hidden"/>
                                      </p:to>
                                    </p:set>
                                  </p:childTnLst>
                                </p:cTn>
                              </p:par>
                              <p:par>
                                <p:cTn id="7620" presetID="1" presetClass="exit" presetSubtype="0" fill="hold" nodeType="withEffect">
                                  <p:stCondLst>
                                    <p:cond delay="0"/>
                                  </p:stCondLst>
                                  <p:childTnLst>
                                    <p:set>
                                      <p:cBhvr>
                                        <p:cTn id="7621" dur="1" fill="hold">
                                          <p:stCondLst>
                                            <p:cond delay="0"/>
                                          </p:stCondLst>
                                        </p:cTn>
                                        <p:tgtEl>
                                          <p:spTgt spid="171"/>
                                        </p:tgtEl>
                                        <p:attrNameLst>
                                          <p:attrName>style.visibility</p:attrName>
                                        </p:attrNameLst>
                                      </p:cBhvr>
                                      <p:to>
                                        <p:strVal val="hidden"/>
                                      </p:to>
                                    </p:set>
                                  </p:childTnLst>
                                </p:cTn>
                              </p:par>
                              <p:par>
                                <p:cTn id="7622" presetID="1" presetClass="exit" presetSubtype="0" fill="hold" nodeType="withEffect">
                                  <p:stCondLst>
                                    <p:cond delay="0"/>
                                  </p:stCondLst>
                                  <p:childTnLst>
                                    <p:set>
                                      <p:cBhvr>
                                        <p:cTn id="7623" dur="1" fill="hold">
                                          <p:stCondLst>
                                            <p:cond delay="0"/>
                                          </p:stCondLst>
                                        </p:cTn>
                                        <p:tgtEl>
                                          <p:spTgt spid="336"/>
                                        </p:tgtEl>
                                        <p:attrNameLst>
                                          <p:attrName>style.visibility</p:attrName>
                                        </p:attrNameLst>
                                      </p:cBhvr>
                                      <p:to>
                                        <p:strVal val="hidden"/>
                                      </p:to>
                                    </p:set>
                                  </p:childTnLst>
                                </p:cTn>
                              </p:par>
                              <p:par>
                                <p:cTn id="7624" presetID="1" presetClass="exit" presetSubtype="0" fill="hold" nodeType="withEffect">
                                  <p:stCondLst>
                                    <p:cond delay="0"/>
                                  </p:stCondLst>
                                  <p:childTnLst>
                                    <p:set>
                                      <p:cBhvr>
                                        <p:cTn id="7625" dur="1" fill="hold">
                                          <p:stCondLst>
                                            <p:cond delay="0"/>
                                          </p:stCondLst>
                                        </p:cTn>
                                        <p:tgtEl>
                                          <p:spTgt spid="336"/>
                                        </p:tgtEl>
                                        <p:attrNameLst>
                                          <p:attrName>style.visibility</p:attrName>
                                        </p:attrNameLst>
                                      </p:cBhvr>
                                      <p:to>
                                        <p:strVal val="hidden"/>
                                      </p:to>
                                    </p:set>
                                  </p:childTnLst>
                                </p:cTn>
                              </p:par>
                              <p:par>
                                <p:cTn id="7626" presetID="1" presetClass="exit" presetSubtype="0" fill="hold" nodeType="withEffect">
                                  <p:stCondLst>
                                    <p:cond delay="0"/>
                                  </p:stCondLst>
                                  <p:childTnLst>
                                    <p:set>
                                      <p:cBhvr>
                                        <p:cTn id="7627" dur="1" fill="hold">
                                          <p:stCondLst>
                                            <p:cond delay="0"/>
                                          </p:stCondLst>
                                        </p:cTn>
                                        <p:tgtEl>
                                          <p:spTgt spid="336"/>
                                        </p:tgtEl>
                                        <p:attrNameLst>
                                          <p:attrName>style.visibility</p:attrName>
                                        </p:attrNameLst>
                                      </p:cBhvr>
                                      <p:to>
                                        <p:strVal val="hidden"/>
                                      </p:to>
                                    </p:set>
                                  </p:childTnLst>
                                </p:cTn>
                              </p:par>
                              <p:par>
                                <p:cTn id="7628" presetID="1" presetClass="exit" presetSubtype="0" fill="hold" nodeType="withEffect">
                                  <p:stCondLst>
                                    <p:cond delay="0"/>
                                  </p:stCondLst>
                                  <p:childTnLst>
                                    <p:set>
                                      <p:cBhvr>
                                        <p:cTn id="7629" dur="1" fill="hold">
                                          <p:stCondLst>
                                            <p:cond delay="0"/>
                                          </p:stCondLst>
                                        </p:cTn>
                                        <p:tgtEl>
                                          <p:spTgt spid="336"/>
                                        </p:tgtEl>
                                        <p:attrNameLst>
                                          <p:attrName>style.visibility</p:attrName>
                                        </p:attrNameLst>
                                      </p:cBhvr>
                                      <p:to>
                                        <p:strVal val="hidden"/>
                                      </p:to>
                                    </p:set>
                                  </p:childTnLst>
                                </p:cTn>
                              </p:par>
                              <p:par>
                                <p:cTn id="7630" presetID="1" presetClass="exit" presetSubtype="0" fill="hold" nodeType="withEffect">
                                  <p:stCondLst>
                                    <p:cond delay="0"/>
                                  </p:stCondLst>
                                  <p:childTnLst>
                                    <p:set>
                                      <p:cBhvr>
                                        <p:cTn id="7631" dur="1" fill="hold">
                                          <p:stCondLst>
                                            <p:cond delay="0"/>
                                          </p:stCondLst>
                                        </p:cTn>
                                        <p:tgtEl>
                                          <p:spTgt spid="336"/>
                                        </p:tgtEl>
                                        <p:attrNameLst>
                                          <p:attrName>style.visibility</p:attrName>
                                        </p:attrNameLst>
                                      </p:cBhvr>
                                      <p:to>
                                        <p:strVal val="hidden"/>
                                      </p:to>
                                    </p:set>
                                  </p:childTnLst>
                                </p:cTn>
                              </p:par>
                              <p:par>
                                <p:cTn id="7632" presetID="1" presetClass="exit" presetSubtype="0" fill="hold" nodeType="withEffect">
                                  <p:stCondLst>
                                    <p:cond delay="0"/>
                                  </p:stCondLst>
                                  <p:childTnLst>
                                    <p:set>
                                      <p:cBhvr>
                                        <p:cTn id="7633" dur="1" fill="hold">
                                          <p:stCondLst>
                                            <p:cond delay="0"/>
                                          </p:stCondLst>
                                        </p:cTn>
                                        <p:tgtEl>
                                          <p:spTgt spid="190"/>
                                        </p:tgtEl>
                                        <p:attrNameLst>
                                          <p:attrName>style.visibility</p:attrName>
                                        </p:attrNameLst>
                                      </p:cBhvr>
                                      <p:to>
                                        <p:strVal val="hidden"/>
                                      </p:to>
                                    </p:set>
                                  </p:childTnLst>
                                </p:cTn>
                              </p:par>
                              <p:par>
                                <p:cTn id="7634" presetID="1" presetClass="exit" presetSubtype="0" fill="hold" nodeType="withEffect">
                                  <p:stCondLst>
                                    <p:cond delay="0"/>
                                  </p:stCondLst>
                                  <p:childTnLst>
                                    <p:set>
                                      <p:cBhvr>
                                        <p:cTn id="7635" dur="1" fill="hold">
                                          <p:stCondLst>
                                            <p:cond delay="0"/>
                                          </p:stCondLst>
                                        </p:cTn>
                                        <p:tgtEl>
                                          <p:spTgt spid="189"/>
                                        </p:tgtEl>
                                        <p:attrNameLst>
                                          <p:attrName>style.visibility</p:attrName>
                                        </p:attrNameLst>
                                      </p:cBhvr>
                                      <p:to>
                                        <p:strVal val="hidden"/>
                                      </p:to>
                                    </p:set>
                                  </p:childTnLst>
                                </p:cTn>
                              </p:par>
                              <p:par>
                                <p:cTn id="7636" presetID="1" presetClass="exit" presetSubtype="0" fill="hold" nodeType="withEffect">
                                  <p:stCondLst>
                                    <p:cond delay="0"/>
                                  </p:stCondLst>
                                  <p:childTnLst>
                                    <p:set>
                                      <p:cBhvr>
                                        <p:cTn id="7637" dur="1" fill="hold">
                                          <p:stCondLst>
                                            <p:cond delay="0"/>
                                          </p:stCondLst>
                                        </p:cTn>
                                        <p:tgtEl>
                                          <p:spTgt spid="192"/>
                                        </p:tgtEl>
                                        <p:attrNameLst>
                                          <p:attrName>style.visibility</p:attrName>
                                        </p:attrNameLst>
                                      </p:cBhvr>
                                      <p:to>
                                        <p:strVal val="hidden"/>
                                      </p:to>
                                    </p:set>
                                  </p:childTnLst>
                                </p:cTn>
                              </p:par>
                              <p:par>
                                <p:cTn id="7638" presetID="1" presetClass="exit" presetSubtype="0" fill="hold" nodeType="withEffect">
                                  <p:stCondLst>
                                    <p:cond delay="0"/>
                                  </p:stCondLst>
                                  <p:childTnLst>
                                    <p:set>
                                      <p:cBhvr>
                                        <p:cTn id="7639" dur="1" fill="hold">
                                          <p:stCondLst>
                                            <p:cond delay="0"/>
                                          </p:stCondLst>
                                        </p:cTn>
                                        <p:tgtEl>
                                          <p:spTgt spid="193"/>
                                        </p:tgtEl>
                                        <p:attrNameLst>
                                          <p:attrName>style.visibility</p:attrName>
                                        </p:attrNameLst>
                                      </p:cBhvr>
                                      <p:to>
                                        <p:strVal val="hidden"/>
                                      </p:to>
                                    </p:set>
                                  </p:childTnLst>
                                </p:cTn>
                              </p:par>
                              <p:par>
                                <p:cTn id="7640" presetID="1" presetClass="exit" presetSubtype="0" fill="hold" nodeType="withEffect">
                                  <p:stCondLst>
                                    <p:cond delay="0"/>
                                  </p:stCondLst>
                                  <p:childTnLst>
                                    <p:set>
                                      <p:cBhvr>
                                        <p:cTn id="7641" dur="1" fill="hold">
                                          <p:stCondLst>
                                            <p:cond delay="0"/>
                                          </p:stCondLst>
                                        </p:cTn>
                                        <p:tgtEl>
                                          <p:spTgt spid="198"/>
                                        </p:tgtEl>
                                        <p:attrNameLst>
                                          <p:attrName>style.visibility</p:attrName>
                                        </p:attrNameLst>
                                      </p:cBhvr>
                                      <p:to>
                                        <p:strVal val="hidden"/>
                                      </p:to>
                                    </p:set>
                                  </p:childTnLst>
                                </p:cTn>
                              </p:par>
                              <p:par>
                                <p:cTn id="7642" presetID="1" presetClass="exit" presetSubtype="0" fill="hold" nodeType="withEffect">
                                  <p:stCondLst>
                                    <p:cond delay="0"/>
                                  </p:stCondLst>
                                  <p:childTnLst>
                                    <p:set>
                                      <p:cBhvr>
                                        <p:cTn id="7643" dur="1" fill="hold">
                                          <p:stCondLst>
                                            <p:cond delay="0"/>
                                          </p:stCondLst>
                                        </p:cTn>
                                        <p:tgtEl>
                                          <p:spTgt spid="338"/>
                                        </p:tgtEl>
                                        <p:attrNameLst>
                                          <p:attrName>style.visibility</p:attrName>
                                        </p:attrNameLst>
                                      </p:cBhvr>
                                      <p:to>
                                        <p:strVal val="hidden"/>
                                      </p:to>
                                    </p:set>
                                  </p:childTnLst>
                                </p:cTn>
                              </p:par>
                              <p:par>
                                <p:cTn id="7644" presetID="1" presetClass="exit" presetSubtype="0" fill="hold" nodeType="withEffect">
                                  <p:stCondLst>
                                    <p:cond delay="0"/>
                                  </p:stCondLst>
                                  <p:childTnLst>
                                    <p:set>
                                      <p:cBhvr>
                                        <p:cTn id="7645" dur="1" fill="hold">
                                          <p:stCondLst>
                                            <p:cond delay="0"/>
                                          </p:stCondLst>
                                        </p:cTn>
                                        <p:tgtEl>
                                          <p:spTgt spid="338"/>
                                        </p:tgtEl>
                                        <p:attrNameLst>
                                          <p:attrName>style.visibility</p:attrName>
                                        </p:attrNameLst>
                                      </p:cBhvr>
                                      <p:to>
                                        <p:strVal val="hidden"/>
                                      </p:to>
                                    </p:set>
                                  </p:childTnLst>
                                </p:cTn>
                              </p:par>
                              <p:par>
                                <p:cTn id="7646" presetID="1" presetClass="exit" presetSubtype="0" fill="hold" nodeType="withEffect">
                                  <p:stCondLst>
                                    <p:cond delay="0"/>
                                  </p:stCondLst>
                                  <p:childTnLst>
                                    <p:set>
                                      <p:cBhvr>
                                        <p:cTn id="7647" dur="1" fill="hold">
                                          <p:stCondLst>
                                            <p:cond delay="0"/>
                                          </p:stCondLst>
                                        </p:cTn>
                                        <p:tgtEl>
                                          <p:spTgt spid="338"/>
                                        </p:tgtEl>
                                        <p:attrNameLst>
                                          <p:attrName>style.visibility</p:attrName>
                                        </p:attrNameLst>
                                      </p:cBhvr>
                                      <p:to>
                                        <p:strVal val="hidden"/>
                                      </p:to>
                                    </p:set>
                                  </p:childTnLst>
                                </p:cTn>
                              </p:par>
                              <p:par>
                                <p:cTn id="7648" presetID="1" presetClass="exit" presetSubtype="0" fill="hold" nodeType="withEffect">
                                  <p:stCondLst>
                                    <p:cond delay="0"/>
                                  </p:stCondLst>
                                  <p:childTnLst>
                                    <p:set>
                                      <p:cBhvr>
                                        <p:cTn id="7649" dur="1" fill="hold">
                                          <p:stCondLst>
                                            <p:cond delay="0"/>
                                          </p:stCondLst>
                                        </p:cTn>
                                        <p:tgtEl>
                                          <p:spTgt spid="338"/>
                                        </p:tgtEl>
                                        <p:attrNameLst>
                                          <p:attrName>style.visibility</p:attrName>
                                        </p:attrNameLst>
                                      </p:cBhvr>
                                      <p:to>
                                        <p:strVal val="hidden"/>
                                      </p:to>
                                    </p:set>
                                  </p:childTnLst>
                                </p:cTn>
                              </p:par>
                              <p:par>
                                <p:cTn id="7650" presetID="1" presetClass="exit" presetSubtype="0" fill="hold" nodeType="withEffect">
                                  <p:stCondLst>
                                    <p:cond delay="0"/>
                                  </p:stCondLst>
                                  <p:childTnLst>
                                    <p:set>
                                      <p:cBhvr>
                                        <p:cTn id="7651" dur="1" fill="hold">
                                          <p:stCondLst>
                                            <p:cond delay="0"/>
                                          </p:stCondLst>
                                        </p:cTn>
                                        <p:tgtEl>
                                          <p:spTgt spid="338"/>
                                        </p:tgtEl>
                                        <p:attrNameLst>
                                          <p:attrName>style.visibility</p:attrName>
                                        </p:attrNameLst>
                                      </p:cBhvr>
                                      <p:to>
                                        <p:strVal val="hidden"/>
                                      </p:to>
                                    </p:set>
                                  </p:childTnLst>
                                </p:cTn>
                              </p:par>
                              <p:par>
                                <p:cTn id="7652" presetID="1" presetClass="exit" presetSubtype="0" fill="hold" nodeType="withEffect">
                                  <p:stCondLst>
                                    <p:cond delay="0"/>
                                  </p:stCondLst>
                                  <p:childTnLst>
                                    <p:set>
                                      <p:cBhvr>
                                        <p:cTn id="7653" dur="1" fill="hold">
                                          <p:stCondLst>
                                            <p:cond delay="0"/>
                                          </p:stCondLst>
                                        </p:cTn>
                                        <p:tgtEl>
                                          <p:spTgt spid="200"/>
                                        </p:tgtEl>
                                        <p:attrNameLst>
                                          <p:attrName>style.visibility</p:attrName>
                                        </p:attrNameLst>
                                      </p:cBhvr>
                                      <p:to>
                                        <p:strVal val="hidden"/>
                                      </p:to>
                                    </p:set>
                                  </p:childTnLst>
                                </p:cTn>
                              </p:par>
                              <p:par>
                                <p:cTn id="7654" presetID="1" presetClass="exit" presetSubtype="0" fill="hold" nodeType="withEffect">
                                  <p:stCondLst>
                                    <p:cond delay="0"/>
                                  </p:stCondLst>
                                  <p:childTnLst>
                                    <p:set>
                                      <p:cBhvr>
                                        <p:cTn id="7655" dur="1" fill="hold">
                                          <p:stCondLst>
                                            <p:cond delay="0"/>
                                          </p:stCondLst>
                                        </p:cTn>
                                        <p:tgtEl>
                                          <p:spTgt spid="199"/>
                                        </p:tgtEl>
                                        <p:attrNameLst>
                                          <p:attrName>style.visibility</p:attrName>
                                        </p:attrNameLst>
                                      </p:cBhvr>
                                      <p:to>
                                        <p:strVal val="hidden"/>
                                      </p:to>
                                    </p:set>
                                  </p:childTnLst>
                                </p:cTn>
                              </p:par>
                              <p:par>
                                <p:cTn id="7656" presetID="1" presetClass="exit" presetSubtype="0" fill="hold" nodeType="withEffect">
                                  <p:stCondLst>
                                    <p:cond delay="0"/>
                                  </p:stCondLst>
                                  <p:childTnLst>
                                    <p:set>
                                      <p:cBhvr>
                                        <p:cTn id="7657" dur="1" fill="hold">
                                          <p:stCondLst>
                                            <p:cond delay="0"/>
                                          </p:stCondLst>
                                        </p:cTn>
                                        <p:tgtEl>
                                          <p:spTgt spid="202"/>
                                        </p:tgtEl>
                                        <p:attrNameLst>
                                          <p:attrName>style.visibility</p:attrName>
                                        </p:attrNameLst>
                                      </p:cBhvr>
                                      <p:to>
                                        <p:strVal val="hidden"/>
                                      </p:to>
                                    </p:set>
                                  </p:childTnLst>
                                </p:cTn>
                              </p:par>
                              <p:par>
                                <p:cTn id="7658" presetID="1" presetClass="exit" presetSubtype="0" fill="hold" nodeType="withEffect">
                                  <p:stCondLst>
                                    <p:cond delay="0"/>
                                  </p:stCondLst>
                                  <p:childTnLst>
                                    <p:set>
                                      <p:cBhvr>
                                        <p:cTn id="7659" dur="1" fill="hold">
                                          <p:stCondLst>
                                            <p:cond delay="0"/>
                                          </p:stCondLst>
                                        </p:cTn>
                                        <p:tgtEl>
                                          <p:spTgt spid="203"/>
                                        </p:tgtEl>
                                        <p:attrNameLst>
                                          <p:attrName>style.visibility</p:attrName>
                                        </p:attrNameLst>
                                      </p:cBhvr>
                                      <p:to>
                                        <p:strVal val="hidden"/>
                                      </p:to>
                                    </p:set>
                                  </p:childTnLst>
                                </p:cTn>
                              </p:par>
                              <p:par>
                                <p:cTn id="7660" presetID="1" presetClass="exit" presetSubtype="0" fill="hold" nodeType="withEffect">
                                  <p:stCondLst>
                                    <p:cond delay="0"/>
                                  </p:stCondLst>
                                  <p:childTnLst>
                                    <p:set>
                                      <p:cBhvr>
                                        <p:cTn id="7661" dur="1" fill="hold">
                                          <p:stCondLst>
                                            <p:cond delay="0"/>
                                          </p:stCondLst>
                                        </p:cTn>
                                        <p:tgtEl>
                                          <p:spTgt spid="208"/>
                                        </p:tgtEl>
                                        <p:attrNameLst>
                                          <p:attrName>style.visibility</p:attrName>
                                        </p:attrNameLst>
                                      </p:cBhvr>
                                      <p:to>
                                        <p:strVal val="hidden"/>
                                      </p:to>
                                    </p:set>
                                  </p:childTnLst>
                                </p:cTn>
                              </p:par>
                              <p:par>
                                <p:cTn id="7662" presetID="1" presetClass="exit" presetSubtype="0" fill="hold" nodeType="withEffect">
                                  <p:stCondLst>
                                    <p:cond delay="0"/>
                                  </p:stCondLst>
                                  <p:childTnLst>
                                    <p:set>
                                      <p:cBhvr>
                                        <p:cTn id="7663" dur="1" fill="hold">
                                          <p:stCondLst>
                                            <p:cond delay="0"/>
                                          </p:stCondLst>
                                        </p:cTn>
                                        <p:tgtEl>
                                          <p:spTgt spid="339"/>
                                        </p:tgtEl>
                                        <p:attrNameLst>
                                          <p:attrName>style.visibility</p:attrName>
                                        </p:attrNameLst>
                                      </p:cBhvr>
                                      <p:to>
                                        <p:strVal val="hidden"/>
                                      </p:to>
                                    </p:set>
                                  </p:childTnLst>
                                </p:cTn>
                              </p:par>
                              <p:par>
                                <p:cTn id="7664" presetID="1" presetClass="exit" presetSubtype="0" fill="hold" nodeType="withEffect">
                                  <p:stCondLst>
                                    <p:cond delay="0"/>
                                  </p:stCondLst>
                                  <p:childTnLst>
                                    <p:set>
                                      <p:cBhvr>
                                        <p:cTn id="7665" dur="1" fill="hold">
                                          <p:stCondLst>
                                            <p:cond delay="0"/>
                                          </p:stCondLst>
                                        </p:cTn>
                                        <p:tgtEl>
                                          <p:spTgt spid="339"/>
                                        </p:tgtEl>
                                        <p:attrNameLst>
                                          <p:attrName>style.visibility</p:attrName>
                                        </p:attrNameLst>
                                      </p:cBhvr>
                                      <p:to>
                                        <p:strVal val="hidden"/>
                                      </p:to>
                                    </p:set>
                                  </p:childTnLst>
                                </p:cTn>
                              </p:par>
                              <p:par>
                                <p:cTn id="7666" presetID="1" presetClass="exit" presetSubtype="0" fill="hold" nodeType="withEffect">
                                  <p:stCondLst>
                                    <p:cond delay="0"/>
                                  </p:stCondLst>
                                  <p:childTnLst>
                                    <p:set>
                                      <p:cBhvr>
                                        <p:cTn id="7667" dur="1" fill="hold">
                                          <p:stCondLst>
                                            <p:cond delay="0"/>
                                          </p:stCondLst>
                                        </p:cTn>
                                        <p:tgtEl>
                                          <p:spTgt spid="339"/>
                                        </p:tgtEl>
                                        <p:attrNameLst>
                                          <p:attrName>style.visibility</p:attrName>
                                        </p:attrNameLst>
                                      </p:cBhvr>
                                      <p:to>
                                        <p:strVal val="hidden"/>
                                      </p:to>
                                    </p:set>
                                  </p:childTnLst>
                                </p:cTn>
                              </p:par>
                              <p:par>
                                <p:cTn id="7668" presetID="1" presetClass="exit" presetSubtype="0" fill="hold" nodeType="withEffect">
                                  <p:stCondLst>
                                    <p:cond delay="0"/>
                                  </p:stCondLst>
                                  <p:childTnLst>
                                    <p:set>
                                      <p:cBhvr>
                                        <p:cTn id="7669" dur="1" fill="hold">
                                          <p:stCondLst>
                                            <p:cond delay="0"/>
                                          </p:stCondLst>
                                        </p:cTn>
                                        <p:tgtEl>
                                          <p:spTgt spid="339"/>
                                        </p:tgtEl>
                                        <p:attrNameLst>
                                          <p:attrName>style.visibility</p:attrName>
                                        </p:attrNameLst>
                                      </p:cBhvr>
                                      <p:to>
                                        <p:strVal val="hidden"/>
                                      </p:to>
                                    </p:set>
                                  </p:childTnLst>
                                </p:cTn>
                              </p:par>
                              <p:par>
                                <p:cTn id="7670" presetID="1" presetClass="exit" presetSubtype="0" fill="hold" nodeType="withEffect">
                                  <p:stCondLst>
                                    <p:cond delay="0"/>
                                  </p:stCondLst>
                                  <p:childTnLst>
                                    <p:set>
                                      <p:cBhvr>
                                        <p:cTn id="7671" dur="1" fill="hold">
                                          <p:stCondLst>
                                            <p:cond delay="0"/>
                                          </p:stCondLst>
                                        </p:cTn>
                                        <p:tgtEl>
                                          <p:spTgt spid="339"/>
                                        </p:tgtEl>
                                        <p:attrNameLst>
                                          <p:attrName>style.visibility</p:attrName>
                                        </p:attrNameLst>
                                      </p:cBhvr>
                                      <p:to>
                                        <p:strVal val="hidden"/>
                                      </p:to>
                                    </p:set>
                                  </p:childTnLst>
                                </p:cTn>
                              </p:par>
                              <p:par>
                                <p:cTn id="7672" presetID="1" presetClass="exit" presetSubtype="0" fill="hold" nodeType="withEffect">
                                  <p:stCondLst>
                                    <p:cond delay="0"/>
                                  </p:stCondLst>
                                  <p:childTnLst>
                                    <p:set>
                                      <p:cBhvr>
                                        <p:cTn id="7673" dur="1" fill="hold">
                                          <p:stCondLst>
                                            <p:cond delay="0"/>
                                          </p:stCondLst>
                                        </p:cTn>
                                        <p:tgtEl>
                                          <p:spTgt spid="180"/>
                                        </p:tgtEl>
                                        <p:attrNameLst>
                                          <p:attrName>style.visibility</p:attrName>
                                        </p:attrNameLst>
                                      </p:cBhvr>
                                      <p:to>
                                        <p:strVal val="hidden"/>
                                      </p:to>
                                    </p:set>
                                  </p:childTnLst>
                                </p:cTn>
                              </p:par>
                              <p:par>
                                <p:cTn id="7674" presetID="1" presetClass="exit" presetSubtype="0" fill="hold" nodeType="withEffect">
                                  <p:stCondLst>
                                    <p:cond delay="0"/>
                                  </p:stCondLst>
                                  <p:childTnLst>
                                    <p:set>
                                      <p:cBhvr>
                                        <p:cTn id="7675" dur="1" fill="hold">
                                          <p:stCondLst>
                                            <p:cond delay="0"/>
                                          </p:stCondLst>
                                        </p:cTn>
                                        <p:tgtEl>
                                          <p:spTgt spid="179"/>
                                        </p:tgtEl>
                                        <p:attrNameLst>
                                          <p:attrName>style.visibility</p:attrName>
                                        </p:attrNameLst>
                                      </p:cBhvr>
                                      <p:to>
                                        <p:strVal val="hidden"/>
                                      </p:to>
                                    </p:set>
                                  </p:childTnLst>
                                </p:cTn>
                              </p:par>
                              <p:par>
                                <p:cTn id="7676" presetID="1" presetClass="exit" presetSubtype="0" fill="hold" nodeType="withEffect">
                                  <p:stCondLst>
                                    <p:cond delay="0"/>
                                  </p:stCondLst>
                                  <p:childTnLst>
                                    <p:set>
                                      <p:cBhvr>
                                        <p:cTn id="7677" dur="1" fill="hold">
                                          <p:stCondLst>
                                            <p:cond delay="0"/>
                                          </p:stCondLst>
                                        </p:cTn>
                                        <p:tgtEl>
                                          <p:spTgt spid="183"/>
                                        </p:tgtEl>
                                        <p:attrNameLst>
                                          <p:attrName>style.visibility</p:attrName>
                                        </p:attrNameLst>
                                      </p:cBhvr>
                                      <p:to>
                                        <p:strVal val="hidden"/>
                                      </p:to>
                                    </p:set>
                                  </p:childTnLst>
                                </p:cTn>
                              </p:par>
                              <p:par>
                                <p:cTn id="7678" presetID="1" presetClass="exit" presetSubtype="0" fill="hold" nodeType="withEffect">
                                  <p:stCondLst>
                                    <p:cond delay="0"/>
                                  </p:stCondLst>
                                  <p:childTnLst>
                                    <p:set>
                                      <p:cBhvr>
                                        <p:cTn id="7679" dur="1" fill="hold">
                                          <p:stCondLst>
                                            <p:cond delay="0"/>
                                          </p:stCondLst>
                                        </p:cTn>
                                        <p:tgtEl>
                                          <p:spTgt spid="184"/>
                                        </p:tgtEl>
                                        <p:attrNameLst>
                                          <p:attrName>style.visibility</p:attrName>
                                        </p:attrNameLst>
                                      </p:cBhvr>
                                      <p:to>
                                        <p:strVal val="hidden"/>
                                      </p:to>
                                    </p:set>
                                  </p:childTnLst>
                                </p:cTn>
                              </p:par>
                              <p:par>
                                <p:cTn id="7680" presetID="1" presetClass="exit" presetSubtype="0" fill="hold" nodeType="withEffect">
                                  <p:stCondLst>
                                    <p:cond delay="0"/>
                                  </p:stCondLst>
                                  <p:childTnLst>
                                    <p:set>
                                      <p:cBhvr>
                                        <p:cTn id="7681" dur="1" fill="hold">
                                          <p:stCondLst>
                                            <p:cond delay="0"/>
                                          </p:stCondLst>
                                        </p:cTn>
                                        <p:tgtEl>
                                          <p:spTgt spid="181"/>
                                        </p:tgtEl>
                                        <p:attrNameLst>
                                          <p:attrName>style.visibility</p:attrName>
                                        </p:attrNameLst>
                                      </p:cBhvr>
                                      <p:to>
                                        <p:strVal val="hidden"/>
                                      </p:to>
                                    </p:set>
                                  </p:childTnLst>
                                </p:cTn>
                              </p:par>
                              <p:par>
                                <p:cTn id="7682" presetID="1" presetClass="exit" presetSubtype="0" fill="hold" nodeType="withEffect">
                                  <p:stCondLst>
                                    <p:cond delay="0"/>
                                  </p:stCondLst>
                                  <p:childTnLst>
                                    <p:set>
                                      <p:cBhvr>
                                        <p:cTn id="7683" dur="1" fill="hold">
                                          <p:stCondLst>
                                            <p:cond delay="0"/>
                                          </p:stCondLst>
                                        </p:cTn>
                                        <p:tgtEl>
                                          <p:spTgt spid="337"/>
                                        </p:tgtEl>
                                        <p:attrNameLst>
                                          <p:attrName>style.visibility</p:attrName>
                                        </p:attrNameLst>
                                      </p:cBhvr>
                                      <p:to>
                                        <p:strVal val="hidden"/>
                                      </p:to>
                                    </p:set>
                                  </p:childTnLst>
                                </p:cTn>
                              </p:par>
                              <p:par>
                                <p:cTn id="7684" presetID="1" presetClass="exit" presetSubtype="0" fill="hold" nodeType="withEffect">
                                  <p:stCondLst>
                                    <p:cond delay="0"/>
                                  </p:stCondLst>
                                  <p:childTnLst>
                                    <p:set>
                                      <p:cBhvr>
                                        <p:cTn id="7685" dur="1" fill="hold">
                                          <p:stCondLst>
                                            <p:cond delay="0"/>
                                          </p:stCondLst>
                                        </p:cTn>
                                        <p:tgtEl>
                                          <p:spTgt spid="337"/>
                                        </p:tgtEl>
                                        <p:attrNameLst>
                                          <p:attrName>style.visibility</p:attrName>
                                        </p:attrNameLst>
                                      </p:cBhvr>
                                      <p:to>
                                        <p:strVal val="hidden"/>
                                      </p:to>
                                    </p:set>
                                  </p:childTnLst>
                                </p:cTn>
                              </p:par>
                              <p:par>
                                <p:cTn id="7686" presetID="1" presetClass="exit" presetSubtype="0" fill="hold" nodeType="withEffect">
                                  <p:stCondLst>
                                    <p:cond delay="0"/>
                                  </p:stCondLst>
                                  <p:childTnLst>
                                    <p:set>
                                      <p:cBhvr>
                                        <p:cTn id="7687" dur="1" fill="hold">
                                          <p:stCondLst>
                                            <p:cond delay="0"/>
                                          </p:stCondLst>
                                        </p:cTn>
                                        <p:tgtEl>
                                          <p:spTgt spid="337"/>
                                        </p:tgtEl>
                                        <p:attrNameLst>
                                          <p:attrName>style.visibility</p:attrName>
                                        </p:attrNameLst>
                                      </p:cBhvr>
                                      <p:to>
                                        <p:strVal val="hidden"/>
                                      </p:to>
                                    </p:set>
                                  </p:childTnLst>
                                </p:cTn>
                              </p:par>
                              <p:par>
                                <p:cTn id="7688" presetID="1" presetClass="exit" presetSubtype="0" fill="hold" nodeType="withEffect">
                                  <p:stCondLst>
                                    <p:cond delay="0"/>
                                  </p:stCondLst>
                                  <p:childTnLst>
                                    <p:set>
                                      <p:cBhvr>
                                        <p:cTn id="7689" dur="1" fill="hold">
                                          <p:stCondLst>
                                            <p:cond delay="0"/>
                                          </p:stCondLst>
                                        </p:cTn>
                                        <p:tgtEl>
                                          <p:spTgt spid="337"/>
                                        </p:tgtEl>
                                        <p:attrNameLst>
                                          <p:attrName>style.visibility</p:attrName>
                                        </p:attrNameLst>
                                      </p:cBhvr>
                                      <p:to>
                                        <p:strVal val="hidden"/>
                                      </p:to>
                                    </p:set>
                                  </p:childTnLst>
                                </p:cTn>
                              </p:par>
                              <p:par>
                                <p:cTn id="7690" presetID="1" presetClass="exit" presetSubtype="0" fill="hold" nodeType="withEffect">
                                  <p:stCondLst>
                                    <p:cond delay="0"/>
                                  </p:stCondLst>
                                  <p:childTnLst>
                                    <p:set>
                                      <p:cBhvr>
                                        <p:cTn id="7691" dur="1" fill="hold">
                                          <p:stCondLst>
                                            <p:cond delay="0"/>
                                          </p:stCondLst>
                                        </p:cTn>
                                        <p:tgtEl>
                                          <p:spTgt spid="337"/>
                                        </p:tgtEl>
                                        <p:attrNameLst>
                                          <p:attrName>style.visibility</p:attrName>
                                        </p:attrNameLst>
                                      </p:cBhvr>
                                      <p:to>
                                        <p:strVal val="hidden"/>
                                      </p:to>
                                    </p:set>
                                  </p:childTnLst>
                                </p:cTn>
                              </p:par>
                              <p:par>
                                <p:cTn id="7692" presetID="1" presetClass="exit" presetSubtype="0" fill="hold" nodeType="withEffect">
                                  <p:stCondLst>
                                    <p:cond delay="0"/>
                                  </p:stCondLst>
                                  <p:childTnLst>
                                    <p:set>
                                      <p:cBhvr>
                                        <p:cTn id="7693" dur="1" fill="hold">
                                          <p:stCondLst>
                                            <p:cond delay="0"/>
                                          </p:stCondLst>
                                        </p:cTn>
                                        <p:tgtEl>
                                          <p:spTgt spid="211"/>
                                        </p:tgtEl>
                                        <p:attrNameLst>
                                          <p:attrName>style.visibility</p:attrName>
                                        </p:attrNameLst>
                                      </p:cBhvr>
                                      <p:to>
                                        <p:strVal val="hidden"/>
                                      </p:to>
                                    </p:set>
                                  </p:childTnLst>
                                </p:cTn>
                              </p:par>
                              <p:par>
                                <p:cTn id="7694" presetID="1" presetClass="exit" presetSubtype="0" fill="hold" nodeType="withEffect">
                                  <p:stCondLst>
                                    <p:cond delay="0"/>
                                  </p:stCondLst>
                                  <p:childTnLst>
                                    <p:set>
                                      <p:cBhvr>
                                        <p:cTn id="7695" dur="1" fill="hold">
                                          <p:stCondLst>
                                            <p:cond delay="0"/>
                                          </p:stCondLst>
                                        </p:cTn>
                                        <p:tgtEl>
                                          <p:spTgt spid="210"/>
                                        </p:tgtEl>
                                        <p:attrNameLst>
                                          <p:attrName>style.visibility</p:attrName>
                                        </p:attrNameLst>
                                      </p:cBhvr>
                                      <p:to>
                                        <p:strVal val="hidden"/>
                                      </p:to>
                                    </p:set>
                                  </p:childTnLst>
                                </p:cTn>
                              </p:par>
                              <p:par>
                                <p:cTn id="7696" presetID="1" presetClass="exit" presetSubtype="0" fill="hold" nodeType="withEffect">
                                  <p:stCondLst>
                                    <p:cond delay="0"/>
                                  </p:stCondLst>
                                  <p:childTnLst>
                                    <p:set>
                                      <p:cBhvr>
                                        <p:cTn id="7697" dur="1" fill="hold">
                                          <p:stCondLst>
                                            <p:cond delay="0"/>
                                          </p:stCondLst>
                                        </p:cTn>
                                        <p:tgtEl>
                                          <p:spTgt spid="209"/>
                                        </p:tgtEl>
                                        <p:attrNameLst>
                                          <p:attrName>style.visibility</p:attrName>
                                        </p:attrNameLst>
                                      </p:cBhvr>
                                      <p:to>
                                        <p:strVal val="hidden"/>
                                      </p:to>
                                    </p:set>
                                  </p:childTnLst>
                                </p:cTn>
                              </p:par>
                              <p:par>
                                <p:cTn id="7698" presetID="1" presetClass="exit" presetSubtype="0" fill="hold" nodeType="withEffect">
                                  <p:stCondLst>
                                    <p:cond delay="0"/>
                                  </p:stCondLst>
                                  <p:childTnLst>
                                    <p:set>
                                      <p:cBhvr>
                                        <p:cTn id="7699" dur="1" fill="hold">
                                          <p:stCondLst>
                                            <p:cond delay="0"/>
                                          </p:stCondLst>
                                        </p:cTn>
                                        <p:tgtEl>
                                          <p:spTgt spid="213"/>
                                        </p:tgtEl>
                                        <p:attrNameLst>
                                          <p:attrName>style.visibility</p:attrName>
                                        </p:attrNameLst>
                                      </p:cBhvr>
                                      <p:to>
                                        <p:strVal val="hidden"/>
                                      </p:to>
                                    </p:set>
                                  </p:childTnLst>
                                </p:cTn>
                              </p:par>
                              <p:par>
                                <p:cTn id="7700" presetID="1" presetClass="exit" presetSubtype="0" fill="hold" nodeType="withEffect">
                                  <p:stCondLst>
                                    <p:cond delay="0"/>
                                  </p:stCondLst>
                                  <p:childTnLst>
                                    <p:set>
                                      <p:cBhvr>
                                        <p:cTn id="7701" dur="1" fill="hold">
                                          <p:stCondLst>
                                            <p:cond delay="0"/>
                                          </p:stCondLst>
                                        </p:cTn>
                                        <p:tgtEl>
                                          <p:spTgt spid="218"/>
                                        </p:tgtEl>
                                        <p:attrNameLst>
                                          <p:attrName>style.visibility</p:attrName>
                                        </p:attrNameLst>
                                      </p:cBhvr>
                                      <p:to>
                                        <p:strVal val="hidden"/>
                                      </p:to>
                                    </p:set>
                                  </p:childTnLst>
                                </p:cTn>
                              </p:par>
                              <p:par>
                                <p:cTn id="7702" presetID="1" presetClass="exit" presetSubtype="0" fill="hold" nodeType="withEffect">
                                  <p:stCondLst>
                                    <p:cond delay="0"/>
                                  </p:stCondLst>
                                  <p:childTnLst>
                                    <p:set>
                                      <p:cBhvr>
                                        <p:cTn id="7703" dur="1" fill="hold">
                                          <p:stCondLst>
                                            <p:cond delay="0"/>
                                          </p:stCondLst>
                                        </p:cTn>
                                        <p:tgtEl>
                                          <p:spTgt spid="340"/>
                                        </p:tgtEl>
                                        <p:attrNameLst>
                                          <p:attrName>style.visibility</p:attrName>
                                        </p:attrNameLst>
                                      </p:cBhvr>
                                      <p:to>
                                        <p:strVal val="hidden"/>
                                      </p:to>
                                    </p:set>
                                  </p:childTnLst>
                                </p:cTn>
                              </p:par>
                              <p:par>
                                <p:cTn id="7704" presetID="1" presetClass="exit" presetSubtype="0" fill="hold" nodeType="withEffect">
                                  <p:stCondLst>
                                    <p:cond delay="0"/>
                                  </p:stCondLst>
                                  <p:childTnLst>
                                    <p:set>
                                      <p:cBhvr>
                                        <p:cTn id="7705" dur="1" fill="hold">
                                          <p:stCondLst>
                                            <p:cond delay="0"/>
                                          </p:stCondLst>
                                        </p:cTn>
                                        <p:tgtEl>
                                          <p:spTgt spid="340"/>
                                        </p:tgtEl>
                                        <p:attrNameLst>
                                          <p:attrName>style.visibility</p:attrName>
                                        </p:attrNameLst>
                                      </p:cBhvr>
                                      <p:to>
                                        <p:strVal val="hidden"/>
                                      </p:to>
                                    </p:set>
                                  </p:childTnLst>
                                </p:cTn>
                              </p:par>
                              <p:par>
                                <p:cTn id="7706" presetID="1" presetClass="exit" presetSubtype="0" fill="hold" nodeType="withEffect">
                                  <p:stCondLst>
                                    <p:cond delay="0"/>
                                  </p:stCondLst>
                                  <p:childTnLst>
                                    <p:set>
                                      <p:cBhvr>
                                        <p:cTn id="7707" dur="1" fill="hold">
                                          <p:stCondLst>
                                            <p:cond delay="0"/>
                                          </p:stCondLst>
                                        </p:cTn>
                                        <p:tgtEl>
                                          <p:spTgt spid="340"/>
                                        </p:tgtEl>
                                        <p:attrNameLst>
                                          <p:attrName>style.visibility</p:attrName>
                                        </p:attrNameLst>
                                      </p:cBhvr>
                                      <p:to>
                                        <p:strVal val="hidden"/>
                                      </p:to>
                                    </p:set>
                                  </p:childTnLst>
                                </p:cTn>
                              </p:par>
                              <p:par>
                                <p:cTn id="7708" presetID="1" presetClass="exit" presetSubtype="0" fill="hold" nodeType="withEffect">
                                  <p:stCondLst>
                                    <p:cond delay="0"/>
                                  </p:stCondLst>
                                  <p:childTnLst>
                                    <p:set>
                                      <p:cBhvr>
                                        <p:cTn id="7709" dur="1" fill="hold">
                                          <p:stCondLst>
                                            <p:cond delay="0"/>
                                          </p:stCondLst>
                                        </p:cTn>
                                        <p:tgtEl>
                                          <p:spTgt spid="340"/>
                                        </p:tgtEl>
                                        <p:attrNameLst>
                                          <p:attrName>style.visibility</p:attrName>
                                        </p:attrNameLst>
                                      </p:cBhvr>
                                      <p:to>
                                        <p:strVal val="hidden"/>
                                      </p:to>
                                    </p:set>
                                  </p:childTnLst>
                                </p:cTn>
                              </p:par>
                              <p:par>
                                <p:cTn id="7710" presetID="1" presetClass="exit" presetSubtype="0" fill="hold" nodeType="withEffect">
                                  <p:stCondLst>
                                    <p:cond delay="0"/>
                                  </p:stCondLst>
                                  <p:childTnLst>
                                    <p:set>
                                      <p:cBhvr>
                                        <p:cTn id="7711" dur="1" fill="hold">
                                          <p:stCondLst>
                                            <p:cond delay="0"/>
                                          </p:stCondLst>
                                        </p:cTn>
                                        <p:tgtEl>
                                          <p:spTgt spid="340"/>
                                        </p:tgtEl>
                                        <p:attrNameLst>
                                          <p:attrName>style.visibility</p:attrName>
                                        </p:attrNameLst>
                                      </p:cBhvr>
                                      <p:to>
                                        <p:strVal val="hidden"/>
                                      </p:to>
                                    </p:set>
                                  </p:childTnLst>
                                </p:cTn>
                              </p:par>
                              <p:par>
                                <p:cTn id="7712" presetID="1" presetClass="exit" presetSubtype="0" fill="hold" nodeType="withEffect">
                                  <p:stCondLst>
                                    <p:cond delay="0"/>
                                  </p:stCondLst>
                                  <p:childTnLst>
                                    <p:set>
                                      <p:cBhvr>
                                        <p:cTn id="7713" dur="1" fill="hold">
                                          <p:stCondLst>
                                            <p:cond delay="0"/>
                                          </p:stCondLst>
                                        </p:cTn>
                                        <p:tgtEl>
                                          <p:spTgt spid="221"/>
                                        </p:tgtEl>
                                        <p:attrNameLst>
                                          <p:attrName>style.visibility</p:attrName>
                                        </p:attrNameLst>
                                      </p:cBhvr>
                                      <p:to>
                                        <p:strVal val="hidden"/>
                                      </p:to>
                                    </p:set>
                                  </p:childTnLst>
                                </p:cTn>
                              </p:par>
                              <p:par>
                                <p:cTn id="7714" presetID="1" presetClass="exit" presetSubtype="0" fill="hold" nodeType="withEffect">
                                  <p:stCondLst>
                                    <p:cond delay="0"/>
                                  </p:stCondLst>
                                  <p:childTnLst>
                                    <p:set>
                                      <p:cBhvr>
                                        <p:cTn id="7715" dur="1" fill="hold">
                                          <p:stCondLst>
                                            <p:cond delay="0"/>
                                          </p:stCondLst>
                                        </p:cTn>
                                        <p:tgtEl>
                                          <p:spTgt spid="220"/>
                                        </p:tgtEl>
                                        <p:attrNameLst>
                                          <p:attrName>style.visibility</p:attrName>
                                        </p:attrNameLst>
                                      </p:cBhvr>
                                      <p:to>
                                        <p:strVal val="hidden"/>
                                      </p:to>
                                    </p:set>
                                  </p:childTnLst>
                                </p:cTn>
                              </p:par>
                              <p:par>
                                <p:cTn id="7716" presetID="1" presetClass="exit" presetSubtype="0" fill="hold" nodeType="withEffect">
                                  <p:stCondLst>
                                    <p:cond delay="0"/>
                                  </p:stCondLst>
                                  <p:childTnLst>
                                    <p:set>
                                      <p:cBhvr>
                                        <p:cTn id="7717" dur="1" fill="hold">
                                          <p:stCondLst>
                                            <p:cond delay="0"/>
                                          </p:stCondLst>
                                        </p:cTn>
                                        <p:tgtEl>
                                          <p:spTgt spid="219"/>
                                        </p:tgtEl>
                                        <p:attrNameLst>
                                          <p:attrName>style.visibility</p:attrName>
                                        </p:attrNameLst>
                                      </p:cBhvr>
                                      <p:to>
                                        <p:strVal val="hidden"/>
                                      </p:to>
                                    </p:set>
                                  </p:childTnLst>
                                </p:cTn>
                              </p:par>
                              <p:par>
                                <p:cTn id="7718" presetID="1" presetClass="exit" presetSubtype="0" fill="hold" nodeType="withEffect">
                                  <p:stCondLst>
                                    <p:cond delay="0"/>
                                  </p:stCondLst>
                                  <p:childTnLst>
                                    <p:set>
                                      <p:cBhvr>
                                        <p:cTn id="7719" dur="1" fill="hold">
                                          <p:stCondLst>
                                            <p:cond delay="0"/>
                                          </p:stCondLst>
                                        </p:cTn>
                                        <p:tgtEl>
                                          <p:spTgt spid="223"/>
                                        </p:tgtEl>
                                        <p:attrNameLst>
                                          <p:attrName>style.visibility</p:attrName>
                                        </p:attrNameLst>
                                      </p:cBhvr>
                                      <p:to>
                                        <p:strVal val="hidden"/>
                                      </p:to>
                                    </p:set>
                                  </p:childTnLst>
                                </p:cTn>
                              </p:par>
                              <p:par>
                                <p:cTn id="7720" presetID="1" presetClass="exit" presetSubtype="0" fill="hold" nodeType="withEffect">
                                  <p:stCondLst>
                                    <p:cond delay="0"/>
                                  </p:stCondLst>
                                  <p:childTnLst>
                                    <p:set>
                                      <p:cBhvr>
                                        <p:cTn id="7721" dur="1" fill="hold">
                                          <p:stCondLst>
                                            <p:cond delay="0"/>
                                          </p:stCondLst>
                                        </p:cTn>
                                        <p:tgtEl>
                                          <p:spTgt spid="228"/>
                                        </p:tgtEl>
                                        <p:attrNameLst>
                                          <p:attrName>style.visibility</p:attrName>
                                        </p:attrNameLst>
                                      </p:cBhvr>
                                      <p:to>
                                        <p:strVal val="hidden"/>
                                      </p:to>
                                    </p:set>
                                  </p:childTnLst>
                                </p:cTn>
                              </p:par>
                              <p:par>
                                <p:cTn id="7722" presetID="1" presetClass="exit" presetSubtype="0" fill="hold" nodeType="withEffect">
                                  <p:stCondLst>
                                    <p:cond delay="0"/>
                                  </p:stCondLst>
                                  <p:childTnLst>
                                    <p:set>
                                      <p:cBhvr>
                                        <p:cTn id="7723" dur="1" fill="hold">
                                          <p:stCondLst>
                                            <p:cond delay="0"/>
                                          </p:stCondLst>
                                        </p:cTn>
                                        <p:tgtEl>
                                          <p:spTgt spid="341"/>
                                        </p:tgtEl>
                                        <p:attrNameLst>
                                          <p:attrName>style.visibility</p:attrName>
                                        </p:attrNameLst>
                                      </p:cBhvr>
                                      <p:to>
                                        <p:strVal val="hidden"/>
                                      </p:to>
                                    </p:set>
                                  </p:childTnLst>
                                </p:cTn>
                              </p:par>
                              <p:par>
                                <p:cTn id="7724" presetID="1" presetClass="exit" presetSubtype="0" fill="hold" nodeType="withEffect">
                                  <p:stCondLst>
                                    <p:cond delay="0"/>
                                  </p:stCondLst>
                                  <p:childTnLst>
                                    <p:set>
                                      <p:cBhvr>
                                        <p:cTn id="7725" dur="1" fill="hold">
                                          <p:stCondLst>
                                            <p:cond delay="0"/>
                                          </p:stCondLst>
                                        </p:cTn>
                                        <p:tgtEl>
                                          <p:spTgt spid="341"/>
                                        </p:tgtEl>
                                        <p:attrNameLst>
                                          <p:attrName>style.visibility</p:attrName>
                                        </p:attrNameLst>
                                      </p:cBhvr>
                                      <p:to>
                                        <p:strVal val="hidden"/>
                                      </p:to>
                                    </p:set>
                                  </p:childTnLst>
                                </p:cTn>
                              </p:par>
                              <p:par>
                                <p:cTn id="7726" presetID="1" presetClass="exit" presetSubtype="0" fill="hold" nodeType="withEffect">
                                  <p:stCondLst>
                                    <p:cond delay="0"/>
                                  </p:stCondLst>
                                  <p:childTnLst>
                                    <p:set>
                                      <p:cBhvr>
                                        <p:cTn id="7727" dur="1" fill="hold">
                                          <p:stCondLst>
                                            <p:cond delay="0"/>
                                          </p:stCondLst>
                                        </p:cTn>
                                        <p:tgtEl>
                                          <p:spTgt spid="341"/>
                                        </p:tgtEl>
                                        <p:attrNameLst>
                                          <p:attrName>style.visibility</p:attrName>
                                        </p:attrNameLst>
                                      </p:cBhvr>
                                      <p:to>
                                        <p:strVal val="hidden"/>
                                      </p:to>
                                    </p:set>
                                  </p:childTnLst>
                                </p:cTn>
                              </p:par>
                              <p:par>
                                <p:cTn id="7728" presetID="1" presetClass="exit" presetSubtype="0" fill="hold" nodeType="withEffect">
                                  <p:stCondLst>
                                    <p:cond delay="0"/>
                                  </p:stCondLst>
                                  <p:childTnLst>
                                    <p:set>
                                      <p:cBhvr>
                                        <p:cTn id="7729" dur="1" fill="hold">
                                          <p:stCondLst>
                                            <p:cond delay="0"/>
                                          </p:stCondLst>
                                        </p:cTn>
                                        <p:tgtEl>
                                          <p:spTgt spid="341"/>
                                        </p:tgtEl>
                                        <p:attrNameLst>
                                          <p:attrName>style.visibility</p:attrName>
                                        </p:attrNameLst>
                                      </p:cBhvr>
                                      <p:to>
                                        <p:strVal val="hidden"/>
                                      </p:to>
                                    </p:set>
                                  </p:childTnLst>
                                </p:cTn>
                              </p:par>
                              <p:par>
                                <p:cTn id="7730" presetID="1" presetClass="exit" presetSubtype="0" fill="hold" nodeType="withEffect">
                                  <p:stCondLst>
                                    <p:cond delay="0"/>
                                  </p:stCondLst>
                                  <p:childTnLst>
                                    <p:set>
                                      <p:cBhvr>
                                        <p:cTn id="7731" dur="1" fill="hold">
                                          <p:stCondLst>
                                            <p:cond delay="0"/>
                                          </p:stCondLst>
                                        </p:cTn>
                                        <p:tgtEl>
                                          <p:spTgt spid="341"/>
                                        </p:tgtEl>
                                        <p:attrNameLst>
                                          <p:attrName>style.visibility</p:attrName>
                                        </p:attrNameLst>
                                      </p:cBhvr>
                                      <p:to>
                                        <p:strVal val="hidden"/>
                                      </p:to>
                                    </p:set>
                                  </p:childTnLst>
                                </p:cTn>
                              </p:par>
                              <p:par>
                                <p:cTn id="7732" presetID="1" presetClass="exit" presetSubtype="0" fill="hold" nodeType="withEffect">
                                  <p:stCondLst>
                                    <p:cond delay="0"/>
                                  </p:stCondLst>
                                  <p:childTnLst>
                                    <p:set>
                                      <p:cBhvr>
                                        <p:cTn id="7733" dur="1" fill="hold">
                                          <p:stCondLst>
                                            <p:cond delay="0"/>
                                          </p:stCondLst>
                                        </p:cTn>
                                        <p:tgtEl>
                                          <p:spTgt spid="231"/>
                                        </p:tgtEl>
                                        <p:attrNameLst>
                                          <p:attrName>style.visibility</p:attrName>
                                        </p:attrNameLst>
                                      </p:cBhvr>
                                      <p:to>
                                        <p:strVal val="hidden"/>
                                      </p:to>
                                    </p:set>
                                  </p:childTnLst>
                                </p:cTn>
                              </p:par>
                              <p:par>
                                <p:cTn id="7734" presetID="1" presetClass="exit" presetSubtype="0" fill="hold" nodeType="withEffect">
                                  <p:stCondLst>
                                    <p:cond delay="0"/>
                                  </p:stCondLst>
                                  <p:childTnLst>
                                    <p:set>
                                      <p:cBhvr>
                                        <p:cTn id="7735" dur="1" fill="hold">
                                          <p:stCondLst>
                                            <p:cond delay="0"/>
                                          </p:stCondLst>
                                        </p:cTn>
                                        <p:tgtEl>
                                          <p:spTgt spid="230"/>
                                        </p:tgtEl>
                                        <p:attrNameLst>
                                          <p:attrName>style.visibility</p:attrName>
                                        </p:attrNameLst>
                                      </p:cBhvr>
                                      <p:to>
                                        <p:strVal val="hidden"/>
                                      </p:to>
                                    </p:set>
                                  </p:childTnLst>
                                </p:cTn>
                              </p:par>
                              <p:par>
                                <p:cTn id="7736" presetID="1" presetClass="exit" presetSubtype="0" fill="hold" nodeType="withEffect">
                                  <p:stCondLst>
                                    <p:cond delay="0"/>
                                  </p:stCondLst>
                                  <p:childTnLst>
                                    <p:set>
                                      <p:cBhvr>
                                        <p:cTn id="7737" dur="1" fill="hold">
                                          <p:stCondLst>
                                            <p:cond delay="0"/>
                                          </p:stCondLst>
                                        </p:cTn>
                                        <p:tgtEl>
                                          <p:spTgt spid="229"/>
                                        </p:tgtEl>
                                        <p:attrNameLst>
                                          <p:attrName>style.visibility</p:attrName>
                                        </p:attrNameLst>
                                      </p:cBhvr>
                                      <p:to>
                                        <p:strVal val="hidden"/>
                                      </p:to>
                                    </p:set>
                                  </p:childTnLst>
                                </p:cTn>
                              </p:par>
                              <p:par>
                                <p:cTn id="7738" presetID="1" presetClass="exit" presetSubtype="0" fill="hold" nodeType="withEffect">
                                  <p:stCondLst>
                                    <p:cond delay="0"/>
                                  </p:stCondLst>
                                  <p:childTnLst>
                                    <p:set>
                                      <p:cBhvr>
                                        <p:cTn id="7739" dur="1" fill="hold">
                                          <p:stCondLst>
                                            <p:cond delay="0"/>
                                          </p:stCondLst>
                                        </p:cTn>
                                        <p:tgtEl>
                                          <p:spTgt spid="233"/>
                                        </p:tgtEl>
                                        <p:attrNameLst>
                                          <p:attrName>style.visibility</p:attrName>
                                        </p:attrNameLst>
                                      </p:cBhvr>
                                      <p:to>
                                        <p:strVal val="hidden"/>
                                      </p:to>
                                    </p:set>
                                  </p:childTnLst>
                                </p:cTn>
                              </p:par>
                              <p:par>
                                <p:cTn id="7740" presetID="1" presetClass="exit" presetSubtype="0" fill="hold" nodeType="withEffect">
                                  <p:stCondLst>
                                    <p:cond delay="0"/>
                                  </p:stCondLst>
                                  <p:childTnLst>
                                    <p:set>
                                      <p:cBhvr>
                                        <p:cTn id="7741" dur="1" fill="hold">
                                          <p:stCondLst>
                                            <p:cond delay="0"/>
                                          </p:stCondLst>
                                        </p:cTn>
                                        <p:tgtEl>
                                          <p:spTgt spid="238"/>
                                        </p:tgtEl>
                                        <p:attrNameLst>
                                          <p:attrName>style.visibility</p:attrName>
                                        </p:attrNameLst>
                                      </p:cBhvr>
                                      <p:to>
                                        <p:strVal val="hidden"/>
                                      </p:to>
                                    </p:set>
                                  </p:childTnLst>
                                </p:cTn>
                              </p:par>
                              <p:par>
                                <p:cTn id="7742" presetID="1" presetClass="exit" presetSubtype="0" fill="hold" nodeType="withEffect">
                                  <p:stCondLst>
                                    <p:cond delay="0"/>
                                  </p:stCondLst>
                                  <p:childTnLst>
                                    <p:set>
                                      <p:cBhvr>
                                        <p:cTn id="7743" dur="1" fill="hold">
                                          <p:stCondLst>
                                            <p:cond delay="0"/>
                                          </p:stCondLst>
                                        </p:cTn>
                                        <p:tgtEl>
                                          <p:spTgt spid="342"/>
                                        </p:tgtEl>
                                        <p:attrNameLst>
                                          <p:attrName>style.visibility</p:attrName>
                                        </p:attrNameLst>
                                      </p:cBhvr>
                                      <p:to>
                                        <p:strVal val="hidden"/>
                                      </p:to>
                                    </p:set>
                                  </p:childTnLst>
                                </p:cTn>
                              </p:par>
                              <p:par>
                                <p:cTn id="7744" presetID="1" presetClass="exit" presetSubtype="0" fill="hold" nodeType="withEffect">
                                  <p:stCondLst>
                                    <p:cond delay="0"/>
                                  </p:stCondLst>
                                  <p:childTnLst>
                                    <p:set>
                                      <p:cBhvr>
                                        <p:cTn id="7745" dur="1" fill="hold">
                                          <p:stCondLst>
                                            <p:cond delay="0"/>
                                          </p:stCondLst>
                                        </p:cTn>
                                        <p:tgtEl>
                                          <p:spTgt spid="342"/>
                                        </p:tgtEl>
                                        <p:attrNameLst>
                                          <p:attrName>style.visibility</p:attrName>
                                        </p:attrNameLst>
                                      </p:cBhvr>
                                      <p:to>
                                        <p:strVal val="hidden"/>
                                      </p:to>
                                    </p:set>
                                  </p:childTnLst>
                                </p:cTn>
                              </p:par>
                              <p:par>
                                <p:cTn id="7746" presetID="1" presetClass="exit" presetSubtype="0" fill="hold" nodeType="withEffect">
                                  <p:stCondLst>
                                    <p:cond delay="0"/>
                                  </p:stCondLst>
                                  <p:childTnLst>
                                    <p:set>
                                      <p:cBhvr>
                                        <p:cTn id="7747" dur="1" fill="hold">
                                          <p:stCondLst>
                                            <p:cond delay="0"/>
                                          </p:stCondLst>
                                        </p:cTn>
                                        <p:tgtEl>
                                          <p:spTgt spid="342"/>
                                        </p:tgtEl>
                                        <p:attrNameLst>
                                          <p:attrName>style.visibility</p:attrName>
                                        </p:attrNameLst>
                                      </p:cBhvr>
                                      <p:to>
                                        <p:strVal val="hidden"/>
                                      </p:to>
                                    </p:set>
                                  </p:childTnLst>
                                </p:cTn>
                              </p:par>
                              <p:par>
                                <p:cTn id="7748" presetID="1" presetClass="exit" presetSubtype="0" fill="hold" nodeType="withEffect">
                                  <p:stCondLst>
                                    <p:cond delay="0"/>
                                  </p:stCondLst>
                                  <p:childTnLst>
                                    <p:set>
                                      <p:cBhvr>
                                        <p:cTn id="7749" dur="1" fill="hold">
                                          <p:stCondLst>
                                            <p:cond delay="0"/>
                                          </p:stCondLst>
                                        </p:cTn>
                                        <p:tgtEl>
                                          <p:spTgt spid="342"/>
                                        </p:tgtEl>
                                        <p:attrNameLst>
                                          <p:attrName>style.visibility</p:attrName>
                                        </p:attrNameLst>
                                      </p:cBhvr>
                                      <p:to>
                                        <p:strVal val="hidden"/>
                                      </p:to>
                                    </p:set>
                                  </p:childTnLst>
                                </p:cTn>
                              </p:par>
                              <p:par>
                                <p:cTn id="7750" presetID="1" presetClass="exit" presetSubtype="0" fill="hold" nodeType="withEffect">
                                  <p:stCondLst>
                                    <p:cond delay="0"/>
                                  </p:stCondLst>
                                  <p:childTnLst>
                                    <p:set>
                                      <p:cBhvr>
                                        <p:cTn id="7751" dur="1" fill="hold">
                                          <p:stCondLst>
                                            <p:cond delay="0"/>
                                          </p:stCondLst>
                                        </p:cTn>
                                        <p:tgtEl>
                                          <p:spTgt spid="342"/>
                                        </p:tgtEl>
                                        <p:attrNameLst>
                                          <p:attrName>style.visibility</p:attrName>
                                        </p:attrNameLst>
                                      </p:cBhvr>
                                      <p:to>
                                        <p:strVal val="hidden"/>
                                      </p:to>
                                    </p:set>
                                  </p:childTnLst>
                                </p:cTn>
                              </p:par>
                              <p:par>
                                <p:cTn id="7752" presetID="1" presetClass="exit" presetSubtype="0" fill="hold" nodeType="withEffect">
                                  <p:stCondLst>
                                    <p:cond delay="0"/>
                                  </p:stCondLst>
                                  <p:childTnLst>
                                    <p:set>
                                      <p:cBhvr>
                                        <p:cTn id="7753" dur="1" fill="hold">
                                          <p:stCondLst>
                                            <p:cond delay="0"/>
                                          </p:stCondLst>
                                        </p:cTn>
                                        <p:tgtEl>
                                          <p:spTgt spid="241"/>
                                        </p:tgtEl>
                                        <p:attrNameLst>
                                          <p:attrName>style.visibility</p:attrName>
                                        </p:attrNameLst>
                                      </p:cBhvr>
                                      <p:to>
                                        <p:strVal val="hidden"/>
                                      </p:to>
                                    </p:set>
                                  </p:childTnLst>
                                </p:cTn>
                              </p:par>
                              <p:par>
                                <p:cTn id="7754" presetID="1" presetClass="exit" presetSubtype="0" fill="hold" nodeType="withEffect">
                                  <p:stCondLst>
                                    <p:cond delay="0"/>
                                  </p:stCondLst>
                                  <p:childTnLst>
                                    <p:set>
                                      <p:cBhvr>
                                        <p:cTn id="7755" dur="1" fill="hold">
                                          <p:stCondLst>
                                            <p:cond delay="0"/>
                                          </p:stCondLst>
                                        </p:cTn>
                                        <p:tgtEl>
                                          <p:spTgt spid="240"/>
                                        </p:tgtEl>
                                        <p:attrNameLst>
                                          <p:attrName>style.visibility</p:attrName>
                                        </p:attrNameLst>
                                      </p:cBhvr>
                                      <p:to>
                                        <p:strVal val="hidden"/>
                                      </p:to>
                                    </p:set>
                                  </p:childTnLst>
                                </p:cTn>
                              </p:par>
                              <p:par>
                                <p:cTn id="7756" presetID="1" presetClass="exit" presetSubtype="0" fill="hold" nodeType="withEffect">
                                  <p:stCondLst>
                                    <p:cond delay="0"/>
                                  </p:stCondLst>
                                  <p:childTnLst>
                                    <p:set>
                                      <p:cBhvr>
                                        <p:cTn id="7757" dur="1" fill="hold">
                                          <p:stCondLst>
                                            <p:cond delay="0"/>
                                          </p:stCondLst>
                                        </p:cTn>
                                        <p:tgtEl>
                                          <p:spTgt spid="239"/>
                                        </p:tgtEl>
                                        <p:attrNameLst>
                                          <p:attrName>style.visibility</p:attrName>
                                        </p:attrNameLst>
                                      </p:cBhvr>
                                      <p:to>
                                        <p:strVal val="hidden"/>
                                      </p:to>
                                    </p:set>
                                  </p:childTnLst>
                                </p:cTn>
                              </p:par>
                              <p:par>
                                <p:cTn id="7758" presetID="1" presetClass="exit" presetSubtype="0" fill="hold" nodeType="withEffect">
                                  <p:stCondLst>
                                    <p:cond delay="0"/>
                                  </p:stCondLst>
                                  <p:childTnLst>
                                    <p:set>
                                      <p:cBhvr>
                                        <p:cTn id="7759" dur="1" fill="hold">
                                          <p:stCondLst>
                                            <p:cond delay="0"/>
                                          </p:stCondLst>
                                        </p:cTn>
                                        <p:tgtEl>
                                          <p:spTgt spid="243"/>
                                        </p:tgtEl>
                                        <p:attrNameLst>
                                          <p:attrName>style.visibility</p:attrName>
                                        </p:attrNameLst>
                                      </p:cBhvr>
                                      <p:to>
                                        <p:strVal val="hidden"/>
                                      </p:to>
                                    </p:set>
                                  </p:childTnLst>
                                </p:cTn>
                              </p:par>
                              <p:par>
                                <p:cTn id="7760" presetID="1" presetClass="exit" presetSubtype="0" fill="hold" nodeType="withEffect">
                                  <p:stCondLst>
                                    <p:cond delay="0"/>
                                  </p:stCondLst>
                                  <p:childTnLst>
                                    <p:set>
                                      <p:cBhvr>
                                        <p:cTn id="7761" dur="1" fill="hold">
                                          <p:stCondLst>
                                            <p:cond delay="0"/>
                                          </p:stCondLst>
                                        </p:cTn>
                                        <p:tgtEl>
                                          <p:spTgt spid="250"/>
                                        </p:tgtEl>
                                        <p:attrNameLst>
                                          <p:attrName>style.visibility</p:attrName>
                                        </p:attrNameLst>
                                      </p:cBhvr>
                                      <p:to>
                                        <p:strVal val="hidden"/>
                                      </p:to>
                                    </p:set>
                                  </p:childTnLst>
                                </p:cTn>
                              </p:par>
                              <p:par>
                                <p:cTn id="7762" presetID="1" presetClass="exit" presetSubtype="0" fill="hold" nodeType="withEffect">
                                  <p:stCondLst>
                                    <p:cond delay="0"/>
                                  </p:stCondLst>
                                  <p:childTnLst>
                                    <p:set>
                                      <p:cBhvr>
                                        <p:cTn id="7763" dur="1" fill="hold">
                                          <p:stCondLst>
                                            <p:cond delay="0"/>
                                          </p:stCondLst>
                                        </p:cTn>
                                        <p:tgtEl>
                                          <p:spTgt spid="343"/>
                                        </p:tgtEl>
                                        <p:attrNameLst>
                                          <p:attrName>style.visibility</p:attrName>
                                        </p:attrNameLst>
                                      </p:cBhvr>
                                      <p:to>
                                        <p:strVal val="hidden"/>
                                      </p:to>
                                    </p:set>
                                  </p:childTnLst>
                                </p:cTn>
                              </p:par>
                              <p:par>
                                <p:cTn id="7764" presetID="1" presetClass="exit" presetSubtype="0" fill="hold" nodeType="withEffect">
                                  <p:stCondLst>
                                    <p:cond delay="0"/>
                                  </p:stCondLst>
                                  <p:childTnLst>
                                    <p:set>
                                      <p:cBhvr>
                                        <p:cTn id="7765" dur="1" fill="hold">
                                          <p:stCondLst>
                                            <p:cond delay="0"/>
                                          </p:stCondLst>
                                        </p:cTn>
                                        <p:tgtEl>
                                          <p:spTgt spid="343"/>
                                        </p:tgtEl>
                                        <p:attrNameLst>
                                          <p:attrName>style.visibility</p:attrName>
                                        </p:attrNameLst>
                                      </p:cBhvr>
                                      <p:to>
                                        <p:strVal val="hidden"/>
                                      </p:to>
                                    </p:set>
                                  </p:childTnLst>
                                </p:cTn>
                              </p:par>
                              <p:par>
                                <p:cTn id="7766" presetID="1" presetClass="exit" presetSubtype="0" fill="hold" nodeType="withEffect">
                                  <p:stCondLst>
                                    <p:cond delay="0"/>
                                  </p:stCondLst>
                                  <p:childTnLst>
                                    <p:set>
                                      <p:cBhvr>
                                        <p:cTn id="7767" dur="1" fill="hold">
                                          <p:stCondLst>
                                            <p:cond delay="0"/>
                                          </p:stCondLst>
                                        </p:cTn>
                                        <p:tgtEl>
                                          <p:spTgt spid="343"/>
                                        </p:tgtEl>
                                        <p:attrNameLst>
                                          <p:attrName>style.visibility</p:attrName>
                                        </p:attrNameLst>
                                      </p:cBhvr>
                                      <p:to>
                                        <p:strVal val="hidden"/>
                                      </p:to>
                                    </p:set>
                                  </p:childTnLst>
                                </p:cTn>
                              </p:par>
                              <p:par>
                                <p:cTn id="7768" presetID="1" presetClass="exit" presetSubtype="0" fill="hold" nodeType="withEffect">
                                  <p:stCondLst>
                                    <p:cond delay="0"/>
                                  </p:stCondLst>
                                  <p:childTnLst>
                                    <p:set>
                                      <p:cBhvr>
                                        <p:cTn id="7769" dur="1" fill="hold">
                                          <p:stCondLst>
                                            <p:cond delay="0"/>
                                          </p:stCondLst>
                                        </p:cTn>
                                        <p:tgtEl>
                                          <p:spTgt spid="343"/>
                                        </p:tgtEl>
                                        <p:attrNameLst>
                                          <p:attrName>style.visibility</p:attrName>
                                        </p:attrNameLst>
                                      </p:cBhvr>
                                      <p:to>
                                        <p:strVal val="hidden"/>
                                      </p:to>
                                    </p:set>
                                  </p:childTnLst>
                                </p:cTn>
                              </p:par>
                              <p:par>
                                <p:cTn id="7770" presetID="1" presetClass="exit" presetSubtype="0" fill="hold" nodeType="withEffect">
                                  <p:stCondLst>
                                    <p:cond delay="0"/>
                                  </p:stCondLst>
                                  <p:childTnLst>
                                    <p:set>
                                      <p:cBhvr>
                                        <p:cTn id="7771" dur="1" fill="hold">
                                          <p:stCondLst>
                                            <p:cond delay="0"/>
                                          </p:stCondLst>
                                        </p:cTn>
                                        <p:tgtEl>
                                          <p:spTgt spid="343"/>
                                        </p:tgtEl>
                                        <p:attrNameLst>
                                          <p:attrName>style.visibility</p:attrName>
                                        </p:attrNameLst>
                                      </p:cBhvr>
                                      <p:to>
                                        <p:strVal val="hidden"/>
                                      </p:to>
                                    </p:set>
                                  </p:childTnLst>
                                </p:cTn>
                              </p:par>
                              <p:par>
                                <p:cTn id="7772" presetID="1" presetClass="exit" presetSubtype="0" fill="hold" nodeType="withEffect">
                                  <p:stCondLst>
                                    <p:cond delay="0"/>
                                  </p:stCondLst>
                                  <p:childTnLst>
                                    <p:set>
                                      <p:cBhvr>
                                        <p:cTn id="7773" dur="1" fill="hold">
                                          <p:stCondLst>
                                            <p:cond delay="0"/>
                                          </p:stCondLst>
                                        </p:cTn>
                                        <p:tgtEl>
                                          <p:spTgt spid="67"/>
                                        </p:tgtEl>
                                        <p:attrNameLst>
                                          <p:attrName>style.visibility</p:attrName>
                                        </p:attrNameLst>
                                      </p:cBhvr>
                                      <p:to>
                                        <p:strVal val="hidden"/>
                                      </p:to>
                                    </p:set>
                                  </p:childTnLst>
                                </p:cTn>
                              </p:par>
                              <p:par>
                                <p:cTn id="7774" presetID="1" presetClass="exit" presetSubtype="0" fill="hold" nodeType="withEffect">
                                  <p:stCondLst>
                                    <p:cond delay="0"/>
                                  </p:stCondLst>
                                  <p:childTnLst>
                                    <p:set>
                                      <p:cBhvr>
                                        <p:cTn id="7775" dur="1" fill="hold">
                                          <p:stCondLst>
                                            <p:cond delay="0"/>
                                          </p:stCondLst>
                                        </p:cTn>
                                        <p:tgtEl>
                                          <p:spTgt spid="278"/>
                                        </p:tgtEl>
                                        <p:attrNameLst>
                                          <p:attrName>style.visibility</p:attrName>
                                        </p:attrNameLst>
                                      </p:cBhvr>
                                      <p:to>
                                        <p:strVal val="hidden"/>
                                      </p:to>
                                    </p:set>
                                  </p:childTnLst>
                                </p:cTn>
                              </p:par>
                              <p:par>
                                <p:cTn id="7776" presetID="1" presetClass="exit" presetSubtype="0" fill="hold" nodeType="withEffect">
                                  <p:stCondLst>
                                    <p:cond delay="0"/>
                                  </p:stCondLst>
                                  <p:childTnLst>
                                    <p:set>
                                      <p:cBhvr>
                                        <p:cTn id="7777" dur="1" fill="hold">
                                          <p:stCondLst>
                                            <p:cond delay="0"/>
                                          </p:stCondLst>
                                        </p:cTn>
                                        <p:tgtEl>
                                          <p:spTgt spid="277"/>
                                        </p:tgtEl>
                                        <p:attrNameLst>
                                          <p:attrName>style.visibility</p:attrName>
                                        </p:attrNameLst>
                                      </p:cBhvr>
                                      <p:to>
                                        <p:strVal val="hidden"/>
                                      </p:to>
                                    </p:set>
                                  </p:childTnLst>
                                </p:cTn>
                              </p:par>
                              <p:par>
                                <p:cTn id="7778" presetID="1" presetClass="exit" presetSubtype="0" fill="hold" nodeType="withEffect">
                                  <p:stCondLst>
                                    <p:cond delay="0"/>
                                  </p:stCondLst>
                                  <p:childTnLst>
                                    <p:set>
                                      <p:cBhvr>
                                        <p:cTn id="7779" dur="1" fill="hold">
                                          <p:stCondLst>
                                            <p:cond delay="0"/>
                                          </p:stCondLst>
                                        </p:cTn>
                                        <p:tgtEl>
                                          <p:spTgt spid="280"/>
                                        </p:tgtEl>
                                        <p:attrNameLst>
                                          <p:attrName>style.visibility</p:attrName>
                                        </p:attrNameLst>
                                      </p:cBhvr>
                                      <p:to>
                                        <p:strVal val="hidden"/>
                                      </p:to>
                                    </p:set>
                                  </p:childTnLst>
                                </p:cTn>
                              </p:par>
                              <p:par>
                                <p:cTn id="7780" presetID="1" presetClass="exit" presetSubtype="0" fill="hold" nodeType="withEffect">
                                  <p:stCondLst>
                                    <p:cond delay="0"/>
                                  </p:stCondLst>
                                  <p:childTnLst>
                                    <p:set>
                                      <p:cBhvr>
                                        <p:cTn id="7781" dur="1" fill="hold">
                                          <p:stCondLst>
                                            <p:cond delay="0"/>
                                          </p:stCondLst>
                                        </p:cTn>
                                        <p:tgtEl>
                                          <p:spTgt spid="285"/>
                                        </p:tgtEl>
                                        <p:attrNameLst>
                                          <p:attrName>style.visibility</p:attrName>
                                        </p:attrNameLst>
                                      </p:cBhvr>
                                      <p:to>
                                        <p:strVal val="hidden"/>
                                      </p:to>
                                    </p:set>
                                  </p:childTnLst>
                                </p:cTn>
                              </p:par>
                              <p:par>
                                <p:cTn id="7782" presetID="1" presetClass="exit" presetSubtype="0" fill="hold" nodeType="withEffect">
                                  <p:stCondLst>
                                    <p:cond delay="0"/>
                                  </p:stCondLst>
                                  <p:childTnLst>
                                    <p:set>
                                      <p:cBhvr>
                                        <p:cTn id="7783" dur="1" fill="hold">
                                          <p:stCondLst>
                                            <p:cond delay="0"/>
                                          </p:stCondLst>
                                        </p:cTn>
                                        <p:tgtEl>
                                          <p:spTgt spid="344"/>
                                        </p:tgtEl>
                                        <p:attrNameLst>
                                          <p:attrName>style.visibility</p:attrName>
                                        </p:attrNameLst>
                                      </p:cBhvr>
                                      <p:to>
                                        <p:strVal val="hidden"/>
                                      </p:to>
                                    </p:set>
                                  </p:childTnLst>
                                </p:cTn>
                              </p:par>
                              <p:par>
                                <p:cTn id="7784" presetID="1" presetClass="exit" presetSubtype="0" fill="hold" nodeType="withEffect">
                                  <p:stCondLst>
                                    <p:cond delay="0"/>
                                  </p:stCondLst>
                                  <p:childTnLst>
                                    <p:set>
                                      <p:cBhvr>
                                        <p:cTn id="7785" dur="1" fill="hold">
                                          <p:stCondLst>
                                            <p:cond delay="0"/>
                                          </p:stCondLst>
                                        </p:cTn>
                                        <p:tgtEl>
                                          <p:spTgt spid="344"/>
                                        </p:tgtEl>
                                        <p:attrNameLst>
                                          <p:attrName>style.visibility</p:attrName>
                                        </p:attrNameLst>
                                      </p:cBhvr>
                                      <p:to>
                                        <p:strVal val="hidden"/>
                                      </p:to>
                                    </p:set>
                                  </p:childTnLst>
                                </p:cTn>
                              </p:par>
                              <p:par>
                                <p:cTn id="7786" presetID="1" presetClass="exit" presetSubtype="0" fill="hold" nodeType="withEffect">
                                  <p:stCondLst>
                                    <p:cond delay="0"/>
                                  </p:stCondLst>
                                  <p:childTnLst>
                                    <p:set>
                                      <p:cBhvr>
                                        <p:cTn id="7787" dur="1" fill="hold">
                                          <p:stCondLst>
                                            <p:cond delay="0"/>
                                          </p:stCondLst>
                                        </p:cTn>
                                        <p:tgtEl>
                                          <p:spTgt spid="344"/>
                                        </p:tgtEl>
                                        <p:attrNameLst>
                                          <p:attrName>style.visibility</p:attrName>
                                        </p:attrNameLst>
                                      </p:cBhvr>
                                      <p:to>
                                        <p:strVal val="hidden"/>
                                      </p:to>
                                    </p:set>
                                  </p:childTnLst>
                                </p:cTn>
                              </p:par>
                              <p:par>
                                <p:cTn id="7788" presetID="1" presetClass="exit" presetSubtype="0" fill="hold" nodeType="withEffect">
                                  <p:stCondLst>
                                    <p:cond delay="0"/>
                                  </p:stCondLst>
                                  <p:childTnLst>
                                    <p:set>
                                      <p:cBhvr>
                                        <p:cTn id="7789" dur="1" fill="hold">
                                          <p:stCondLst>
                                            <p:cond delay="0"/>
                                          </p:stCondLst>
                                        </p:cTn>
                                        <p:tgtEl>
                                          <p:spTgt spid="344"/>
                                        </p:tgtEl>
                                        <p:attrNameLst>
                                          <p:attrName>style.visibility</p:attrName>
                                        </p:attrNameLst>
                                      </p:cBhvr>
                                      <p:to>
                                        <p:strVal val="hidden"/>
                                      </p:to>
                                    </p:set>
                                  </p:childTnLst>
                                </p:cTn>
                              </p:par>
                              <p:par>
                                <p:cTn id="7790" presetID="1" presetClass="exit" presetSubtype="0" fill="hold" nodeType="withEffect">
                                  <p:stCondLst>
                                    <p:cond delay="0"/>
                                  </p:stCondLst>
                                  <p:childTnLst>
                                    <p:set>
                                      <p:cBhvr>
                                        <p:cTn id="7791" dur="1" fill="hold">
                                          <p:stCondLst>
                                            <p:cond delay="0"/>
                                          </p:stCondLst>
                                        </p:cTn>
                                        <p:tgtEl>
                                          <p:spTgt spid="344"/>
                                        </p:tgtEl>
                                        <p:attrNameLst>
                                          <p:attrName>style.visibility</p:attrName>
                                        </p:attrNameLst>
                                      </p:cBhvr>
                                      <p:to>
                                        <p:strVal val="hidden"/>
                                      </p:to>
                                    </p:set>
                                  </p:childTnLst>
                                </p:cTn>
                              </p:par>
                              <p:par>
                                <p:cTn id="7792" presetID="1" presetClass="exit" presetSubtype="0" fill="hold" nodeType="withEffect">
                                  <p:stCondLst>
                                    <p:cond delay="0"/>
                                  </p:stCondLst>
                                  <p:childTnLst>
                                    <p:set>
                                      <p:cBhvr>
                                        <p:cTn id="7793" dur="1" fill="hold">
                                          <p:stCondLst>
                                            <p:cond delay="0"/>
                                          </p:stCondLst>
                                        </p:cTn>
                                        <p:tgtEl>
                                          <p:spTgt spid="287"/>
                                        </p:tgtEl>
                                        <p:attrNameLst>
                                          <p:attrName>style.visibility</p:attrName>
                                        </p:attrNameLst>
                                      </p:cBhvr>
                                      <p:to>
                                        <p:strVal val="hidden"/>
                                      </p:to>
                                    </p:set>
                                  </p:childTnLst>
                                </p:cTn>
                              </p:par>
                              <p:par>
                                <p:cTn id="7794" presetID="1" presetClass="exit" presetSubtype="0" fill="hold" nodeType="withEffect">
                                  <p:stCondLst>
                                    <p:cond delay="0"/>
                                  </p:stCondLst>
                                  <p:childTnLst>
                                    <p:set>
                                      <p:cBhvr>
                                        <p:cTn id="7795" dur="1" fill="hold">
                                          <p:stCondLst>
                                            <p:cond delay="0"/>
                                          </p:stCondLst>
                                        </p:cTn>
                                        <p:tgtEl>
                                          <p:spTgt spid="68"/>
                                        </p:tgtEl>
                                        <p:attrNameLst>
                                          <p:attrName>style.visibility</p:attrName>
                                        </p:attrNameLst>
                                      </p:cBhvr>
                                      <p:to>
                                        <p:strVal val="hidden"/>
                                      </p:to>
                                    </p:set>
                                  </p:childTnLst>
                                </p:cTn>
                              </p:par>
                              <p:par>
                                <p:cTn id="7796" presetID="1" presetClass="exit" presetSubtype="0" fill="hold" nodeType="withEffect">
                                  <p:stCondLst>
                                    <p:cond delay="0"/>
                                  </p:stCondLst>
                                  <p:childTnLst>
                                    <p:set>
                                      <p:cBhvr>
                                        <p:cTn id="7797" dur="1" fill="hold">
                                          <p:stCondLst>
                                            <p:cond delay="0"/>
                                          </p:stCondLst>
                                        </p:cTn>
                                        <p:tgtEl>
                                          <p:spTgt spid="286"/>
                                        </p:tgtEl>
                                        <p:attrNameLst>
                                          <p:attrName>style.visibility</p:attrName>
                                        </p:attrNameLst>
                                      </p:cBhvr>
                                      <p:to>
                                        <p:strVal val="hidden"/>
                                      </p:to>
                                    </p:set>
                                  </p:childTnLst>
                                </p:cTn>
                              </p:par>
                              <p:par>
                                <p:cTn id="7798" presetID="1" presetClass="exit" presetSubtype="0" fill="hold" nodeType="withEffect">
                                  <p:stCondLst>
                                    <p:cond delay="0"/>
                                  </p:stCondLst>
                                  <p:childTnLst>
                                    <p:set>
                                      <p:cBhvr>
                                        <p:cTn id="7799" dur="1" fill="hold">
                                          <p:stCondLst>
                                            <p:cond delay="0"/>
                                          </p:stCondLst>
                                        </p:cTn>
                                        <p:tgtEl>
                                          <p:spTgt spid="294"/>
                                        </p:tgtEl>
                                        <p:attrNameLst>
                                          <p:attrName>style.visibility</p:attrName>
                                        </p:attrNameLst>
                                      </p:cBhvr>
                                      <p:to>
                                        <p:strVal val="hidden"/>
                                      </p:to>
                                    </p:set>
                                  </p:childTnLst>
                                </p:cTn>
                              </p:par>
                              <p:par>
                                <p:cTn id="7800" presetID="1" presetClass="exit" presetSubtype="0" fill="hold" nodeType="withEffect">
                                  <p:stCondLst>
                                    <p:cond delay="0"/>
                                  </p:stCondLst>
                                  <p:childTnLst>
                                    <p:set>
                                      <p:cBhvr>
                                        <p:cTn id="7801" dur="1" fill="hold">
                                          <p:stCondLst>
                                            <p:cond delay="0"/>
                                          </p:stCondLst>
                                        </p:cTn>
                                        <p:tgtEl>
                                          <p:spTgt spid="293"/>
                                        </p:tgtEl>
                                        <p:attrNameLst>
                                          <p:attrName>style.visibility</p:attrName>
                                        </p:attrNameLst>
                                      </p:cBhvr>
                                      <p:to>
                                        <p:strVal val="hidden"/>
                                      </p:to>
                                    </p:set>
                                  </p:childTnLst>
                                </p:cTn>
                              </p:par>
                              <p:par>
                                <p:cTn id="7802" presetID="1" presetClass="exit" presetSubtype="0" fill="hold" nodeType="withEffect">
                                  <p:stCondLst>
                                    <p:cond delay="0"/>
                                  </p:stCondLst>
                                  <p:childTnLst>
                                    <p:set>
                                      <p:cBhvr>
                                        <p:cTn id="7803" dur="1" fill="hold">
                                          <p:stCondLst>
                                            <p:cond delay="0"/>
                                          </p:stCondLst>
                                        </p:cTn>
                                        <p:tgtEl>
                                          <p:spTgt spid="345"/>
                                        </p:tgtEl>
                                        <p:attrNameLst>
                                          <p:attrName>style.visibility</p:attrName>
                                        </p:attrNameLst>
                                      </p:cBhvr>
                                      <p:to>
                                        <p:strVal val="hidden"/>
                                      </p:to>
                                    </p:set>
                                  </p:childTnLst>
                                </p:cTn>
                              </p:par>
                              <p:par>
                                <p:cTn id="7804" presetID="1" presetClass="exit" presetSubtype="0" fill="hold" nodeType="withEffect">
                                  <p:stCondLst>
                                    <p:cond delay="0"/>
                                  </p:stCondLst>
                                  <p:childTnLst>
                                    <p:set>
                                      <p:cBhvr>
                                        <p:cTn id="7805" dur="1" fill="hold">
                                          <p:stCondLst>
                                            <p:cond delay="0"/>
                                          </p:stCondLst>
                                        </p:cTn>
                                        <p:tgtEl>
                                          <p:spTgt spid="345"/>
                                        </p:tgtEl>
                                        <p:attrNameLst>
                                          <p:attrName>style.visibility</p:attrName>
                                        </p:attrNameLst>
                                      </p:cBhvr>
                                      <p:to>
                                        <p:strVal val="hidden"/>
                                      </p:to>
                                    </p:set>
                                  </p:childTnLst>
                                </p:cTn>
                              </p:par>
                              <p:par>
                                <p:cTn id="7806" presetID="1" presetClass="exit" presetSubtype="0" fill="hold" nodeType="withEffect">
                                  <p:stCondLst>
                                    <p:cond delay="0"/>
                                  </p:stCondLst>
                                  <p:childTnLst>
                                    <p:set>
                                      <p:cBhvr>
                                        <p:cTn id="7807" dur="1" fill="hold">
                                          <p:stCondLst>
                                            <p:cond delay="0"/>
                                          </p:stCondLst>
                                        </p:cTn>
                                        <p:tgtEl>
                                          <p:spTgt spid="345"/>
                                        </p:tgtEl>
                                        <p:attrNameLst>
                                          <p:attrName>style.visibility</p:attrName>
                                        </p:attrNameLst>
                                      </p:cBhvr>
                                      <p:to>
                                        <p:strVal val="hidden"/>
                                      </p:to>
                                    </p:set>
                                  </p:childTnLst>
                                </p:cTn>
                              </p:par>
                              <p:par>
                                <p:cTn id="7808" presetID="1" presetClass="exit" presetSubtype="0" fill="hold" nodeType="withEffect">
                                  <p:stCondLst>
                                    <p:cond delay="0"/>
                                  </p:stCondLst>
                                  <p:childTnLst>
                                    <p:set>
                                      <p:cBhvr>
                                        <p:cTn id="7809" dur="1" fill="hold">
                                          <p:stCondLst>
                                            <p:cond delay="0"/>
                                          </p:stCondLst>
                                        </p:cTn>
                                        <p:tgtEl>
                                          <p:spTgt spid="345"/>
                                        </p:tgtEl>
                                        <p:attrNameLst>
                                          <p:attrName>style.visibility</p:attrName>
                                        </p:attrNameLst>
                                      </p:cBhvr>
                                      <p:to>
                                        <p:strVal val="hidden"/>
                                      </p:to>
                                    </p:set>
                                  </p:childTnLst>
                                </p:cTn>
                              </p:par>
                              <p:par>
                                <p:cTn id="7810" presetID="1" presetClass="exit" presetSubtype="0" fill="hold" nodeType="withEffect">
                                  <p:stCondLst>
                                    <p:cond delay="0"/>
                                  </p:stCondLst>
                                  <p:childTnLst>
                                    <p:set>
                                      <p:cBhvr>
                                        <p:cTn id="7811" dur="1" fill="hold">
                                          <p:stCondLst>
                                            <p:cond delay="0"/>
                                          </p:stCondLst>
                                        </p:cTn>
                                        <p:tgtEl>
                                          <p:spTgt spid="345"/>
                                        </p:tgtEl>
                                        <p:attrNameLst>
                                          <p:attrName>style.visibility</p:attrName>
                                        </p:attrNameLst>
                                      </p:cBhvr>
                                      <p:to>
                                        <p:strVal val="hidden"/>
                                      </p:to>
                                    </p:set>
                                  </p:childTnLst>
                                </p:cTn>
                              </p:par>
                              <p:par>
                                <p:cTn id="7812" presetID="1" presetClass="exit" presetSubtype="0" fill="hold" nodeType="withEffect">
                                  <p:stCondLst>
                                    <p:cond delay="0"/>
                                  </p:stCondLst>
                                  <p:childTnLst>
                                    <p:set>
                                      <p:cBhvr>
                                        <p:cTn id="7813" dur="1" fill="hold">
                                          <p:stCondLst>
                                            <p:cond delay="0"/>
                                          </p:stCondLst>
                                        </p:cTn>
                                        <p:tgtEl>
                                          <p:spTgt spid="296"/>
                                        </p:tgtEl>
                                        <p:attrNameLst>
                                          <p:attrName>style.visibility</p:attrName>
                                        </p:attrNameLst>
                                      </p:cBhvr>
                                      <p:to>
                                        <p:strVal val="hidden"/>
                                      </p:to>
                                    </p:set>
                                  </p:childTnLst>
                                </p:cTn>
                              </p:par>
                              <p:par>
                                <p:cTn id="7814" presetID="1" presetClass="exit" presetSubtype="0" fill="hold" nodeType="withEffect">
                                  <p:stCondLst>
                                    <p:cond delay="0"/>
                                  </p:stCondLst>
                                  <p:childTnLst>
                                    <p:set>
                                      <p:cBhvr>
                                        <p:cTn id="7815" dur="1" fill="hold">
                                          <p:stCondLst>
                                            <p:cond delay="0"/>
                                          </p:stCondLst>
                                        </p:cTn>
                                        <p:tgtEl>
                                          <p:spTgt spid="295"/>
                                        </p:tgtEl>
                                        <p:attrNameLst>
                                          <p:attrName>style.visibility</p:attrName>
                                        </p:attrNameLst>
                                      </p:cBhvr>
                                      <p:to>
                                        <p:strVal val="hidden"/>
                                      </p:to>
                                    </p:set>
                                  </p:childTnLst>
                                </p:cTn>
                              </p:par>
                              <p:par>
                                <p:cTn id="7816" presetID="1" presetClass="exit" presetSubtype="0" fill="hold" nodeType="withEffect">
                                  <p:stCondLst>
                                    <p:cond delay="0"/>
                                  </p:stCondLst>
                                  <p:childTnLst>
                                    <p:set>
                                      <p:cBhvr>
                                        <p:cTn id="7817" dur="1" fill="hold">
                                          <p:stCondLst>
                                            <p:cond delay="0"/>
                                          </p:stCondLst>
                                        </p:cTn>
                                        <p:tgtEl>
                                          <p:spTgt spid="346"/>
                                        </p:tgtEl>
                                        <p:attrNameLst>
                                          <p:attrName>style.visibility</p:attrName>
                                        </p:attrNameLst>
                                      </p:cBhvr>
                                      <p:to>
                                        <p:strVal val="hidden"/>
                                      </p:to>
                                    </p:set>
                                  </p:childTnLst>
                                </p:cTn>
                              </p:par>
                              <p:par>
                                <p:cTn id="7818" presetID="1" presetClass="exit" presetSubtype="0" fill="hold" nodeType="withEffect">
                                  <p:stCondLst>
                                    <p:cond delay="0"/>
                                  </p:stCondLst>
                                  <p:childTnLst>
                                    <p:set>
                                      <p:cBhvr>
                                        <p:cTn id="7819" dur="1" fill="hold">
                                          <p:stCondLst>
                                            <p:cond delay="0"/>
                                          </p:stCondLst>
                                        </p:cTn>
                                        <p:tgtEl>
                                          <p:spTgt spid="346"/>
                                        </p:tgtEl>
                                        <p:attrNameLst>
                                          <p:attrName>style.visibility</p:attrName>
                                        </p:attrNameLst>
                                      </p:cBhvr>
                                      <p:to>
                                        <p:strVal val="hidden"/>
                                      </p:to>
                                    </p:set>
                                  </p:childTnLst>
                                </p:cTn>
                              </p:par>
                              <p:par>
                                <p:cTn id="7820" presetID="1" presetClass="exit" presetSubtype="0" fill="hold" nodeType="withEffect">
                                  <p:stCondLst>
                                    <p:cond delay="0"/>
                                  </p:stCondLst>
                                  <p:childTnLst>
                                    <p:set>
                                      <p:cBhvr>
                                        <p:cTn id="7821" dur="1" fill="hold">
                                          <p:stCondLst>
                                            <p:cond delay="0"/>
                                          </p:stCondLst>
                                        </p:cTn>
                                        <p:tgtEl>
                                          <p:spTgt spid="346"/>
                                        </p:tgtEl>
                                        <p:attrNameLst>
                                          <p:attrName>style.visibility</p:attrName>
                                        </p:attrNameLst>
                                      </p:cBhvr>
                                      <p:to>
                                        <p:strVal val="hidden"/>
                                      </p:to>
                                    </p:set>
                                  </p:childTnLst>
                                </p:cTn>
                              </p:par>
                              <p:par>
                                <p:cTn id="7822" presetID="1" presetClass="exit" presetSubtype="0" fill="hold" nodeType="withEffect">
                                  <p:stCondLst>
                                    <p:cond delay="0"/>
                                  </p:stCondLst>
                                  <p:childTnLst>
                                    <p:set>
                                      <p:cBhvr>
                                        <p:cTn id="7823" dur="1" fill="hold">
                                          <p:stCondLst>
                                            <p:cond delay="0"/>
                                          </p:stCondLst>
                                        </p:cTn>
                                        <p:tgtEl>
                                          <p:spTgt spid="346"/>
                                        </p:tgtEl>
                                        <p:attrNameLst>
                                          <p:attrName>style.visibility</p:attrName>
                                        </p:attrNameLst>
                                      </p:cBhvr>
                                      <p:to>
                                        <p:strVal val="hidden"/>
                                      </p:to>
                                    </p:set>
                                  </p:childTnLst>
                                </p:cTn>
                              </p:par>
                              <p:par>
                                <p:cTn id="7824" presetID="1" presetClass="exit" presetSubtype="0" fill="hold" nodeType="withEffect">
                                  <p:stCondLst>
                                    <p:cond delay="0"/>
                                  </p:stCondLst>
                                  <p:childTnLst>
                                    <p:set>
                                      <p:cBhvr>
                                        <p:cTn id="7825" dur="1" fill="hold">
                                          <p:stCondLst>
                                            <p:cond delay="0"/>
                                          </p:stCondLst>
                                        </p:cTn>
                                        <p:tgtEl>
                                          <p:spTgt spid="346"/>
                                        </p:tgtEl>
                                        <p:attrNameLst>
                                          <p:attrName>style.visibility</p:attrName>
                                        </p:attrNameLst>
                                      </p:cBhvr>
                                      <p:to>
                                        <p:strVal val="hidden"/>
                                      </p:to>
                                    </p:set>
                                  </p:childTnLst>
                                </p:cTn>
                              </p:par>
                              <p:par>
                                <p:cTn id="7826" presetID="1" presetClass="exit" presetSubtype="0" fill="hold" nodeType="withEffect">
                                  <p:stCondLst>
                                    <p:cond delay="0"/>
                                  </p:stCondLst>
                                  <p:childTnLst>
                                    <p:set>
                                      <p:cBhvr>
                                        <p:cTn id="7827" dur="1" fill="hold">
                                          <p:stCondLst>
                                            <p:cond delay="0"/>
                                          </p:stCondLst>
                                        </p:cTn>
                                        <p:tgtEl>
                                          <p:spTgt spid="356"/>
                                        </p:tgtEl>
                                        <p:attrNameLst>
                                          <p:attrName>style.visibility</p:attrName>
                                        </p:attrNameLst>
                                      </p:cBhvr>
                                      <p:to>
                                        <p:strVal val="hidden"/>
                                      </p:to>
                                    </p:set>
                                  </p:childTnLst>
                                </p:cTn>
                              </p:par>
                              <p:par>
                                <p:cTn id="7828" presetID="1" presetClass="exit" presetSubtype="0" fill="hold" nodeType="withEffect">
                                  <p:stCondLst>
                                    <p:cond delay="0"/>
                                  </p:stCondLst>
                                  <p:childTnLst>
                                    <p:set>
                                      <p:cBhvr>
                                        <p:cTn id="7829" dur="1" fill="hold">
                                          <p:stCondLst>
                                            <p:cond delay="0"/>
                                          </p:stCondLst>
                                        </p:cTn>
                                        <p:tgtEl>
                                          <p:spTgt spid="349"/>
                                        </p:tgtEl>
                                        <p:attrNameLst>
                                          <p:attrName>style.visibility</p:attrName>
                                        </p:attrNameLst>
                                      </p:cBhvr>
                                      <p:to>
                                        <p:strVal val="hidden"/>
                                      </p:to>
                                    </p:set>
                                  </p:childTnLst>
                                </p:cTn>
                              </p:par>
                              <p:par>
                                <p:cTn id="7830" presetID="1" presetClass="exit" presetSubtype="0" fill="hold" nodeType="withEffect">
                                  <p:stCondLst>
                                    <p:cond delay="0"/>
                                  </p:stCondLst>
                                  <p:childTnLst>
                                    <p:set>
                                      <p:cBhvr>
                                        <p:cTn id="7831" dur="1" fill="hold">
                                          <p:stCondLst>
                                            <p:cond delay="0"/>
                                          </p:stCondLst>
                                        </p:cTn>
                                        <p:tgtEl>
                                          <p:spTgt spid="355"/>
                                        </p:tgtEl>
                                        <p:attrNameLst>
                                          <p:attrName>style.visibility</p:attrName>
                                        </p:attrNameLst>
                                      </p:cBhvr>
                                      <p:to>
                                        <p:strVal val="hidden"/>
                                      </p:to>
                                    </p:set>
                                  </p:childTnLst>
                                </p:cTn>
                              </p:par>
                              <p:par>
                                <p:cTn id="7832" presetID="1" presetClass="exit" presetSubtype="0" fill="hold" nodeType="withEffect">
                                  <p:stCondLst>
                                    <p:cond delay="0"/>
                                  </p:stCondLst>
                                  <p:childTnLst>
                                    <p:set>
                                      <p:cBhvr>
                                        <p:cTn id="7833" dur="1" fill="hold">
                                          <p:stCondLst>
                                            <p:cond delay="0"/>
                                          </p:stCondLst>
                                        </p:cTn>
                                        <p:tgtEl>
                                          <p:spTgt spid="362"/>
                                        </p:tgtEl>
                                        <p:attrNameLst>
                                          <p:attrName>style.visibility</p:attrName>
                                        </p:attrNameLst>
                                      </p:cBhvr>
                                      <p:to>
                                        <p:strVal val="hidden"/>
                                      </p:to>
                                    </p:set>
                                  </p:childTnLst>
                                </p:cTn>
                              </p:par>
                              <p:par>
                                <p:cTn id="7834" presetID="1" presetClass="exit" presetSubtype="0" fill="hold" nodeType="withEffect">
                                  <p:stCondLst>
                                    <p:cond delay="0"/>
                                  </p:stCondLst>
                                  <p:childTnLst>
                                    <p:set>
                                      <p:cBhvr>
                                        <p:cTn id="7835" dur="1" fill="hold">
                                          <p:stCondLst>
                                            <p:cond delay="0"/>
                                          </p:stCondLst>
                                        </p:cTn>
                                        <p:tgtEl>
                                          <p:spTgt spid="358"/>
                                        </p:tgtEl>
                                        <p:attrNameLst>
                                          <p:attrName>style.visibility</p:attrName>
                                        </p:attrNameLst>
                                      </p:cBhvr>
                                      <p:to>
                                        <p:strVal val="hidden"/>
                                      </p:to>
                                    </p:set>
                                  </p:childTnLst>
                                </p:cTn>
                              </p:par>
                              <p:par>
                                <p:cTn id="7836" presetID="1" presetClass="exit" presetSubtype="0" fill="hold" nodeType="withEffect">
                                  <p:stCondLst>
                                    <p:cond delay="0"/>
                                  </p:stCondLst>
                                  <p:childTnLst>
                                    <p:set>
                                      <p:cBhvr>
                                        <p:cTn id="7837" dur="1" fill="hold">
                                          <p:stCondLst>
                                            <p:cond delay="0"/>
                                          </p:stCondLst>
                                        </p:cTn>
                                        <p:tgtEl>
                                          <p:spTgt spid="552"/>
                                        </p:tgtEl>
                                        <p:attrNameLst>
                                          <p:attrName>style.visibility</p:attrName>
                                        </p:attrNameLst>
                                      </p:cBhvr>
                                      <p:to>
                                        <p:strVal val="hidden"/>
                                      </p:to>
                                    </p:set>
                                  </p:childTnLst>
                                </p:cTn>
                              </p:par>
                              <p:par>
                                <p:cTn id="7838" presetID="1" presetClass="exit" presetSubtype="0" fill="hold" nodeType="withEffect">
                                  <p:stCondLst>
                                    <p:cond delay="0"/>
                                  </p:stCondLst>
                                  <p:childTnLst>
                                    <p:set>
                                      <p:cBhvr>
                                        <p:cTn id="7839" dur="1" fill="hold">
                                          <p:stCondLst>
                                            <p:cond delay="0"/>
                                          </p:stCondLst>
                                        </p:cTn>
                                        <p:tgtEl>
                                          <p:spTgt spid="552"/>
                                        </p:tgtEl>
                                        <p:attrNameLst>
                                          <p:attrName>style.visibility</p:attrName>
                                        </p:attrNameLst>
                                      </p:cBhvr>
                                      <p:to>
                                        <p:strVal val="hidden"/>
                                      </p:to>
                                    </p:set>
                                  </p:childTnLst>
                                </p:cTn>
                              </p:par>
                              <p:par>
                                <p:cTn id="7840" presetID="1" presetClass="exit" presetSubtype="0" fill="hold" nodeType="withEffect">
                                  <p:stCondLst>
                                    <p:cond delay="0"/>
                                  </p:stCondLst>
                                  <p:childTnLst>
                                    <p:set>
                                      <p:cBhvr>
                                        <p:cTn id="7841" dur="1" fill="hold">
                                          <p:stCondLst>
                                            <p:cond delay="0"/>
                                          </p:stCondLst>
                                        </p:cTn>
                                        <p:tgtEl>
                                          <p:spTgt spid="552"/>
                                        </p:tgtEl>
                                        <p:attrNameLst>
                                          <p:attrName>style.visibility</p:attrName>
                                        </p:attrNameLst>
                                      </p:cBhvr>
                                      <p:to>
                                        <p:strVal val="hidden"/>
                                      </p:to>
                                    </p:set>
                                  </p:childTnLst>
                                </p:cTn>
                              </p:par>
                              <p:par>
                                <p:cTn id="7842" presetID="1" presetClass="exit" presetSubtype="0" fill="hold" nodeType="withEffect">
                                  <p:stCondLst>
                                    <p:cond delay="0"/>
                                  </p:stCondLst>
                                  <p:childTnLst>
                                    <p:set>
                                      <p:cBhvr>
                                        <p:cTn id="7843" dur="1" fill="hold">
                                          <p:stCondLst>
                                            <p:cond delay="0"/>
                                          </p:stCondLst>
                                        </p:cTn>
                                        <p:tgtEl>
                                          <p:spTgt spid="552"/>
                                        </p:tgtEl>
                                        <p:attrNameLst>
                                          <p:attrName>style.visibility</p:attrName>
                                        </p:attrNameLst>
                                      </p:cBhvr>
                                      <p:to>
                                        <p:strVal val="hidden"/>
                                      </p:to>
                                    </p:set>
                                  </p:childTnLst>
                                </p:cTn>
                              </p:par>
                              <p:par>
                                <p:cTn id="7844" presetID="1" presetClass="exit" presetSubtype="0" fill="hold" nodeType="withEffect">
                                  <p:stCondLst>
                                    <p:cond delay="0"/>
                                  </p:stCondLst>
                                  <p:childTnLst>
                                    <p:set>
                                      <p:cBhvr>
                                        <p:cTn id="7845" dur="1" fill="hold">
                                          <p:stCondLst>
                                            <p:cond delay="0"/>
                                          </p:stCondLst>
                                        </p:cTn>
                                        <p:tgtEl>
                                          <p:spTgt spid="552"/>
                                        </p:tgtEl>
                                        <p:attrNameLst>
                                          <p:attrName>style.visibility</p:attrName>
                                        </p:attrNameLst>
                                      </p:cBhvr>
                                      <p:to>
                                        <p:strVal val="hidden"/>
                                      </p:to>
                                    </p:set>
                                  </p:childTnLst>
                                </p:cTn>
                              </p:par>
                              <p:par>
                                <p:cTn id="7846" presetID="1" presetClass="exit" presetSubtype="0" fill="hold" nodeType="withEffect">
                                  <p:stCondLst>
                                    <p:cond delay="0"/>
                                  </p:stCondLst>
                                  <p:childTnLst>
                                    <p:set>
                                      <p:cBhvr>
                                        <p:cTn id="7847" dur="1" fill="hold">
                                          <p:stCondLst>
                                            <p:cond delay="0"/>
                                          </p:stCondLst>
                                        </p:cTn>
                                        <p:tgtEl>
                                          <p:spTgt spid="365"/>
                                        </p:tgtEl>
                                        <p:attrNameLst>
                                          <p:attrName>style.visibility</p:attrName>
                                        </p:attrNameLst>
                                      </p:cBhvr>
                                      <p:to>
                                        <p:strVal val="hidden"/>
                                      </p:to>
                                    </p:set>
                                  </p:childTnLst>
                                </p:cTn>
                              </p:par>
                              <p:par>
                                <p:cTn id="7848" presetID="1" presetClass="exit" presetSubtype="0" fill="hold" nodeType="withEffect">
                                  <p:stCondLst>
                                    <p:cond delay="0"/>
                                  </p:stCondLst>
                                  <p:childTnLst>
                                    <p:set>
                                      <p:cBhvr>
                                        <p:cTn id="7849" dur="1" fill="hold">
                                          <p:stCondLst>
                                            <p:cond delay="0"/>
                                          </p:stCondLst>
                                        </p:cTn>
                                        <p:tgtEl>
                                          <p:spTgt spid="372"/>
                                        </p:tgtEl>
                                        <p:attrNameLst>
                                          <p:attrName>style.visibility</p:attrName>
                                        </p:attrNameLst>
                                      </p:cBhvr>
                                      <p:to>
                                        <p:strVal val="hidden"/>
                                      </p:to>
                                    </p:set>
                                  </p:childTnLst>
                                </p:cTn>
                              </p:par>
                              <p:par>
                                <p:cTn id="7850" presetID="1" presetClass="exit" presetSubtype="0" fill="hold" nodeType="withEffect">
                                  <p:stCondLst>
                                    <p:cond delay="0"/>
                                  </p:stCondLst>
                                  <p:childTnLst>
                                    <p:set>
                                      <p:cBhvr>
                                        <p:cTn id="7851" dur="1" fill="hold">
                                          <p:stCondLst>
                                            <p:cond delay="0"/>
                                          </p:stCondLst>
                                        </p:cTn>
                                        <p:tgtEl>
                                          <p:spTgt spid="371"/>
                                        </p:tgtEl>
                                        <p:attrNameLst>
                                          <p:attrName>style.visibility</p:attrName>
                                        </p:attrNameLst>
                                      </p:cBhvr>
                                      <p:to>
                                        <p:strVal val="hidden"/>
                                      </p:to>
                                    </p:set>
                                  </p:childTnLst>
                                </p:cTn>
                              </p:par>
                              <p:par>
                                <p:cTn id="7852" presetID="1" presetClass="exit" presetSubtype="0" fill="hold" nodeType="withEffect">
                                  <p:stCondLst>
                                    <p:cond delay="0"/>
                                  </p:stCondLst>
                                  <p:childTnLst>
                                    <p:set>
                                      <p:cBhvr>
                                        <p:cTn id="7853" dur="1" fill="hold">
                                          <p:stCondLst>
                                            <p:cond delay="0"/>
                                          </p:stCondLst>
                                        </p:cTn>
                                        <p:tgtEl>
                                          <p:spTgt spid="367"/>
                                        </p:tgtEl>
                                        <p:attrNameLst>
                                          <p:attrName>style.visibility</p:attrName>
                                        </p:attrNameLst>
                                      </p:cBhvr>
                                      <p:to>
                                        <p:strVal val="hidden"/>
                                      </p:to>
                                    </p:set>
                                  </p:childTnLst>
                                </p:cTn>
                              </p:par>
                              <p:par>
                                <p:cTn id="7854" presetID="1" presetClass="exit" presetSubtype="0" fill="hold" nodeType="withEffect">
                                  <p:stCondLst>
                                    <p:cond delay="0"/>
                                  </p:stCondLst>
                                  <p:childTnLst>
                                    <p:set>
                                      <p:cBhvr>
                                        <p:cTn id="7855" dur="1" fill="hold">
                                          <p:stCondLst>
                                            <p:cond delay="0"/>
                                          </p:stCondLst>
                                        </p:cTn>
                                        <p:tgtEl>
                                          <p:spTgt spid="363"/>
                                        </p:tgtEl>
                                        <p:attrNameLst>
                                          <p:attrName>style.visibility</p:attrName>
                                        </p:attrNameLst>
                                      </p:cBhvr>
                                      <p:to>
                                        <p:strVal val="hidden"/>
                                      </p:to>
                                    </p:set>
                                  </p:childTnLst>
                                </p:cTn>
                              </p:par>
                              <p:par>
                                <p:cTn id="7856" presetID="1" presetClass="exit" presetSubtype="0" fill="hold" nodeType="withEffect">
                                  <p:stCondLst>
                                    <p:cond delay="0"/>
                                  </p:stCondLst>
                                  <p:childTnLst>
                                    <p:set>
                                      <p:cBhvr>
                                        <p:cTn id="7857" dur="1" fill="hold">
                                          <p:stCondLst>
                                            <p:cond delay="0"/>
                                          </p:stCondLst>
                                        </p:cTn>
                                        <p:tgtEl>
                                          <p:spTgt spid="553"/>
                                        </p:tgtEl>
                                        <p:attrNameLst>
                                          <p:attrName>style.visibility</p:attrName>
                                        </p:attrNameLst>
                                      </p:cBhvr>
                                      <p:to>
                                        <p:strVal val="hidden"/>
                                      </p:to>
                                    </p:set>
                                  </p:childTnLst>
                                </p:cTn>
                              </p:par>
                              <p:par>
                                <p:cTn id="7858" presetID="1" presetClass="exit" presetSubtype="0" fill="hold" nodeType="withEffect">
                                  <p:stCondLst>
                                    <p:cond delay="0"/>
                                  </p:stCondLst>
                                  <p:childTnLst>
                                    <p:set>
                                      <p:cBhvr>
                                        <p:cTn id="7859" dur="1" fill="hold">
                                          <p:stCondLst>
                                            <p:cond delay="0"/>
                                          </p:stCondLst>
                                        </p:cTn>
                                        <p:tgtEl>
                                          <p:spTgt spid="553"/>
                                        </p:tgtEl>
                                        <p:attrNameLst>
                                          <p:attrName>style.visibility</p:attrName>
                                        </p:attrNameLst>
                                      </p:cBhvr>
                                      <p:to>
                                        <p:strVal val="hidden"/>
                                      </p:to>
                                    </p:set>
                                  </p:childTnLst>
                                </p:cTn>
                              </p:par>
                              <p:par>
                                <p:cTn id="7860" presetID="1" presetClass="exit" presetSubtype="0" fill="hold" nodeType="withEffect">
                                  <p:stCondLst>
                                    <p:cond delay="0"/>
                                  </p:stCondLst>
                                  <p:childTnLst>
                                    <p:set>
                                      <p:cBhvr>
                                        <p:cTn id="7861" dur="1" fill="hold">
                                          <p:stCondLst>
                                            <p:cond delay="0"/>
                                          </p:stCondLst>
                                        </p:cTn>
                                        <p:tgtEl>
                                          <p:spTgt spid="553"/>
                                        </p:tgtEl>
                                        <p:attrNameLst>
                                          <p:attrName>style.visibility</p:attrName>
                                        </p:attrNameLst>
                                      </p:cBhvr>
                                      <p:to>
                                        <p:strVal val="hidden"/>
                                      </p:to>
                                    </p:set>
                                  </p:childTnLst>
                                </p:cTn>
                              </p:par>
                              <p:par>
                                <p:cTn id="7862" presetID="1" presetClass="exit" presetSubtype="0" fill="hold" nodeType="withEffect">
                                  <p:stCondLst>
                                    <p:cond delay="0"/>
                                  </p:stCondLst>
                                  <p:childTnLst>
                                    <p:set>
                                      <p:cBhvr>
                                        <p:cTn id="7863" dur="1" fill="hold">
                                          <p:stCondLst>
                                            <p:cond delay="0"/>
                                          </p:stCondLst>
                                        </p:cTn>
                                        <p:tgtEl>
                                          <p:spTgt spid="553"/>
                                        </p:tgtEl>
                                        <p:attrNameLst>
                                          <p:attrName>style.visibility</p:attrName>
                                        </p:attrNameLst>
                                      </p:cBhvr>
                                      <p:to>
                                        <p:strVal val="hidden"/>
                                      </p:to>
                                    </p:set>
                                  </p:childTnLst>
                                </p:cTn>
                              </p:par>
                              <p:par>
                                <p:cTn id="7864" presetID="1" presetClass="exit" presetSubtype="0" fill="hold" nodeType="withEffect">
                                  <p:stCondLst>
                                    <p:cond delay="0"/>
                                  </p:stCondLst>
                                  <p:childTnLst>
                                    <p:set>
                                      <p:cBhvr>
                                        <p:cTn id="7865" dur="1" fill="hold">
                                          <p:stCondLst>
                                            <p:cond delay="0"/>
                                          </p:stCondLst>
                                        </p:cTn>
                                        <p:tgtEl>
                                          <p:spTgt spid="553"/>
                                        </p:tgtEl>
                                        <p:attrNameLst>
                                          <p:attrName>style.visibility</p:attrName>
                                        </p:attrNameLst>
                                      </p:cBhvr>
                                      <p:to>
                                        <p:strVal val="hidden"/>
                                      </p:to>
                                    </p:set>
                                  </p:childTnLst>
                                </p:cTn>
                              </p:par>
                              <p:par>
                                <p:cTn id="7866" presetID="1" presetClass="exit" presetSubtype="0" fill="hold" nodeType="withEffect">
                                  <p:stCondLst>
                                    <p:cond delay="0"/>
                                  </p:stCondLst>
                                  <p:childTnLst>
                                    <p:set>
                                      <p:cBhvr>
                                        <p:cTn id="7867" dur="1" fill="hold">
                                          <p:stCondLst>
                                            <p:cond delay="0"/>
                                          </p:stCondLst>
                                        </p:cTn>
                                        <p:tgtEl>
                                          <p:spTgt spid="553"/>
                                        </p:tgtEl>
                                        <p:attrNameLst>
                                          <p:attrName>style.visibility</p:attrName>
                                        </p:attrNameLst>
                                      </p:cBhvr>
                                      <p:to>
                                        <p:strVal val="hidden"/>
                                      </p:to>
                                    </p:set>
                                  </p:childTnLst>
                                </p:cTn>
                              </p:par>
                              <p:par>
                                <p:cTn id="7868" presetID="1" presetClass="exit" presetSubtype="0" fill="hold" nodeType="withEffect">
                                  <p:stCondLst>
                                    <p:cond delay="0"/>
                                  </p:stCondLst>
                                  <p:childTnLst>
                                    <p:set>
                                      <p:cBhvr>
                                        <p:cTn id="7869" dur="1" fill="hold">
                                          <p:stCondLst>
                                            <p:cond delay="0"/>
                                          </p:stCondLst>
                                        </p:cTn>
                                        <p:tgtEl>
                                          <p:spTgt spid="352"/>
                                        </p:tgtEl>
                                        <p:attrNameLst>
                                          <p:attrName>style.visibility</p:attrName>
                                        </p:attrNameLst>
                                      </p:cBhvr>
                                      <p:to>
                                        <p:strVal val="hidden"/>
                                      </p:to>
                                    </p:set>
                                  </p:childTnLst>
                                </p:cTn>
                              </p:par>
                              <p:par>
                                <p:cTn id="7870" presetID="1" presetClass="exit" presetSubtype="0" fill="hold" nodeType="withEffect">
                                  <p:stCondLst>
                                    <p:cond delay="0"/>
                                  </p:stCondLst>
                                  <p:childTnLst>
                                    <p:set>
                                      <p:cBhvr>
                                        <p:cTn id="7871" dur="1" fill="hold">
                                          <p:stCondLst>
                                            <p:cond delay="0"/>
                                          </p:stCondLst>
                                        </p:cTn>
                                        <p:tgtEl>
                                          <p:spTgt spid="375"/>
                                        </p:tgtEl>
                                        <p:attrNameLst>
                                          <p:attrName>style.visibility</p:attrName>
                                        </p:attrNameLst>
                                      </p:cBhvr>
                                      <p:to>
                                        <p:strVal val="hidden"/>
                                      </p:to>
                                    </p:set>
                                  </p:childTnLst>
                                </p:cTn>
                              </p:par>
                              <p:par>
                                <p:cTn id="7872" presetID="1" presetClass="exit" presetSubtype="0" fill="hold" nodeType="withEffect">
                                  <p:stCondLst>
                                    <p:cond delay="0"/>
                                  </p:stCondLst>
                                  <p:childTnLst>
                                    <p:set>
                                      <p:cBhvr>
                                        <p:cTn id="7873" dur="1" fill="hold">
                                          <p:stCondLst>
                                            <p:cond delay="0"/>
                                          </p:stCondLst>
                                        </p:cTn>
                                        <p:tgtEl>
                                          <p:spTgt spid="351"/>
                                        </p:tgtEl>
                                        <p:attrNameLst>
                                          <p:attrName>style.visibility</p:attrName>
                                        </p:attrNameLst>
                                      </p:cBhvr>
                                      <p:to>
                                        <p:strVal val="hidden"/>
                                      </p:to>
                                    </p:set>
                                  </p:childTnLst>
                                </p:cTn>
                              </p:par>
                              <p:par>
                                <p:cTn id="7874" presetID="1" presetClass="exit" presetSubtype="0" fill="hold" nodeType="withEffect">
                                  <p:stCondLst>
                                    <p:cond delay="0"/>
                                  </p:stCondLst>
                                  <p:childTnLst>
                                    <p:set>
                                      <p:cBhvr>
                                        <p:cTn id="7875" dur="1" fill="hold">
                                          <p:stCondLst>
                                            <p:cond delay="0"/>
                                          </p:stCondLst>
                                        </p:cTn>
                                        <p:tgtEl>
                                          <p:spTgt spid="376"/>
                                        </p:tgtEl>
                                        <p:attrNameLst>
                                          <p:attrName>style.visibility</p:attrName>
                                        </p:attrNameLst>
                                      </p:cBhvr>
                                      <p:to>
                                        <p:strVal val="hidden"/>
                                      </p:to>
                                    </p:set>
                                  </p:childTnLst>
                                </p:cTn>
                              </p:par>
                              <p:par>
                                <p:cTn id="7876" presetID="1" presetClass="exit" presetSubtype="0" fill="hold" nodeType="withEffect">
                                  <p:stCondLst>
                                    <p:cond delay="0"/>
                                  </p:stCondLst>
                                  <p:childTnLst>
                                    <p:set>
                                      <p:cBhvr>
                                        <p:cTn id="7877" dur="1" fill="hold">
                                          <p:stCondLst>
                                            <p:cond delay="0"/>
                                          </p:stCondLst>
                                        </p:cTn>
                                        <p:tgtEl>
                                          <p:spTgt spid="373"/>
                                        </p:tgtEl>
                                        <p:attrNameLst>
                                          <p:attrName>style.visibility</p:attrName>
                                        </p:attrNameLst>
                                      </p:cBhvr>
                                      <p:to>
                                        <p:strVal val="hidden"/>
                                      </p:to>
                                    </p:set>
                                  </p:childTnLst>
                                </p:cTn>
                              </p:par>
                              <p:par>
                                <p:cTn id="7878" presetID="1" presetClass="exit" presetSubtype="0" fill="hold" nodeType="withEffect">
                                  <p:stCondLst>
                                    <p:cond delay="0"/>
                                  </p:stCondLst>
                                  <p:childTnLst>
                                    <p:set>
                                      <p:cBhvr>
                                        <p:cTn id="7879" dur="1" fill="hold">
                                          <p:stCondLst>
                                            <p:cond delay="0"/>
                                          </p:stCondLst>
                                        </p:cTn>
                                        <p:tgtEl>
                                          <p:spTgt spid="554"/>
                                        </p:tgtEl>
                                        <p:attrNameLst>
                                          <p:attrName>style.visibility</p:attrName>
                                        </p:attrNameLst>
                                      </p:cBhvr>
                                      <p:to>
                                        <p:strVal val="hidden"/>
                                      </p:to>
                                    </p:set>
                                  </p:childTnLst>
                                </p:cTn>
                              </p:par>
                              <p:par>
                                <p:cTn id="7880" presetID="1" presetClass="exit" presetSubtype="0" fill="hold" nodeType="withEffect">
                                  <p:stCondLst>
                                    <p:cond delay="0"/>
                                  </p:stCondLst>
                                  <p:childTnLst>
                                    <p:set>
                                      <p:cBhvr>
                                        <p:cTn id="7881" dur="1" fill="hold">
                                          <p:stCondLst>
                                            <p:cond delay="0"/>
                                          </p:stCondLst>
                                        </p:cTn>
                                        <p:tgtEl>
                                          <p:spTgt spid="554"/>
                                        </p:tgtEl>
                                        <p:attrNameLst>
                                          <p:attrName>style.visibility</p:attrName>
                                        </p:attrNameLst>
                                      </p:cBhvr>
                                      <p:to>
                                        <p:strVal val="hidden"/>
                                      </p:to>
                                    </p:set>
                                  </p:childTnLst>
                                </p:cTn>
                              </p:par>
                              <p:par>
                                <p:cTn id="7882" presetID="1" presetClass="exit" presetSubtype="0" fill="hold" nodeType="withEffect">
                                  <p:stCondLst>
                                    <p:cond delay="0"/>
                                  </p:stCondLst>
                                  <p:childTnLst>
                                    <p:set>
                                      <p:cBhvr>
                                        <p:cTn id="7883" dur="1" fill="hold">
                                          <p:stCondLst>
                                            <p:cond delay="0"/>
                                          </p:stCondLst>
                                        </p:cTn>
                                        <p:tgtEl>
                                          <p:spTgt spid="554"/>
                                        </p:tgtEl>
                                        <p:attrNameLst>
                                          <p:attrName>style.visibility</p:attrName>
                                        </p:attrNameLst>
                                      </p:cBhvr>
                                      <p:to>
                                        <p:strVal val="hidden"/>
                                      </p:to>
                                    </p:set>
                                  </p:childTnLst>
                                </p:cTn>
                              </p:par>
                              <p:par>
                                <p:cTn id="7884" presetID="1" presetClass="exit" presetSubtype="0" fill="hold" nodeType="withEffect">
                                  <p:stCondLst>
                                    <p:cond delay="0"/>
                                  </p:stCondLst>
                                  <p:childTnLst>
                                    <p:set>
                                      <p:cBhvr>
                                        <p:cTn id="7885" dur="1" fill="hold">
                                          <p:stCondLst>
                                            <p:cond delay="0"/>
                                          </p:stCondLst>
                                        </p:cTn>
                                        <p:tgtEl>
                                          <p:spTgt spid="554"/>
                                        </p:tgtEl>
                                        <p:attrNameLst>
                                          <p:attrName>style.visibility</p:attrName>
                                        </p:attrNameLst>
                                      </p:cBhvr>
                                      <p:to>
                                        <p:strVal val="hidden"/>
                                      </p:to>
                                    </p:set>
                                  </p:childTnLst>
                                </p:cTn>
                              </p:par>
                              <p:par>
                                <p:cTn id="7886" presetID="1" presetClass="exit" presetSubtype="0" fill="hold" nodeType="withEffect">
                                  <p:stCondLst>
                                    <p:cond delay="0"/>
                                  </p:stCondLst>
                                  <p:childTnLst>
                                    <p:set>
                                      <p:cBhvr>
                                        <p:cTn id="7887" dur="1" fill="hold">
                                          <p:stCondLst>
                                            <p:cond delay="0"/>
                                          </p:stCondLst>
                                        </p:cTn>
                                        <p:tgtEl>
                                          <p:spTgt spid="554"/>
                                        </p:tgtEl>
                                        <p:attrNameLst>
                                          <p:attrName>style.visibility</p:attrName>
                                        </p:attrNameLst>
                                      </p:cBhvr>
                                      <p:to>
                                        <p:strVal val="hidden"/>
                                      </p:to>
                                    </p:set>
                                  </p:childTnLst>
                                </p:cTn>
                              </p:par>
                              <p:par>
                                <p:cTn id="7888" presetID="1" presetClass="exit" presetSubtype="0" fill="hold" nodeType="withEffect">
                                  <p:stCondLst>
                                    <p:cond delay="0"/>
                                  </p:stCondLst>
                                  <p:childTnLst>
                                    <p:set>
                                      <p:cBhvr>
                                        <p:cTn id="7889" dur="1" fill="hold">
                                          <p:stCondLst>
                                            <p:cond delay="0"/>
                                          </p:stCondLst>
                                        </p:cTn>
                                        <p:tgtEl>
                                          <p:spTgt spid="381"/>
                                        </p:tgtEl>
                                        <p:attrNameLst>
                                          <p:attrName>style.visibility</p:attrName>
                                        </p:attrNameLst>
                                      </p:cBhvr>
                                      <p:to>
                                        <p:strVal val="hidden"/>
                                      </p:to>
                                    </p:set>
                                  </p:childTnLst>
                                </p:cTn>
                              </p:par>
                              <p:par>
                                <p:cTn id="7890" presetID="1" presetClass="exit" presetSubtype="0" fill="hold" nodeType="withEffect">
                                  <p:stCondLst>
                                    <p:cond delay="0"/>
                                  </p:stCondLst>
                                  <p:childTnLst>
                                    <p:set>
                                      <p:cBhvr>
                                        <p:cTn id="7891" dur="1" fill="hold">
                                          <p:stCondLst>
                                            <p:cond delay="0"/>
                                          </p:stCondLst>
                                        </p:cTn>
                                        <p:tgtEl>
                                          <p:spTgt spid="385"/>
                                        </p:tgtEl>
                                        <p:attrNameLst>
                                          <p:attrName>style.visibility</p:attrName>
                                        </p:attrNameLst>
                                      </p:cBhvr>
                                      <p:to>
                                        <p:strVal val="hidden"/>
                                      </p:to>
                                    </p:set>
                                  </p:childTnLst>
                                </p:cTn>
                              </p:par>
                              <p:par>
                                <p:cTn id="7892" presetID="1" presetClass="exit" presetSubtype="0" fill="hold" nodeType="withEffect">
                                  <p:stCondLst>
                                    <p:cond delay="0"/>
                                  </p:stCondLst>
                                  <p:childTnLst>
                                    <p:set>
                                      <p:cBhvr>
                                        <p:cTn id="7893" dur="1" fill="hold">
                                          <p:stCondLst>
                                            <p:cond delay="0"/>
                                          </p:stCondLst>
                                        </p:cTn>
                                        <p:tgtEl>
                                          <p:spTgt spid="384"/>
                                        </p:tgtEl>
                                        <p:attrNameLst>
                                          <p:attrName>style.visibility</p:attrName>
                                        </p:attrNameLst>
                                      </p:cBhvr>
                                      <p:to>
                                        <p:strVal val="hidden"/>
                                      </p:to>
                                    </p:set>
                                  </p:childTnLst>
                                </p:cTn>
                              </p:par>
                              <p:par>
                                <p:cTn id="7894" presetID="1" presetClass="exit" presetSubtype="0" fill="hold" nodeType="withEffect">
                                  <p:stCondLst>
                                    <p:cond delay="0"/>
                                  </p:stCondLst>
                                  <p:childTnLst>
                                    <p:set>
                                      <p:cBhvr>
                                        <p:cTn id="7895" dur="1" fill="hold">
                                          <p:stCondLst>
                                            <p:cond delay="0"/>
                                          </p:stCondLst>
                                        </p:cTn>
                                        <p:tgtEl>
                                          <p:spTgt spid="387"/>
                                        </p:tgtEl>
                                        <p:attrNameLst>
                                          <p:attrName>style.visibility</p:attrName>
                                        </p:attrNameLst>
                                      </p:cBhvr>
                                      <p:to>
                                        <p:strVal val="hidden"/>
                                      </p:to>
                                    </p:set>
                                  </p:childTnLst>
                                </p:cTn>
                              </p:par>
                              <p:par>
                                <p:cTn id="7896" presetID="1" presetClass="exit" presetSubtype="0" fill="hold" nodeType="withEffect">
                                  <p:stCondLst>
                                    <p:cond delay="0"/>
                                  </p:stCondLst>
                                  <p:childTnLst>
                                    <p:set>
                                      <p:cBhvr>
                                        <p:cTn id="7897" dur="1" fill="hold">
                                          <p:stCondLst>
                                            <p:cond delay="0"/>
                                          </p:stCondLst>
                                        </p:cTn>
                                        <p:tgtEl>
                                          <p:spTgt spid="382"/>
                                        </p:tgtEl>
                                        <p:attrNameLst>
                                          <p:attrName>style.visibility</p:attrName>
                                        </p:attrNameLst>
                                      </p:cBhvr>
                                      <p:to>
                                        <p:strVal val="hidden"/>
                                      </p:to>
                                    </p:set>
                                  </p:childTnLst>
                                </p:cTn>
                              </p:par>
                              <p:par>
                                <p:cTn id="7898" presetID="1" presetClass="exit" presetSubtype="0" fill="hold" nodeType="withEffect">
                                  <p:stCondLst>
                                    <p:cond delay="0"/>
                                  </p:stCondLst>
                                  <p:childTnLst>
                                    <p:set>
                                      <p:cBhvr>
                                        <p:cTn id="7899" dur="1" fill="hold">
                                          <p:stCondLst>
                                            <p:cond delay="0"/>
                                          </p:stCondLst>
                                        </p:cTn>
                                        <p:tgtEl>
                                          <p:spTgt spid="555"/>
                                        </p:tgtEl>
                                        <p:attrNameLst>
                                          <p:attrName>style.visibility</p:attrName>
                                        </p:attrNameLst>
                                      </p:cBhvr>
                                      <p:to>
                                        <p:strVal val="hidden"/>
                                      </p:to>
                                    </p:set>
                                  </p:childTnLst>
                                </p:cTn>
                              </p:par>
                              <p:par>
                                <p:cTn id="7900" presetID="1" presetClass="exit" presetSubtype="0" fill="hold" nodeType="withEffect">
                                  <p:stCondLst>
                                    <p:cond delay="0"/>
                                  </p:stCondLst>
                                  <p:childTnLst>
                                    <p:set>
                                      <p:cBhvr>
                                        <p:cTn id="7901" dur="1" fill="hold">
                                          <p:stCondLst>
                                            <p:cond delay="0"/>
                                          </p:stCondLst>
                                        </p:cTn>
                                        <p:tgtEl>
                                          <p:spTgt spid="555"/>
                                        </p:tgtEl>
                                        <p:attrNameLst>
                                          <p:attrName>style.visibility</p:attrName>
                                        </p:attrNameLst>
                                      </p:cBhvr>
                                      <p:to>
                                        <p:strVal val="hidden"/>
                                      </p:to>
                                    </p:set>
                                  </p:childTnLst>
                                </p:cTn>
                              </p:par>
                              <p:par>
                                <p:cTn id="7902" presetID="1" presetClass="exit" presetSubtype="0" fill="hold" nodeType="withEffect">
                                  <p:stCondLst>
                                    <p:cond delay="0"/>
                                  </p:stCondLst>
                                  <p:childTnLst>
                                    <p:set>
                                      <p:cBhvr>
                                        <p:cTn id="7903" dur="1" fill="hold">
                                          <p:stCondLst>
                                            <p:cond delay="0"/>
                                          </p:stCondLst>
                                        </p:cTn>
                                        <p:tgtEl>
                                          <p:spTgt spid="555"/>
                                        </p:tgtEl>
                                        <p:attrNameLst>
                                          <p:attrName>style.visibility</p:attrName>
                                        </p:attrNameLst>
                                      </p:cBhvr>
                                      <p:to>
                                        <p:strVal val="hidden"/>
                                      </p:to>
                                    </p:set>
                                  </p:childTnLst>
                                </p:cTn>
                              </p:par>
                              <p:par>
                                <p:cTn id="7904" presetID="1" presetClass="exit" presetSubtype="0" fill="hold" nodeType="withEffect">
                                  <p:stCondLst>
                                    <p:cond delay="0"/>
                                  </p:stCondLst>
                                  <p:childTnLst>
                                    <p:set>
                                      <p:cBhvr>
                                        <p:cTn id="7905" dur="1" fill="hold">
                                          <p:stCondLst>
                                            <p:cond delay="0"/>
                                          </p:stCondLst>
                                        </p:cTn>
                                        <p:tgtEl>
                                          <p:spTgt spid="555"/>
                                        </p:tgtEl>
                                        <p:attrNameLst>
                                          <p:attrName>style.visibility</p:attrName>
                                        </p:attrNameLst>
                                      </p:cBhvr>
                                      <p:to>
                                        <p:strVal val="hidden"/>
                                      </p:to>
                                    </p:set>
                                  </p:childTnLst>
                                </p:cTn>
                              </p:par>
                              <p:par>
                                <p:cTn id="7906" presetID="1" presetClass="exit" presetSubtype="0" fill="hold" nodeType="withEffect">
                                  <p:stCondLst>
                                    <p:cond delay="0"/>
                                  </p:stCondLst>
                                  <p:childTnLst>
                                    <p:set>
                                      <p:cBhvr>
                                        <p:cTn id="7907" dur="1" fill="hold">
                                          <p:stCondLst>
                                            <p:cond delay="0"/>
                                          </p:stCondLst>
                                        </p:cTn>
                                        <p:tgtEl>
                                          <p:spTgt spid="555"/>
                                        </p:tgtEl>
                                        <p:attrNameLst>
                                          <p:attrName>style.visibility</p:attrName>
                                        </p:attrNameLst>
                                      </p:cBhvr>
                                      <p:to>
                                        <p:strVal val="hidden"/>
                                      </p:to>
                                    </p:set>
                                  </p:childTnLst>
                                </p:cTn>
                              </p:par>
                              <p:par>
                                <p:cTn id="7908" presetID="1" presetClass="exit" presetSubtype="0" fill="hold" nodeType="withEffect">
                                  <p:stCondLst>
                                    <p:cond delay="0"/>
                                  </p:stCondLst>
                                  <p:childTnLst>
                                    <p:set>
                                      <p:cBhvr>
                                        <p:cTn id="7909" dur="1" fill="hold">
                                          <p:stCondLst>
                                            <p:cond delay="0"/>
                                          </p:stCondLst>
                                        </p:cTn>
                                        <p:tgtEl>
                                          <p:spTgt spid="391"/>
                                        </p:tgtEl>
                                        <p:attrNameLst>
                                          <p:attrName>style.visibility</p:attrName>
                                        </p:attrNameLst>
                                      </p:cBhvr>
                                      <p:to>
                                        <p:strVal val="hidden"/>
                                      </p:to>
                                    </p:set>
                                  </p:childTnLst>
                                </p:cTn>
                              </p:par>
                              <p:par>
                                <p:cTn id="7910" presetID="1" presetClass="exit" presetSubtype="0" fill="hold" nodeType="withEffect">
                                  <p:stCondLst>
                                    <p:cond delay="0"/>
                                  </p:stCondLst>
                                  <p:childTnLst>
                                    <p:set>
                                      <p:cBhvr>
                                        <p:cTn id="7911" dur="1" fill="hold">
                                          <p:stCondLst>
                                            <p:cond delay="0"/>
                                          </p:stCondLst>
                                        </p:cTn>
                                        <p:tgtEl>
                                          <p:spTgt spid="394"/>
                                        </p:tgtEl>
                                        <p:attrNameLst>
                                          <p:attrName>style.visibility</p:attrName>
                                        </p:attrNameLst>
                                      </p:cBhvr>
                                      <p:to>
                                        <p:strVal val="hidden"/>
                                      </p:to>
                                    </p:set>
                                  </p:childTnLst>
                                </p:cTn>
                              </p:par>
                              <p:par>
                                <p:cTn id="7912" presetID="1" presetClass="exit" presetSubtype="0" fill="hold" nodeType="withEffect">
                                  <p:stCondLst>
                                    <p:cond delay="0"/>
                                  </p:stCondLst>
                                  <p:childTnLst>
                                    <p:set>
                                      <p:cBhvr>
                                        <p:cTn id="7913" dur="1" fill="hold">
                                          <p:stCondLst>
                                            <p:cond delay="0"/>
                                          </p:stCondLst>
                                        </p:cTn>
                                        <p:tgtEl>
                                          <p:spTgt spid="400"/>
                                        </p:tgtEl>
                                        <p:attrNameLst>
                                          <p:attrName>style.visibility</p:attrName>
                                        </p:attrNameLst>
                                      </p:cBhvr>
                                      <p:to>
                                        <p:strVal val="hidden"/>
                                      </p:to>
                                    </p:set>
                                  </p:childTnLst>
                                </p:cTn>
                              </p:par>
                              <p:par>
                                <p:cTn id="7914" presetID="1" presetClass="exit" presetSubtype="0" fill="hold" nodeType="withEffect">
                                  <p:stCondLst>
                                    <p:cond delay="0"/>
                                  </p:stCondLst>
                                  <p:childTnLst>
                                    <p:set>
                                      <p:cBhvr>
                                        <p:cTn id="7915" dur="1" fill="hold">
                                          <p:stCondLst>
                                            <p:cond delay="0"/>
                                          </p:stCondLst>
                                        </p:cTn>
                                        <p:tgtEl>
                                          <p:spTgt spid="395"/>
                                        </p:tgtEl>
                                        <p:attrNameLst>
                                          <p:attrName>style.visibility</p:attrName>
                                        </p:attrNameLst>
                                      </p:cBhvr>
                                      <p:to>
                                        <p:strVal val="hidden"/>
                                      </p:to>
                                    </p:set>
                                  </p:childTnLst>
                                </p:cTn>
                              </p:par>
                              <p:par>
                                <p:cTn id="7916" presetID="1" presetClass="exit" presetSubtype="0" fill="hold" nodeType="withEffect">
                                  <p:stCondLst>
                                    <p:cond delay="0"/>
                                  </p:stCondLst>
                                  <p:childTnLst>
                                    <p:set>
                                      <p:cBhvr>
                                        <p:cTn id="7917" dur="1" fill="hold">
                                          <p:stCondLst>
                                            <p:cond delay="0"/>
                                          </p:stCondLst>
                                        </p:cTn>
                                        <p:tgtEl>
                                          <p:spTgt spid="392"/>
                                        </p:tgtEl>
                                        <p:attrNameLst>
                                          <p:attrName>style.visibility</p:attrName>
                                        </p:attrNameLst>
                                      </p:cBhvr>
                                      <p:to>
                                        <p:strVal val="hidden"/>
                                      </p:to>
                                    </p:set>
                                  </p:childTnLst>
                                </p:cTn>
                              </p:par>
                              <p:par>
                                <p:cTn id="7918" presetID="1" presetClass="exit" presetSubtype="0" fill="hold" nodeType="withEffect">
                                  <p:stCondLst>
                                    <p:cond delay="0"/>
                                  </p:stCondLst>
                                  <p:childTnLst>
                                    <p:set>
                                      <p:cBhvr>
                                        <p:cTn id="7919" dur="1" fill="hold">
                                          <p:stCondLst>
                                            <p:cond delay="0"/>
                                          </p:stCondLst>
                                        </p:cTn>
                                        <p:tgtEl>
                                          <p:spTgt spid="556"/>
                                        </p:tgtEl>
                                        <p:attrNameLst>
                                          <p:attrName>style.visibility</p:attrName>
                                        </p:attrNameLst>
                                      </p:cBhvr>
                                      <p:to>
                                        <p:strVal val="hidden"/>
                                      </p:to>
                                    </p:set>
                                  </p:childTnLst>
                                </p:cTn>
                              </p:par>
                              <p:par>
                                <p:cTn id="7920" presetID="1" presetClass="exit" presetSubtype="0" fill="hold" nodeType="withEffect">
                                  <p:stCondLst>
                                    <p:cond delay="0"/>
                                  </p:stCondLst>
                                  <p:childTnLst>
                                    <p:set>
                                      <p:cBhvr>
                                        <p:cTn id="7921" dur="1" fill="hold">
                                          <p:stCondLst>
                                            <p:cond delay="0"/>
                                          </p:stCondLst>
                                        </p:cTn>
                                        <p:tgtEl>
                                          <p:spTgt spid="556"/>
                                        </p:tgtEl>
                                        <p:attrNameLst>
                                          <p:attrName>style.visibility</p:attrName>
                                        </p:attrNameLst>
                                      </p:cBhvr>
                                      <p:to>
                                        <p:strVal val="hidden"/>
                                      </p:to>
                                    </p:set>
                                  </p:childTnLst>
                                </p:cTn>
                              </p:par>
                              <p:par>
                                <p:cTn id="7922" presetID="1" presetClass="exit" presetSubtype="0" fill="hold" nodeType="withEffect">
                                  <p:stCondLst>
                                    <p:cond delay="0"/>
                                  </p:stCondLst>
                                  <p:childTnLst>
                                    <p:set>
                                      <p:cBhvr>
                                        <p:cTn id="7923" dur="1" fill="hold">
                                          <p:stCondLst>
                                            <p:cond delay="0"/>
                                          </p:stCondLst>
                                        </p:cTn>
                                        <p:tgtEl>
                                          <p:spTgt spid="556"/>
                                        </p:tgtEl>
                                        <p:attrNameLst>
                                          <p:attrName>style.visibility</p:attrName>
                                        </p:attrNameLst>
                                      </p:cBhvr>
                                      <p:to>
                                        <p:strVal val="hidden"/>
                                      </p:to>
                                    </p:set>
                                  </p:childTnLst>
                                </p:cTn>
                              </p:par>
                              <p:par>
                                <p:cTn id="7924" presetID="1" presetClass="exit" presetSubtype="0" fill="hold" nodeType="withEffect">
                                  <p:stCondLst>
                                    <p:cond delay="0"/>
                                  </p:stCondLst>
                                  <p:childTnLst>
                                    <p:set>
                                      <p:cBhvr>
                                        <p:cTn id="7925" dur="1" fill="hold">
                                          <p:stCondLst>
                                            <p:cond delay="0"/>
                                          </p:stCondLst>
                                        </p:cTn>
                                        <p:tgtEl>
                                          <p:spTgt spid="556"/>
                                        </p:tgtEl>
                                        <p:attrNameLst>
                                          <p:attrName>style.visibility</p:attrName>
                                        </p:attrNameLst>
                                      </p:cBhvr>
                                      <p:to>
                                        <p:strVal val="hidden"/>
                                      </p:to>
                                    </p:set>
                                  </p:childTnLst>
                                </p:cTn>
                              </p:par>
                              <p:par>
                                <p:cTn id="7926" presetID="1" presetClass="exit" presetSubtype="0" fill="hold" nodeType="withEffect">
                                  <p:stCondLst>
                                    <p:cond delay="0"/>
                                  </p:stCondLst>
                                  <p:childTnLst>
                                    <p:set>
                                      <p:cBhvr>
                                        <p:cTn id="7927" dur="1" fill="hold">
                                          <p:stCondLst>
                                            <p:cond delay="0"/>
                                          </p:stCondLst>
                                        </p:cTn>
                                        <p:tgtEl>
                                          <p:spTgt spid="556"/>
                                        </p:tgtEl>
                                        <p:attrNameLst>
                                          <p:attrName>style.visibility</p:attrName>
                                        </p:attrNameLst>
                                      </p:cBhvr>
                                      <p:to>
                                        <p:strVal val="hidden"/>
                                      </p:to>
                                    </p:set>
                                  </p:childTnLst>
                                </p:cTn>
                              </p:par>
                              <p:par>
                                <p:cTn id="7928" presetID="1" presetClass="exit" presetSubtype="0" fill="hold" nodeType="withEffect">
                                  <p:stCondLst>
                                    <p:cond delay="0"/>
                                  </p:stCondLst>
                                  <p:childTnLst>
                                    <p:set>
                                      <p:cBhvr>
                                        <p:cTn id="7929" dur="1" fill="hold">
                                          <p:stCondLst>
                                            <p:cond delay="0"/>
                                          </p:stCondLst>
                                        </p:cTn>
                                        <p:tgtEl>
                                          <p:spTgt spid="407"/>
                                        </p:tgtEl>
                                        <p:attrNameLst>
                                          <p:attrName>style.visibility</p:attrName>
                                        </p:attrNameLst>
                                      </p:cBhvr>
                                      <p:to>
                                        <p:strVal val="hidden"/>
                                      </p:to>
                                    </p:set>
                                  </p:childTnLst>
                                </p:cTn>
                              </p:par>
                              <p:par>
                                <p:cTn id="7930" presetID="1" presetClass="exit" presetSubtype="0" fill="hold" nodeType="withEffect">
                                  <p:stCondLst>
                                    <p:cond delay="0"/>
                                  </p:stCondLst>
                                  <p:childTnLst>
                                    <p:set>
                                      <p:cBhvr>
                                        <p:cTn id="7931" dur="1" fill="hold">
                                          <p:stCondLst>
                                            <p:cond delay="0"/>
                                          </p:stCondLst>
                                        </p:cTn>
                                        <p:tgtEl>
                                          <p:spTgt spid="408"/>
                                        </p:tgtEl>
                                        <p:attrNameLst>
                                          <p:attrName>style.visibility</p:attrName>
                                        </p:attrNameLst>
                                      </p:cBhvr>
                                      <p:to>
                                        <p:strVal val="hidden"/>
                                      </p:to>
                                    </p:set>
                                  </p:childTnLst>
                                </p:cTn>
                              </p:par>
                              <p:par>
                                <p:cTn id="7932" presetID="1" presetClass="exit" presetSubtype="0" fill="hold" nodeType="withEffect">
                                  <p:stCondLst>
                                    <p:cond delay="0"/>
                                  </p:stCondLst>
                                  <p:childTnLst>
                                    <p:set>
                                      <p:cBhvr>
                                        <p:cTn id="7933" dur="1" fill="hold">
                                          <p:stCondLst>
                                            <p:cond delay="0"/>
                                          </p:stCondLst>
                                        </p:cTn>
                                        <p:tgtEl>
                                          <p:spTgt spid="409"/>
                                        </p:tgtEl>
                                        <p:attrNameLst>
                                          <p:attrName>style.visibility</p:attrName>
                                        </p:attrNameLst>
                                      </p:cBhvr>
                                      <p:to>
                                        <p:strVal val="hidden"/>
                                      </p:to>
                                    </p:set>
                                  </p:childTnLst>
                                </p:cTn>
                              </p:par>
                              <p:par>
                                <p:cTn id="7934" presetID="1" presetClass="exit" presetSubtype="0" fill="hold" nodeType="withEffect">
                                  <p:stCondLst>
                                    <p:cond delay="0"/>
                                  </p:stCondLst>
                                  <p:childTnLst>
                                    <p:set>
                                      <p:cBhvr>
                                        <p:cTn id="7935" dur="1" fill="hold">
                                          <p:stCondLst>
                                            <p:cond delay="0"/>
                                          </p:stCondLst>
                                        </p:cTn>
                                        <p:tgtEl>
                                          <p:spTgt spid="403"/>
                                        </p:tgtEl>
                                        <p:attrNameLst>
                                          <p:attrName>style.visibility</p:attrName>
                                        </p:attrNameLst>
                                      </p:cBhvr>
                                      <p:to>
                                        <p:strVal val="hidden"/>
                                      </p:to>
                                    </p:set>
                                  </p:childTnLst>
                                </p:cTn>
                              </p:par>
                              <p:par>
                                <p:cTn id="7936" presetID="1" presetClass="exit" presetSubtype="0" fill="hold" nodeType="withEffect">
                                  <p:stCondLst>
                                    <p:cond delay="0"/>
                                  </p:stCondLst>
                                  <p:childTnLst>
                                    <p:set>
                                      <p:cBhvr>
                                        <p:cTn id="7937" dur="1" fill="hold">
                                          <p:stCondLst>
                                            <p:cond delay="0"/>
                                          </p:stCondLst>
                                        </p:cTn>
                                        <p:tgtEl>
                                          <p:spTgt spid="401"/>
                                        </p:tgtEl>
                                        <p:attrNameLst>
                                          <p:attrName>style.visibility</p:attrName>
                                        </p:attrNameLst>
                                      </p:cBhvr>
                                      <p:to>
                                        <p:strVal val="hidden"/>
                                      </p:to>
                                    </p:set>
                                  </p:childTnLst>
                                </p:cTn>
                              </p:par>
                              <p:par>
                                <p:cTn id="7938" presetID="1" presetClass="exit" presetSubtype="0" fill="hold" nodeType="withEffect">
                                  <p:stCondLst>
                                    <p:cond delay="0"/>
                                  </p:stCondLst>
                                  <p:childTnLst>
                                    <p:set>
                                      <p:cBhvr>
                                        <p:cTn id="7939" dur="1" fill="hold">
                                          <p:stCondLst>
                                            <p:cond delay="0"/>
                                          </p:stCondLst>
                                        </p:cTn>
                                        <p:tgtEl>
                                          <p:spTgt spid="557"/>
                                        </p:tgtEl>
                                        <p:attrNameLst>
                                          <p:attrName>style.visibility</p:attrName>
                                        </p:attrNameLst>
                                      </p:cBhvr>
                                      <p:to>
                                        <p:strVal val="hidden"/>
                                      </p:to>
                                    </p:set>
                                  </p:childTnLst>
                                </p:cTn>
                              </p:par>
                              <p:par>
                                <p:cTn id="7940" presetID="1" presetClass="exit" presetSubtype="0" fill="hold" nodeType="withEffect">
                                  <p:stCondLst>
                                    <p:cond delay="0"/>
                                  </p:stCondLst>
                                  <p:childTnLst>
                                    <p:set>
                                      <p:cBhvr>
                                        <p:cTn id="7941" dur="1" fill="hold">
                                          <p:stCondLst>
                                            <p:cond delay="0"/>
                                          </p:stCondLst>
                                        </p:cTn>
                                        <p:tgtEl>
                                          <p:spTgt spid="557"/>
                                        </p:tgtEl>
                                        <p:attrNameLst>
                                          <p:attrName>style.visibility</p:attrName>
                                        </p:attrNameLst>
                                      </p:cBhvr>
                                      <p:to>
                                        <p:strVal val="hidden"/>
                                      </p:to>
                                    </p:set>
                                  </p:childTnLst>
                                </p:cTn>
                              </p:par>
                              <p:par>
                                <p:cTn id="7942" presetID="1" presetClass="exit" presetSubtype="0" fill="hold" nodeType="withEffect">
                                  <p:stCondLst>
                                    <p:cond delay="0"/>
                                  </p:stCondLst>
                                  <p:childTnLst>
                                    <p:set>
                                      <p:cBhvr>
                                        <p:cTn id="7943" dur="1" fill="hold">
                                          <p:stCondLst>
                                            <p:cond delay="0"/>
                                          </p:stCondLst>
                                        </p:cTn>
                                        <p:tgtEl>
                                          <p:spTgt spid="557"/>
                                        </p:tgtEl>
                                        <p:attrNameLst>
                                          <p:attrName>style.visibility</p:attrName>
                                        </p:attrNameLst>
                                      </p:cBhvr>
                                      <p:to>
                                        <p:strVal val="hidden"/>
                                      </p:to>
                                    </p:set>
                                  </p:childTnLst>
                                </p:cTn>
                              </p:par>
                              <p:par>
                                <p:cTn id="7944" presetID="1" presetClass="exit" presetSubtype="0" fill="hold" nodeType="withEffect">
                                  <p:stCondLst>
                                    <p:cond delay="0"/>
                                  </p:stCondLst>
                                  <p:childTnLst>
                                    <p:set>
                                      <p:cBhvr>
                                        <p:cTn id="7945" dur="1" fill="hold">
                                          <p:stCondLst>
                                            <p:cond delay="0"/>
                                          </p:stCondLst>
                                        </p:cTn>
                                        <p:tgtEl>
                                          <p:spTgt spid="557"/>
                                        </p:tgtEl>
                                        <p:attrNameLst>
                                          <p:attrName>style.visibility</p:attrName>
                                        </p:attrNameLst>
                                      </p:cBhvr>
                                      <p:to>
                                        <p:strVal val="hidden"/>
                                      </p:to>
                                    </p:set>
                                  </p:childTnLst>
                                </p:cTn>
                              </p:par>
                              <p:par>
                                <p:cTn id="7946" presetID="1" presetClass="exit" presetSubtype="0" fill="hold" nodeType="withEffect">
                                  <p:stCondLst>
                                    <p:cond delay="0"/>
                                  </p:stCondLst>
                                  <p:childTnLst>
                                    <p:set>
                                      <p:cBhvr>
                                        <p:cTn id="7947" dur="1" fill="hold">
                                          <p:stCondLst>
                                            <p:cond delay="0"/>
                                          </p:stCondLst>
                                        </p:cTn>
                                        <p:tgtEl>
                                          <p:spTgt spid="557"/>
                                        </p:tgtEl>
                                        <p:attrNameLst>
                                          <p:attrName>style.visibility</p:attrName>
                                        </p:attrNameLst>
                                      </p:cBhvr>
                                      <p:to>
                                        <p:strVal val="hidden"/>
                                      </p:to>
                                    </p:set>
                                  </p:childTnLst>
                                </p:cTn>
                              </p:par>
                              <p:par>
                                <p:cTn id="7948" presetID="1" presetClass="exit" presetSubtype="0" fill="hold" nodeType="withEffect">
                                  <p:stCondLst>
                                    <p:cond delay="0"/>
                                  </p:stCondLst>
                                  <p:childTnLst>
                                    <p:set>
                                      <p:cBhvr>
                                        <p:cTn id="7949" dur="1" fill="hold">
                                          <p:stCondLst>
                                            <p:cond delay="0"/>
                                          </p:stCondLst>
                                        </p:cTn>
                                        <p:tgtEl>
                                          <p:spTgt spid="411"/>
                                        </p:tgtEl>
                                        <p:attrNameLst>
                                          <p:attrName>style.visibility</p:attrName>
                                        </p:attrNameLst>
                                      </p:cBhvr>
                                      <p:to>
                                        <p:strVal val="hidden"/>
                                      </p:to>
                                    </p:set>
                                  </p:childTnLst>
                                </p:cTn>
                              </p:par>
                              <p:par>
                                <p:cTn id="7950" presetID="1" presetClass="exit" presetSubtype="0" fill="hold" nodeType="withEffect">
                                  <p:stCondLst>
                                    <p:cond delay="0"/>
                                  </p:stCondLst>
                                  <p:childTnLst>
                                    <p:set>
                                      <p:cBhvr>
                                        <p:cTn id="7951" dur="1" fill="hold">
                                          <p:stCondLst>
                                            <p:cond delay="0"/>
                                          </p:stCondLst>
                                        </p:cTn>
                                        <p:tgtEl>
                                          <p:spTgt spid="414"/>
                                        </p:tgtEl>
                                        <p:attrNameLst>
                                          <p:attrName>style.visibility</p:attrName>
                                        </p:attrNameLst>
                                      </p:cBhvr>
                                      <p:to>
                                        <p:strVal val="hidden"/>
                                      </p:to>
                                    </p:set>
                                  </p:childTnLst>
                                </p:cTn>
                              </p:par>
                              <p:par>
                                <p:cTn id="7952" presetID="1" presetClass="exit" presetSubtype="0" fill="hold" nodeType="withEffect">
                                  <p:stCondLst>
                                    <p:cond delay="0"/>
                                  </p:stCondLst>
                                  <p:childTnLst>
                                    <p:set>
                                      <p:cBhvr>
                                        <p:cTn id="7953" dur="1" fill="hold">
                                          <p:stCondLst>
                                            <p:cond delay="0"/>
                                          </p:stCondLst>
                                        </p:cTn>
                                        <p:tgtEl>
                                          <p:spTgt spid="420"/>
                                        </p:tgtEl>
                                        <p:attrNameLst>
                                          <p:attrName>style.visibility</p:attrName>
                                        </p:attrNameLst>
                                      </p:cBhvr>
                                      <p:to>
                                        <p:strVal val="hidden"/>
                                      </p:to>
                                    </p:set>
                                  </p:childTnLst>
                                </p:cTn>
                              </p:par>
                              <p:par>
                                <p:cTn id="7954" presetID="1" presetClass="exit" presetSubtype="0" fill="hold" nodeType="withEffect">
                                  <p:stCondLst>
                                    <p:cond delay="0"/>
                                  </p:stCondLst>
                                  <p:childTnLst>
                                    <p:set>
                                      <p:cBhvr>
                                        <p:cTn id="7955" dur="1" fill="hold">
                                          <p:stCondLst>
                                            <p:cond delay="0"/>
                                          </p:stCondLst>
                                        </p:cTn>
                                        <p:tgtEl>
                                          <p:spTgt spid="416"/>
                                        </p:tgtEl>
                                        <p:attrNameLst>
                                          <p:attrName>style.visibility</p:attrName>
                                        </p:attrNameLst>
                                      </p:cBhvr>
                                      <p:to>
                                        <p:strVal val="hidden"/>
                                      </p:to>
                                    </p:set>
                                  </p:childTnLst>
                                </p:cTn>
                              </p:par>
                              <p:par>
                                <p:cTn id="7956" presetID="1" presetClass="exit" presetSubtype="0" fill="hold" nodeType="withEffect">
                                  <p:stCondLst>
                                    <p:cond delay="0"/>
                                  </p:stCondLst>
                                  <p:childTnLst>
                                    <p:set>
                                      <p:cBhvr>
                                        <p:cTn id="7957" dur="1" fill="hold">
                                          <p:stCondLst>
                                            <p:cond delay="0"/>
                                          </p:stCondLst>
                                        </p:cTn>
                                        <p:tgtEl>
                                          <p:spTgt spid="412"/>
                                        </p:tgtEl>
                                        <p:attrNameLst>
                                          <p:attrName>style.visibility</p:attrName>
                                        </p:attrNameLst>
                                      </p:cBhvr>
                                      <p:to>
                                        <p:strVal val="hidden"/>
                                      </p:to>
                                    </p:set>
                                  </p:childTnLst>
                                </p:cTn>
                              </p:par>
                              <p:par>
                                <p:cTn id="7958" presetID="1" presetClass="exit" presetSubtype="0" fill="hold" nodeType="withEffect">
                                  <p:stCondLst>
                                    <p:cond delay="0"/>
                                  </p:stCondLst>
                                  <p:childTnLst>
                                    <p:set>
                                      <p:cBhvr>
                                        <p:cTn id="7959" dur="1" fill="hold">
                                          <p:stCondLst>
                                            <p:cond delay="0"/>
                                          </p:stCondLst>
                                        </p:cTn>
                                        <p:tgtEl>
                                          <p:spTgt spid="558"/>
                                        </p:tgtEl>
                                        <p:attrNameLst>
                                          <p:attrName>style.visibility</p:attrName>
                                        </p:attrNameLst>
                                      </p:cBhvr>
                                      <p:to>
                                        <p:strVal val="hidden"/>
                                      </p:to>
                                    </p:set>
                                  </p:childTnLst>
                                </p:cTn>
                              </p:par>
                              <p:par>
                                <p:cTn id="7960" presetID="1" presetClass="exit" presetSubtype="0" fill="hold" nodeType="withEffect">
                                  <p:stCondLst>
                                    <p:cond delay="0"/>
                                  </p:stCondLst>
                                  <p:childTnLst>
                                    <p:set>
                                      <p:cBhvr>
                                        <p:cTn id="7961" dur="1" fill="hold">
                                          <p:stCondLst>
                                            <p:cond delay="0"/>
                                          </p:stCondLst>
                                        </p:cTn>
                                        <p:tgtEl>
                                          <p:spTgt spid="558"/>
                                        </p:tgtEl>
                                        <p:attrNameLst>
                                          <p:attrName>style.visibility</p:attrName>
                                        </p:attrNameLst>
                                      </p:cBhvr>
                                      <p:to>
                                        <p:strVal val="hidden"/>
                                      </p:to>
                                    </p:set>
                                  </p:childTnLst>
                                </p:cTn>
                              </p:par>
                              <p:par>
                                <p:cTn id="7962" presetID="1" presetClass="exit" presetSubtype="0" fill="hold" nodeType="withEffect">
                                  <p:stCondLst>
                                    <p:cond delay="0"/>
                                  </p:stCondLst>
                                  <p:childTnLst>
                                    <p:set>
                                      <p:cBhvr>
                                        <p:cTn id="7963" dur="1" fill="hold">
                                          <p:stCondLst>
                                            <p:cond delay="0"/>
                                          </p:stCondLst>
                                        </p:cTn>
                                        <p:tgtEl>
                                          <p:spTgt spid="558"/>
                                        </p:tgtEl>
                                        <p:attrNameLst>
                                          <p:attrName>style.visibility</p:attrName>
                                        </p:attrNameLst>
                                      </p:cBhvr>
                                      <p:to>
                                        <p:strVal val="hidden"/>
                                      </p:to>
                                    </p:set>
                                  </p:childTnLst>
                                </p:cTn>
                              </p:par>
                              <p:par>
                                <p:cTn id="7964" presetID="1" presetClass="exit" presetSubtype="0" fill="hold" nodeType="withEffect">
                                  <p:stCondLst>
                                    <p:cond delay="0"/>
                                  </p:stCondLst>
                                  <p:childTnLst>
                                    <p:set>
                                      <p:cBhvr>
                                        <p:cTn id="7965" dur="1" fill="hold">
                                          <p:stCondLst>
                                            <p:cond delay="0"/>
                                          </p:stCondLst>
                                        </p:cTn>
                                        <p:tgtEl>
                                          <p:spTgt spid="558"/>
                                        </p:tgtEl>
                                        <p:attrNameLst>
                                          <p:attrName>style.visibility</p:attrName>
                                        </p:attrNameLst>
                                      </p:cBhvr>
                                      <p:to>
                                        <p:strVal val="hidden"/>
                                      </p:to>
                                    </p:set>
                                  </p:childTnLst>
                                </p:cTn>
                              </p:par>
                              <p:par>
                                <p:cTn id="7966" presetID="1" presetClass="exit" presetSubtype="0" fill="hold" nodeType="withEffect">
                                  <p:stCondLst>
                                    <p:cond delay="0"/>
                                  </p:stCondLst>
                                  <p:childTnLst>
                                    <p:set>
                                      <p:cBhvr>
                                        <p:cTn id="7967" dur="1" fill="hold">
                                          <p:stCondLst>
                                            <p:cond delay="0"/>
                                          </p:stCondLst>
                                        </p:cTn>
                                        <p:tgtEl>
                                          <p:spTgt spid="558"/>
                                        </p:tgtEl>
                                        <p:attrNameLst>
                                          <p:attrName>style.visibility</p:attrName>
                                        </p:attrNameLst>
                                      </p:cBhvr>
                                      <p:to>
                                        <p:strVal val="hidden"/>
                                      </p:to>
                                    </p:set>
                                  </p:childTnLst>
                                </p:cTn>
                              </p:par>
                              <p:par>
                                <p:cTn id="7968" presetID="1" presetClass="exit" presetSubtype="0" fill="hold" nodeType="withEffect">
                                  <p:stCondLst>
                                    <p:cond delay="0"/>
                                  </p:stCondLst>
                                  <p:childTnLst>
                                    <p:set>
                                      <p:cBhvr>
                                        <p:cTn id="7969" dur="1" fill="hold">
                                          <p:stCondLst>
                                            <p:cond delay="0"/>
                                          </p:stCondLst>
                                        </p:cTn>
                                        <p:tgtEl>
                                          <p:spTgt spid="422"/>
                                        </p:tgtEl>
                                        <p:attrNameLst>
                                          <p:attrName>style.visibility</p:attrName>
                                        </p:attrNameLst>
                                      </p:cBhvr>
                                      <p:to>
                                        <p:strVal val="hidden"/>
                                      </p:to>
                                    </p:set>
                                  </p:childTnLst>
                                </p:cTn>
                              </p:par>
                              <p:par>
                                <p:cTn id="7970" presetID="1" presetClass="exit" presetSubtype="0" fill="hold" nodeType="withEffect">
                                  <p:stCondLst>
                                    <p:cond delay="0"/>
                                  </p:stCondLst>
                                  <p:childTnLst>
                                    <p:set>
                                      <p:cBhvr>
                                        <p:cTn id="7971" dur="1" fill="hold">
                                          <p:stCondLst>
                                            <p:cond delay="0"/>
                                          </p:stCondLst>
                                        </p:cTn>
                                        <p:tgtEl>
                                          <p:spTgt spid="421"/>
                                        </p:tgtEl>
                                        <p:attrNameLst>
                                          <p:attrName>style.visibility</p:attrName>
                                        </p:attrNameLst>
                                      </p:cBhvr>
                                      <p:to>
                                        <p:strVal val="hidden"/>
                                      </p:to>
                                    </p:set>
                                  </p:childTnLst>
                                </p:cTn>
                              </p:par>
                              <p:par>
                                <p:cTn id="7972" presetID="1" presetClass="exit" presetSubtype="0" fill="hold" nodeType="withEffect">
                                  <p:stCondLst>
                                    <p:cond delay="0"/>
                                  </p:stCondLst>
                                  <p:childTnLst>
                                    <p:set>
                                      <p:cBhvr>
                                        <p:cTn id="7973" dur="1" fill="hold">
                                          <p:stCondLst>
                                            <p:cond delay="0"/>
                                          </p:stCondLst>
                                        </p:cTn>
                                        <p:tgtEl>
                                          <p:spTgt spid="425"/>
                                        </p:tgtEl>
                                        <p:attrNameLst>
                                          <p:attrName>style.visibility</p:attrName>
                                        </p:attrNameLst>
                                      </p:cBhvr>
                                      <p:to>
                                        <p:strVal val="hidden"/>
                                      </p:to>
                                    </p:set>
                                  </p:childTnLst>
                                </p:cTn>
                              </p:par>
                              <p:par>
                                <p:cTn id="7974" presetID="1" presetClass="exit" presetSubtype="0" fill="hold" nodeType="withEffect">
                                  <p:stCondLst>
                                    <p:cond delay="0"/>
                                  </p:stCondLst>
                                  <p:childTnLst>
                                    <p:set>
                                      <p:cBhvr>
                                        <p:cTn id="7975" dur="1" fill="hold">
                                          <p:stCondLst>
                                            <p:cond delay="0"/>
                                          </p:stCondLst>
                                        </p:cTn>
                                        <p:tgtEl>
                                          <p:spTgt spid="427"/>
                                        </p:tgtEl>
                                        <p:attrNameLst>
                                          <p:attrName>style.visibility</p:attrName>
                                        </p:attrNameLst>
                                      </p:cBhvr>
                                      <p:to>
                                        <p:strVal val="hidden"/>
                                      </p:to>
                                    </p:set>
                                  </p:childTnLst>
                                </p:cTn>
                              </p:par>
                              <p:par>
                                <p:cTn id="7976" presetID="1" presetClass="exit" presetSubtype="0" fill="hold" nodeType="withEffect">
                                  <p:stCondLst>
                                    <p:cond delay="0"/>
                                  </p:stCondLst>
                                  <p:childTnLst>
                                    <p:set>
                                      <p:cBhvr>
                                        <p:cTn id="7977" dur="1" fill="hold">
                                          <p:stCondLst>
                                            <p:cond delay="0"/>
                                          </p:stCondLst>
                                        </p:cTn>
                                        <p:tgtEl>
                                          <p:spTgt spid="423"/>
                                        </p:tgtEl>
                                        <p:attrNameLst>
                                          <p:attrName>style.visibility</p:attrName>
                                        </p:attrNameLst>
                                      </p:cBhvr>
                                      <p:to>
                                        <p:strVal val="hidden"/>
                                      </p:to>
                                    </p:set>
                                  </p:childTnLst>
                                </p:cTn>
                              </p:par>
                              <p:par>
                                <p:cTn id="7978" presetID="1" presetClass="exit" presetSubtype="0" fill="hold" nodeType="withEffect">
                                  <p:stCondLst>
                                    <p:cond delay="0"/>
                                  </p:stCondLst>
                                  <p:childTnLst>
                                    <p:set>
                                      <p:cBhvr>
                                        <p:cTn id="7979" dur="1" fill="hold">
                                          <p:stCondLst>
                                            <p:cond delay="0"/>
                                          </p:stCondLst>
                                        </p:cTn>
                                        <p:tgtEl>
                                          <p:spTgt spid="559"/>
                                        </p:tgtEl>
                                        <p:attrNameLst>
                                          <p:attrName>style.visibility</p:attrName>
                                        </p:attrNameLst>
                                      </p:cBhvr>
                                      <p:to>
                                        <p:strVal val="hidden"/>
                                      </p:to>
                                    </p:set>
                                  </p:childTnLst>
                                </p:cTn>
                              </p:par>
                              <p:par>
                                <p:cTn id="7980" presetID="1" presetClass="exit" presetSubtype="0" fill="hold" nodeType="withEffect">
                                  <p:stCondLst>
                                    <p:cond delay="0"/>
                                  </p:stCondLst>
                                  <p:childTnLst>
                                    <p:set>
                                      <p:cBhvr>
                                        <p:cTn id="7981" dur="1" fill="hold">
                                          <p:stCondLst>
                                            <p:cond delay="0"/>
                                          </p:stCondLst>
                                        </p:cTn>
                                        <p:tgtEl>
                                          <p:spTgt spid="559"/>
                                        </p:tgtEl>
                                        <p:attrNameLst>
                                          <p:attrName>style.visibility</p:attrName>
                                        </p:attrNameLst>
                                      </p:cBhvr>
                                      <p:to>
                                        <p:strVal val="hidden"/>
                                      </p:to>
                                    </p:set>
                                  </p:childTnLst>
                                </p:cTn>
                              </p:par>
                              <p:par>
                                <p:cTn id="7982" presetID="1" presetClass="exit" presetSubtype="0" fill="hold" nodeType="withEffect">
                                  <p:stCondLst>
                                    <p:cond delay="0"/>
                                  </p:stCondLst>
                                  <p:childTnLst>
                                    <p:set>
                                      <p:cBhvr>
                                        <p:cTn id="7983" dur="1" fill="hold">
                                          <p:stCondLst>
                                            <p:cond delay="0"/>
                                          </p:stCondLst>
                                        </p:cTn>
                                        <p:tgtEl>
                                          <p:spTgt spid="559"/>
                                        </p:tgtEl>
                                        <p:attrNameLst>
                                          <p:attrName>style.visibility</p:attrName>
                                        </p:attrNameLst>
                                      </p:cBhvr>
                                      <p:to>
                                        <p:strVal val="hidden"/>
                                      </p:to>
                                    </p:set>
                                  </p:childTnLst>
                                </p:cTn>
                              </p:par>
                              <p:par>
                                <p:cTn id="7984" presetID="1" presetClass="exit" presetSubtype="0" fill="hold" nodeType="withEffect">
                                  <p:stCondLst>
                                    <p:cond delay="0"/>
                                  </p:stCondLst>
                                  <p:childTnLst>
                                    <p:set>
                                      <p:cBhvr>
                                        <p:cTn id="7985" dur="1" fill="hold">
                                          <p:stCondLst>
                                            <p:cond delay="0"/>
                                          </p:stCondLst>
                                        </p:cTn>
                                        <p:tgtEl>
                                          <p:spTgt spid="559"/>
                                        </p:tgtEl>
                                        <p:attrNameLst>
                                          <p:attrName>style.visibility</p:attrName>
                                        </p:attrNameLst>
                                      </p:cBhvr>
                                      <p:to>
                                        <p:strVal val="hidden"/>
                                      </p:to>
                                    </p:set>
                                  </p:childTnLst>
                                </p:cTn>
                              </p:par>
                              <p:par>
                                <p:cTn id="7986" presetID="1" presetClass="exit" presetSubtype="0" fill="hold" nodeType="withEffect">
                                  <p:stCondLst>
                                    <p:cond delay="0"/>
                                  </p:stCondLst>
                                  <p:childTnLst>
                                    <p:set>
                                      <p:cBhvr>
                                        <p:cTn id="7987" dur="1" fill="hold">
                                          <p:stCondLst>
                                            <p:cond delay="0"/>
                                          </p:stCondLst>
                                        </p:cTn>
                                        <p:tgtEl>
                                          <p:spTgt spid="559"/>
                                        </p:tgtEl>
                                        <p:attrNameLst>
                                          <p:attrName>style.visibility</p:attrName>
                                        </p:attrNameLst>
                                      </p:cBhvr>
                                      <p:to>
                                        <p:strVal val="hidden"/>
                                      </p:to>
                                    </p:set>
                                  </p:childTnLst>
                                </p:cTn>
                              </p:par>
                              <p:par>
                                <p:cTn id="7988" presetID="1" presetClass="exit" presetSubtype="0" fill="hold" nodeType="withEffect">
                                  <p:stCondLst>
                                    <p:cond delay="0"/>
                                  </p:stCondLst>
                                  <p:childTnLst>
                                    <p:set>
                                      <p:cBhvr>
                                        <p:cTn id="7989" dur="1" fill="hold">
                                          <p:stCondLst>
                                            <p:cond delay="0"/>
                                          </p:stCondLst>
                                        </p:cTn>
                                        <p:tgtEl>
                                          <p:spTgt spid="432"/>
                                        </p:tgtEl>
                                        <p:attrNameLst>
                                          <p:attrName>style.visibility</p:attrName>
                                        </p:attrNameLst>
                                      </p:cBhvr>
                                      <p:to>
                                        <p:strVal val="hidden"/>
                                      </p:to>
                                    </p:set>
                                  </p:childTnLst>
                                </p:cTn>
                              </p:par>
                              <p:par>
                                <p:cTn id="7990" presetID="1" presetClass="exit" presetSubtype="0" fill="hold" nodeType="withEffect">
                                  <p:stCondLst>
                                    <p:cond delay="0"/>
                                  </p:stCondLst>
                                  <p:childTnLst>
                                    <p:set>
                                      <p:cBhvr>
                                        <p:cTn id="7991" dur="1" fill="hold">
                                          <p:stCondLst>
                                            <p:cond delay="0"/>
                                          </p:stCondLst>
                                        </p:cTn>
                                        <p:tgtEl>
                                          <p:spTgt spid="431"/>
                                        </p:tgtEl>
                                        <p:attrNameLst>
                                          <p:attrName>style.visibility</p:attrName>
                                        </p:attrNameLst>
                                      </p:cBhvr>
                                      <p:to>
                                        <p:strVal val="hidden"/>
                                      </p:to>
                                    </p:set>
                                  </p:childTnLst>
                                </p:cTn>
                              </p:par>
                              <p:par>
                                <p:cTn id="7992" presetID="1" presetClass="exit" presetSubtype="0" fill="hold" nodeType="withEffect">
                                  <p:stCondLst>
                                    <p:cond delay="0"/>
                                  </p:stCondLst>
                                  <p:childTnLst>
                                    <p:set>
                                      <p:cBhvr>
                                        <p:cTn id="7993" dur="1" fill="hold">
                                          <p:stCondLst>
                                            <p:cond delay="0"/>
                                          </p:stCondLst>
                                        </p:cTn>
                                        <p:tgtEl>
                                          <p:spTgt spid="435"/>
                                        </p:tgtEl>
                                        <p:attrNameLst>
                                          <p:attrName>style.visibility</p:attrName>
                                        </p:attrNameLst>
                                      </p:cBhvr>
                                      <p:to>
                                        <p:strVal val="hidden"/>
                                      </p:to>
                                    </p:set>
                                  </p:childTnLst>
                                </p:cTn>
                              </p:par>
                              <p:par>
                                <p:cTn id="7994" presetID="1" presetClass="exit" presetSubtype="0" fill="hold" nodeType="withEffect">
                                  <p:stCondLst>
                                    <p:cond delay="0"/>
                                  </p:stCondLst>
                                  <p:childTnLst>
                                    <p:set>
                                      <p:cBhvr>
                                        <p:cTn id="7995" dur="1" fill="hold">
                                          <p:stCondLst>
                                            <p:cond delay="0"/>
                                          </p:stCondLst>
                                        </p:cTn>
                                        <p:tgtEl>
                                          <p:spTgt spid="436"/>
                                        </p:tgtEl>
                                        <p:attrNameLst>
                                          <p:attrName>style.visibility</p:attrName>
                                        </p:attrNameLst>
                                      </p:cBhvr>
                                      <p:to>
                                        <p:strVal val="hidden"/>
                                      </p:to>
                                    </p:set>
                                  </p:childTnLst>
                                </p:cTn>
                              </p:par>
                              <p:par>
                                <p:cTn id="7996" presetID="1" presetClass="exit" presetSubtype="0" fill="hold" nodeType="withEffect">
                                  <p:stCondLst>
                                    <p:cond delay="0"/>
                                  </p:stCondLst>
                                  <p:childTnLst>
                                    <p:set>
                                      <p:cBhvr>
                                        <p:cTn id="7997" dur="1" fill="hold">
                                          <p:stCondLst>
                                            <p:cond delay="0"/>
                                          </p:stCondLst>
                                        </p:cTn>
                                        <p:tgtEl>
                                          <p:spTgt spid="433"/>
                                        </p:tgtEl>
                                        <p:attrNameLst>
                                          <p:attrName>style.visibility</p:attrName>
                                        </p:attrNameLst>
                                      </p:cBhvr>
                                      <p:to>
                                        <p:strVal val="hidden"/>
                                      </p:to>
                                    </p:set>
                                  </p:childTnLst>
                                </p:cTn>
                              </p:par>
                              <p:par>
                                <p:cTn id="7998" presetID="1" presetClass="exit" presetSubtype="0" fill="hold" nodeType="withEffect">
                                  <p:stCondLst>
                                    <p:cond delay="0"/>
                                  </p:stCondLst>
                                  <p:childTnLst>
                                    <p:set>
                                      <p:cBhvr>
                                        <p:cTn id="7999" dur="1" fill="hold">
                                          <p:stCondLst>
                                            <p:cond delay="0"/>
                                          </p:stCondLst>
                                        </p:cTn>
                                        <p:tgtEl>
                                          <p:spTgt spid="560"/>
                                        </p:tgtEl>
                                        <p:attrNameLst>
                                          <p:attrName>style.visibility</p:attrName>
                                        </p:attrNameLst>
                                      </p:cBhvr>
                                      <p:to>
                                        <p:strVal val="hidden"/>
                                      </p:to>
                                    </p:set>
                                  </p:childTnLst>
                                </p:cTn>
                              </p:par>
                              <p:par>
                                <p:cTn id="8000" presetID="1" presetClass="exit" presetSubtype="0" fill="hold" nodeType="withEffect">
                                  <p:stCondLst>
                                    <p:cond delay="0"/>
                                  </p:stCondLst>
                                  <p:childTnLst>
                                    <p:set>
                                      <p:cBhvr>
                                        <p:cTn id="8001" dur="1" fill="hold">
                                          <p:stCondLst>
                                            <p:cond delay="0"/>
                                          </p:stCondLst>
                                        </p:cTn>
                                        <p:tgtEl>
                                          <p:spTgt spid="560"/>
                                        </p:tgtEl>
                                        <p:attrNameLst>
                                          <p:attrName>style.visibility</p:attrName>
                                        </p:attrNameLst>
                                      </p:cBhvr>
                                      <p:to>
                                        <p:strVal val="hidden"/>
                                      </p:to>
                                    </p:set>
                                  </p:childTnLst>
                                </p:cTn>
                              </p:par>
                              <p:par>
                                <p:cTn id="8002" presetID="1" presetClass="exit" presetSubtype="0" fill="hold" nodeType="withEffect">
                                  <p:stCondLst>
                                    <p:cond delay="0"/>
                                  </p:stCondLst>
                                  <p:childTnLst>
                                    <p:set>
                                      <p:cBhvr>
                                        <p:cTn id="8003" dur="1" fill="hold">
                                          <p:stCondLst>
                                            <p:cond delay="0"/>
                                          </p:stCondLst>
                                        </p:cTn>
                                        <p:tgtEl>
                                          <p:spTgt spid="560"/>
                                        </p:tgtEl>
                                        <p:attrNameLst>
                                          <p:attrName>style.visibility</p:attrName>
                                        </p:attrNameLst>
                                      </p:cBhvr>
                                      <p:to>
                                        <p:strVal val="hidden"/>
                                      </p:to>
                                    </p:set>
                                  </p:childTnLst>
                                </p:cTn>
                              </p:par>
                              <p:par>
                                <p:cTn id="8004" presetID="1" presetClass="exit" presetSubtype="0" fill="hold" nodeType="withEffect">
                                  <p:stCondLst>
                                    <p:cond delay="0"/>
                                  </p:stCondLst>
                                  <p:childTnLst>
                                    <p:set>
                                      <p:cBhvr>
                                        <p:cTn id="8005" dur="1" fill="hold">
                                          <p:stCondLst>
                                            <p:cond delay="0"/>
                                          </p:stCondLst>
                                        </p:cTn>
                                        <p:tgtEl>
                                          <p:spTgt spid="560"/>
                                        </p:tgtEl>
                                        <p:attrNameLst>
                                          <p:attrName>style.visibility</p:attrName>
                                        </p:attrNameLst>
                                      </p:cBhvr>
                                      <p:to>
                                        <p:strVal val="hidden"/>
                                      </p:to>
                                    </p:set>
                                  </p:childTnLst>
                                </p:cTn>
                              </p:par>
                              <p:par>
                                <p:cTn id="8006" presetID="1" presetClass="exit" presetSubtype="0" fill="hold" nodeType="withEffect">
                                  <p:stCondLst>
                                    <p:cond delay="0"/>
                                  </p:stCondLst>
                                  <p:childTnLst>
                                    <p:set>
                                      <p:cBhvr>
                                        <p:cTn id="8007" dur="1" fill="hold">
                                          <p:stCondLst>
                                            <p:cond delay="0"/>
                                          </p:stCondLst>
                                        </p:cTn>
                                        <p:tgtEl>
                                          <p:spTgt spid="560"/>
                                        </p:tgtEl>
                                        <p:attrNameLst>
                                          <p:attrName>style.visibility</p:attrName>
                                        </p:attrNameLst>
                                      </p:cBhvr>
                                      <p:to>
                                        <p:strVal val="hidden"/>
                                      </p:to>
                                    </p:set>
                                  </p:childTnLst>
                                </p:cTn>
                              </p:par>
                              <p:par>
                                <p:cTn id="8008" presetID="1" presetClass="exit" presetSubtype="0" fill="hold" nodeType="withEffect">
                                  <p:stCondLst>
                                    <p:cond delay="0"/>
                                  </p:stCondLst>
                                  <p:childTnLst>
                                    <p:set>
                                      <p:cBhvr>
                                        <p:cTn id="8009" dur="1" fill="hold">
                                          <p:stCondLst>
                                            <p:cond delay="0"/>
                                          </p:stCondLst>
                                        </p:cTn>
                                        <p:tgtEl>
                                          <p:spTgt spid="442"/>
                                        </p:tgtEl>
                                        <p:attrNameLst>
                                          <p:attrName>style.visibility</p:attrName>
                                        </p:attrNameLst>
                                      </p:cBhvr>
                                      <p:to>
                                        <p:strVal val="hidden"/>
                                      </p:to>
                                    </p:set>
                                  </p:childTnLst>
                                </p:cTn>
                              </p:par>
                              <p:par>
                                <p:cTn id="8010" presetID="1" presetClass="exit" presetSubtype="0" fill="hold" nodeType="withEffect">
                                  <p:stCondLst>
                                    <p:cond delay="0"/>
                                  </p:stCondLst>
                                  <p:childTnLst>
                                    <p:set>
                                      <p:cBhvr>
                                        <p:cTn id="8011" dur="1" fill="hold">
                                          <p:stCondLst>
                                            <p:cond delay="0"/>
                                          </p:stCondLst>
                                        </p:cTn>
                                        <p:tgtEl>
                                          <p:spTgt spid="441"/>
                                        </p:tgtEl>
                                        <p:attrNameLst>
                                          <p:attrName>style.visibility</p:attrName>
                                        </p:attrNameLst>
                                      </p:cBhvr>
                                      <p:to>
                                        <p:strVal val="hidden"/>
                                      </p:to>
                                    </p:set>
                                  </p:childTnLst>
                                </p:cTn>
                              </p:par>
                              <p:par>
                                <p:cTn id="8012" presetID="1" presetClass="exit" presetSubtype="0" fill="hold" nodeType="withEffect">
                                  <p:stCondLst>
                                    <p:cond delay="0"/>
                                  </p:stCondLst>
                                  <p:childTnLst>
                                    <p:set>
                                      <p:cBhvr>
                                        <p:cTn id="8013" dur="1" fill="hold">
                                          <p:stCondLst>
                                            <p:cond delay="0"/>
                                          </p:stCondLst>
                                        </p:cTn>
                                        <p:tgtEl>
                                          <p:spTgt spid="445"/>
                                        </p:tgtEl>
                                        <p:attrNameLst>
                                          <p:attrName>style.visibility</p:attrName>
                                        </p:attrNameLst>
                                      </p:cBhvr>
                                      <p:to>
                                        <p:strVal val="hidden"/>
                                      </p:to>
                                    </p:set>
                                  </p:childTnLst>
                                </p:cTn>
                              </p:par>
                              <p:par>
                                <p:cTn id="8014" presetID="1" presetClass="exit" presetSubtype="0" fill="hold" nodeType="withEffect">
                                  <p:stCondLst>
                                    <p:cond delay="0"/>
                                  </p:stCondLst>
                                  <p:childTnLst>
                                    <p:set>
                                      <p:cBhvr>
                                        <p:cTn id="8015" dur="1" fill="hold">
                                          <p:stCondLst>
                                            <p:cond delay="0"/>
                                          </p:stCondLst>
                                        </p:cTn>
                                        <p:tgtEl>
                                          <p:spTgt spid="446"/>
                                        </p:tgtEl>
                                        <p:attrNameLst>
                                          <p:attrName>style.visibility</p:attrName>
                                        </p:attrNameLst>
                                      </p:cBhvr>
                                      <p:to>
                                        <p:strVal val="hidden"/>
                                      </p:to>
                                    </p:set>
                                  </p:childTnLst>
                                </p:cTn>
                              </p:par>
                              <p:par>
                                <p:cTn id="8016" presetID="1" presetClass="exit" presetSubtype="0" fill="hold" nodeType="withEffect">
                                  <p:stCondLst>
                                    <p:cond delay="0"/>
                                  </p:stCondLst>
                                  <p:childTnLst>
                                    <p:set>
                                      <p:cBhvr>
                                        <p:cTn id="8017" dur="1" fill="hold">
                                          <p:stCondLst>
                                            <p:cond delay="0"/>
                                          </p:stCondLst>
                                        </p:cTn>
                                        <p:tgtEl>
                                          <p:spTgt spid="443"/>
                                        </p:tgtEl>
                                        <p:attrNameLst>
                                          <p:attrName>style.visibility</p:attrName>
                                        </p:attrNameLst>
                                      </p:cBhvr>
                                      <p:to>
                                        <p:strVal val="hidden"/>
                                      </p:to>
                                    </p:set>
                                  </p:childTnLst>
                                </p:cTn>
                              </p:par>
                              <p:par>
                                <p:cTn id="8018" presetID="1" presetClass="exit" presetSubtype="0" fill="hold" nodeType="withEffect">
                                  <p:stCondLst>
                                    <p:cond delay="0"/>
                                  </p:stCondLst>
                                  <p:childTnLst>
                                    <p:set>
                                      <p:cBhvr>
                                        <p:cTn id="8019" dur="1" fill="hold">
                                          <p:stCondLst>
                                            <p:cond delay="0"/>
                                          </p:stCondLst>
                                        </p:cTn>
                                        <p:tgtEl>
                                          <p:spTgt spid="561"/>
                                        </p:tgtEl>
                                        <p:attrNameLst>
                                          <p:attrName>style.visibility</p:attrName>
                                        </p:attrNameLst>
                                      </p:cBhvr>
                                      <p:to>
                                        <p:strVal val="hidden"/>
                                      </p:to>
                                    </p:set>
                                  </p:childTnLst>
                                </p:cTn>
                              </p:par>
                              <p:par>
                                <p:cTn id="8020" presetID="1" presetClass="exit" presetSubtype="0" fill="hold" nodeType="withEffect">
                                  <p:stCondLst>
                                    <p:cond delay="0"/>
                                  </p:stCondLst>
                                  <p:childTnLst>
                                    <p:set>
                                      <p:cBhvr>
                                        <p:cTn id="8021" dur="1" fill="hold">
                                          <p:stCondLst>
                                            <p:cond delay="0"/>
                                          </p:stCondLst>
                                        </p:cTn>
                                        <p:tgtEl>
                                          <p:spTgt spid="561"/>
                                        </p:tgtEl>
                                        <p:attrNameLst>
                                          <p:attrName>style.visibility</p:attrName>
                                        </p:attrNameLst>
                                      </p:cBhvr>
                                      <p:to>
                                        <p:strVal val="hidden"/>
                                      </p:to>
                                    </p:set>
                                  </p:childTnLst>
                                </p:cTn>
                              </p:par>
                              <p:par>
                                <p:cTn id="8022" presetID="1" presetClass="exit" presetSubtype="0" fill="hold" nodeType="withEffect">
                                  <p:stCondLst>
                                    <p:cond delay="0"/>
                                  </p:stCondLst>
                                  <p:childTnLst>
                                    <p:set>
                                      <p:cBhvr>
                                        <p:cTn id="8023" dur="1" fill="hold">
                                          <p:stCondLst>
                                            <p:cond delay="0"/>
                                          </p:stCondLst>
                                        </p:cTn>
                                        <p:tgtEl>
                                          <p:spTgt spid="561"/>
                                        </p:tgtEl>
                                        <p:attrNameLst>
                                          <p:attrName>style.visibility</p:attrName>
                                        </p:attrNameLst>
                                      </p:cBhvr>
                                      <p:to>
                                        <p:strVal val="hidden"/>
                                      </p:to>
                                    </p:set>
                                  </p:childTnLst>
                                </p:cTn>
                              </p:par>
                              <p:par>
                                <p:cTn id="8024" presetID="1" presetClass="exit" presetSubtype="0" fill="hold" nodeType="withEffect">
                                  <p:stCondLst>
                                    <p:cond delay="0"/>
                                  </p:stCondLst>
                                  <p:childTnLst>
                                    <p:set>
                                      <p:cBhvr>
                                        <p:cTn id="8025" dur="1" fill="hold">
                                          <p:stCondLst>
                                            <p:cond delay="0"/>
                                          </p:stCondLst>
                                        </p:cTn>
                                        <p:tgtEl>
                                          <p:spTgt spid="561"/>
                                        </p:tgtEl>
                                        <p:attrNameLst>
                                          <p:attrName>style.visibility</p:attrName>
                                        </p:attrNameLst>
                                      </p:cBhvr>
                                      <p:to>
                                        <p:strVal val="hidden"/>
                                      </p:to>
                                    </p:set>
                                  </p:childTnLst>
                                </p:cTn>
                              </p:par>
                              <p:par>
                                <p:cTn id="8026" presetID="1" presetClass="exit" presetSubtype="0" fill="hold" nodeType="withEffect">
                                  <p:stCondLst>
                                    <p:cond delay="0"/>
                                  </p:stCondLst>
                                  <p:childTnLst>
                                    <p:set>
                                      <p:cBhvr>
                                        <p:cTn id="8027" dur="1" fill="hold">
                                          <p:stCondLst>
                                            <p:cond delay="0"/>
                                          </p:stCondLst>
                                        </p:cTn>
                                        <p:tgtEl>
                                          <p:spTgt spid="561"/>
                                        </p:tgtEl>
                                        <p:attrNameLst>
                                          <p:attrName>style.visibility</p:attrName>
                                        </p:attrNameLst>
                                      </p:cBhvr>
                                      <p:to>
                                        <p:strVal val="hidden"/>
                                      </p:to>
                                    </p:set>
                                  </p:childTnLst>
                                </p:cTn>
                              </p:par>
                              <p:par>
                                <p:cTn id="8028" presetID="1" presetClass="exit" presetSubtype="0" fill="hold" nodeType="withEffect">
                                  <p:stCondLst>
                                    <p:cond delay="0"/>
                                  </p:stCondLst>
                                  <p:childTnLst>
                                    <p:set>
                                      <p:cBhvr>
                                        <p:cTn id="8029" dur="1" fill="hold">
                                          <p:stCondLst>
                                            <p:cond delay="0"/>
                                          </p:stCondLst>
                                        </p:cTn>
                                        <p:tgtEl>
                                          <p:spTgt spid="452"/>
                                        </p:tgtEl>
                                        <p:attrNameLst>
                                          <p:attrName>style.visibility</p:attrName>
                                        </p:attrNameLst>
                                      </p:cBhvr>
                                      <p:to>
                                        <p:strVal val="hidden"/>
                                      </p:to>
                                    </p:set>
                                  </p:childTnLst>
                                </p:cTn>
                              </p:par>
                              <p:par>
                                <p:cTn id="8030" presetID="1" presetClass="exit" presetSubtype="0" fill="hold" nodeType="withEffect">
                                  <p:stCondLst>
                                    <p:cond delay="0"/>
                                  </p:stCondLst>
                                  <p:childTnLst>
                                    <p:set>
                                      <p:cBhvr>
                                        <p:cTn id="8031" dur="1" fill="hold">
                                          <p:stCondLst>
                                            <p:cond delay="0"/>
                                          </p:stCondLst>
                                        </p:cTn>
                                        <p:tgtEl>
                                          <p:spTgt spid="451"/>
                                        </p:tgtEl>
                                        <p:attrNameLst>
                                          <p:attrName>style.visibility</p:attrName>
                                        </p:attrNameLst>
                                      </p:cBhvr>
                                      <p:to>
                                        <p:strVal val="hidden"/>
                                      </p:to>
                                    </p:set>
                                  </p:childTnLst>
                                </p:cTn>
                              </p:par>
                              <p:par>
                                <p:cTn id="8032" presetID="1" presetClass="exit" presetSubtype="0" fill="hold" nodeType="withEffect">
                                  <p:stCondLst>
                                    <p:cond delay="0"/>
                                  </p:stCondLst>
                                  <p:childTnLst>
                                    <p:set>
                                      <p:cBhvr>
                                        <p:cTn id="8033" dur="1" fill="hold">
                                          <p:stCondLst>
                                            <p:cond delay="0"/>
                                          </p:stCondLst>
                                        </p:cTn>
                                        <p:tgtEl>
                                          <p:spTgt spid="455"/>
                                        </p:tgtEl>
                                        <p:attrNameLst>
                                          <p:attrName>style.visibility</p:attrName>
                                        </p:attrNameLst>
                                      </p:cBhvr>
                                      <p:to>
                                        <p:strVal val="hidden"/>
                                      </p:to>
                                    </p:set>
                                  </p:childTnLst>
                                </p:cTn>
                              </p:par>
                              <p:par>
                                <p:cTn id="8034" presetID="1" presetClass="exit" presetSubtype="0" fill="hold" nodeType="withEffect">
                                  <p:stCondLst>
                                    <p:cond delay="0"/>
                                  </p:stCondLst>
                                  <p:childTnLst>
                                    <p:set>
                                      <p:cBhvr>
                                        <p:cTn id="8035" dur="1" fill="hold">
                                          <p:stCondLst>
                                            <p:cond delay="0"/>
                                          </p:stCondLst>
                                        </p:cTn>
                                        <p:tgtEl>
                                          <p:spTgt spid="456"/>
                                        </p:tgtEl>
                                        <p:attrNameLst>
                                          <p:attrName>style.visibility</p:attrName>
                                        </p:attrNameLst>
                                      </p:cBhvr>
                                      <p:to>
                                        <p:strVal val="hidden"/>
                                      </p:to>
                                    </p:set>
                                  </p:childTnLst>
                                </p:cTn>
                              </p:par>
                              <p:par>
                                <p:cTn id="8036" presetID="1" presetClass="exit" presetSubtype="0" fill="hold" nodeType="withEffect">
                                  <p:stCondLst>
                                    <p:cond delay="0"/>
                                  </p:stCondLst>
                                  <p:childTnLst>
                                    <p:set>
                                      <p:cBhvr>
                                        <p:cTn id="8037" dur="1" fill="hold">
                                          <p:stCondLst>
                                            <p:cond delay="0"/>
                                          </p:stCondLst>
                                        </p:cTn>
                                        <p:tgtEl>
                                          <p:spTgt spid="453"/>
                                        </p:tgtEl>
                                        <p:attrNameLst>
                                          <p:attrName>style.visibility</p:attrName>
                                        </p:attrNameLst>
                                      </p:cBhvr>
                                      <p:to>
                                        <p:strVal val="hidden"/>
                                      </p:to>
                                    </p:set>
                                  </p:childTnLst>
                                </p:cTn>
                              </p:par>
                              <p:par>
                                <p:cTn id="8038" presetID="1" presetClass="exit" presetSubtype="0" fill="hold" nodeType="withEffect">
                                  <p:stCondLst>
                                    <p:cond delay="0"/>
                                  </p:stCondLst>
                                  <p:childTnLst>
                                    <p:set>
                                      <p:cBhvr>
                                        <p:cTn id="8039" dur="1" fill="hold">
                                          <p:stCondLst>
                                            <p:cond delay="0"/>
                                          </p:stCondLst>
                                        </p:cTn>
                                        <p:tgtEl>
                                          <p:spTgt spid="562"/>
                                        </p:tgtEl>
                                        <p:attrNameLst>
                                          <p:attrName>style.visibility</p:attrName>
                                        </p:attrNameLst>
                                      </p:cBhvr>
                                      <p:to>
                                        <p:strVal val="hidden"/>
                                      </p:to>
                                    </p:set>
                                  </p:childTnLst>
                                </p:cTn>
                              </p:par>
                              <p:par>
                                <p:cTn id="8040" presetID="1" presetClass="exit" presetSubtype="0" fill="hold" nodeType="withEffect">
                                  <p:stCondLst>
                                    <p:cond delay="0"/>
                                  </p:stCondLst>
                                  <p:childTnLst>
                                    <p:set>
                                      <p:cBhvr>
                                        <p:cTn id="8041" dur="1" fill="hold">
                                          <p:stCondLst>
                                            <p:cond delay="0"/>
                                          </p:stCondLst>
                                        </p:cTn>
                                        <p:tgtEl>
                                          <p:spTgt spid="562"/>
                                        </p:tgtEl>
                                        <p:attrNameLst>
                                          <p:attrName>style.visibility</p:attrName>
                                        </p:attrNameLst>
                                      </p:cBhvr>
                                      <p:to>
                                        <p:strVal val="hidden"/>
                                      </p:to>
                                    </p:set>
                                  </p:childTnLst>
                                </p:cTn>
                              </p:par>
                              <p:par>
                                <p:cTn id="8042" presetID="1" presetClass="exit" presetSubtype="0" fill="hold" nodeType="withEffect">
                                  <p:stCondLst>
                                    <p:cond delay="0"/>
                                  </p:stCondLst>
                                  <p:childTnLst>
                                    <p:set>
                                      <p:cBhvr>
                                        <p:cTn id="8043" dur="1" fill="hold">
                                          <p:stCondLst>
                                            <p:cond delay="0"/>
                                          </p:stCondLst>
                                        </p:cTn>
                                        <p:tgtEl>
                                          <p:spTgt spid="562"/>
                                        </p:tgtEl>
                                        <p:attrNameLst>
                                          <p:attrName>style.visibility</p:attrName>
                                        </p:attrNameLst>
                                      </p:cBhvr>
                                      <p:to>
                                        <p:strVal val="hidden"/>
                                      </p:to>
                                    </p:set>
                                  </p:childTnLst>
                                </p:cTn>
                              </p:par>
                              <p:par>
                                <p:cTn id="8044" presetID="1" presetClass="exit" presetSubtype="0" fill="hold" nodeType="withEffect">
                                  <p:stCondLst>
                                    <p:cond delay="0"/>
                                  </p:stCondLst>
                                  <p:childTnLst>
                                    <p:set>
                                      <p:cBhvr>
                                        <p:cTn id="8045" dur="1" fill="hold">
                                          <p:stCondLst>
                                            <p:cond delay="0"/>
                                          </p:stCondLst>
                                        </p:cTn>
                                        <p:tgtEl>
                                          <p:spTgt spid="562"/>
                                        </p:tgtEl>
                                        <p:attrNameLst>
                                          <p:attrName>style.visibility</p:attrName>
                                        </p:attrNameLst>
                                      </p:cBhvr>
                                      <p:to>
                                        <p:strVal val="hidden"/>
                                      </p:to>
                                    </p:set>
                                  </p:childTnLst>
                                </p:cTn>
                              </p:par>
                              <p:par>
                                <p:cTn id="8046" presetID="1" presetClass="exit" presetSubtype="0" fill="hold" nodeType="withEffect">
                                  <p:stCondLst>
                                    <p:cond delay="0"/>
                                  </p:stCondLst>
                                  <p:childTnLst>
                                    <p:set>
                                      <p:cBhvr>
                                        <p:cTn id="8047" dur="1" fill="hold">
                                          <p:stCondLst>
                                            <p:cond delay="0"/>
                                          </p:stCondLst>
                                        </p:cTn>
                                        <p:tgtEl>
                                          <p:spTgt spid="562"/>
                                        </p:tgtEl>
                                        <p:attrNameLst>
                                          <p:attrName>style.visibility</p:attrName>
                                        </p:attrNameLst>
                                      </p:cBhvr>
                                      <p:to>
                                        <p:strVal val="hidden"/>
                                      </p:to>
                                    </p:set>
                                  </p:childTnLst>
                                </p:cTn>
                              </p:par>
                              <p:par>
                                <p:cTn id="8048" presetID="1" presetClass="exit" presetSubtype="0" fill="hold" nodeType="withEffect">
                                  <p:stCondLst>
                                    <p:cond delay="0"/>
                                  </p:stCondLst>
                                  <p:childTnLst>
                                    <p:set>
                                      <p:cBhvr>
                                        <p:cTn id="8049" dur="1" fill="hold">
                                          <p:stCondLst>
                                            <p:cond delay="0"/>
                                          </p:stCondLst>
                                        </p:cTn>
                                        <p:tgtEl>
                                          <p:spTgt spid="472"/>
                                        </p:tgtEl>
                                        <p:attrNameLst>
                                          <p:attrName>style.visibility</p:attrName>
                                        </p:attrNameLst>
                                      </p:cBhvr>
                                      <p:to>
                                        <p:strVal val="hidden"/>
                                      </p:to>
                                    </p:set>
                                  </p:childTnLst>
                                </p:cTn>
                              </p:par>
                              <p:par>
                                <p:cTn id="8050" presetID="1" presetClass="exit" presetSubtype="0" fill="hold" nodeType="withEffect">
                                  <p:stCondLst>
                                    <p:cond delay="0"/>
                                  </p:stCondLst>
                                  <p:childTnLst>
                                    <p:set>
                                      <p:cBhvr>
                                        <p:cTn id="8051" dur="1" fill="hold">
                                          <p:stCondLst>
                                            <p:cond delay="0"/>
                                          </p:stCondLst>
                                        </p:cTn>
                                        <p:tgtEl>
                                          <p:spTgt spid="471"/>
                                        </p:tgtEl>
                                        <p:attrNameLst>
                                          <p:attrName>style.visibility</p:attrName>
                                        </p:attrNameLst>
                                      </p:cBhvr>
                                      <p:to>
                                        <p:strVal val="hidden"/>
                                      </p:to>
                                    </p:set>
                                  </p:childTnLst>
                                </p:cTn>
                              </p:par>
                              <p:par>
                                <p:cTn id="8052" presetID="1" presetClass="exit" presetSubtype="0" fill="hold" nodeType="withEffect">
                                  <p:stCondLst>
                                    <p:cond delay="0"/>
                                  </p:stCondLst>
                                  <p:childTnLst>
                                    <p:set>
                                      <p:cBhvr>
                                        <p:cTn id="8053" dur="1" fill="hold">
                                          <p:stCondLst>
                                            <p:cond delay="0"/>
                                          </p:stCondLst>
                                        </p:cTn>
                                        <p:tgtEl>
                                          <p:spTgt spid="347"/>
                                        </p:tgtEl>
                                        <p:attrNameLst>
                                          <p:attrName>style.visibility</p:attrName>
                                        </p:attrNameLst>
                                      </p:cBhvr>
                                      <p:to>
                                        <p:strVal val="hidden"/>
                                      </p:to>
                                    </p:set>
                                  </p:childTnLst>
                                </p:cTn>
                              </p:par>
                              <p:par>
                                <p:cTn id="8054" presetID="1" presetClass="exit" presetSubtype="0" fill="hold" nodeType="withEffect">
                                  <p:stCondLst>
                                    <p:cond delay="0"/>
                                  </p:stCondLst>
                                  <p:childTnLst>
                                    <p:set>
                                      <p:cBhvr>
                                        <p:cTn id="8055" dur="1" fill="hold">
                                          <p:stCondLst>
                                            <p:cond delay="0"/>
                                          </p:stCondLst>
                                        </p:cTn>
                                        <p:tgtEl>
                                          <p:spTgt spid="474"/>
                                        </p:tgtEl>
                                        <p:attrNameLst>
                                          <p:attrName>style.visibility</p:attrName>
                                        </p:attrNameLst>
                                      </p:cBhvr>
                                      <p:to>
                                        <p:strVal val="hidden"/>
                                      </p:to>
                                    </p:set>
                                  </p:childTnLst>
                                </p:cTn>
                              </p:par>
                              <p:par>
                                <p:cTn id="8056" presetID="1" presetClass="exit" presetSubtype="0" fill="hold" nodeType="withEffect">
                                  <p:stCondLst>
                                    <p:cond delay="0"/>
                                  </p:stCondLst>
                                  <p:childTnLst>
                                    <p:set>
                                      <p:cBhvr>
                                        <p:cTn id="8057" dur="1" fill="hold">
                                          <p:stCondLst>
                                            <p:cond delay="0"/>
                                          </p:stCondLst>
                                        </p:cTn>
                                        <p:tgtEl>
                                          <p:spTgt spid="479"/>
                                        </p:tgtEl>
                                        <p:attrNameLst>
                                          <p:attrName>style.visibility</p:attrName>
                                        </p:attrNameLst>
                                      </p:cBhvr>
                                      <p:to>
                                        <p:strVal val="hidden"/>
                                      </p:to>
                                    </p:set>
                                  </p:childTnLst>
                                </p:cTn>
                              </p:par>
                              <p:par>
                                <p:cTn id="8058" presetID="1" presetClass="exit" presetSubtype="0" fill="hold" nodeType="withEffect">
                                  <p:stCondLst>
                                    <p:cond delay="0"/>
                                  </p:stCondLst>
                                  <p:childTnLst>
                                    <p:set>
                                      <p:cBhvr>
                                        <p:cTn id="8059" dur="1" fill="hold">
                                          <p:stCondLst>
                                            <p:cond delay="0"/>
                                          </p:stCondLst>
                                        </p:cTn>
                                        <p:tgtEl>
                                          <p:spTgt spid="564"/>
                                        </p:tgtEl>
                                        <p:attrNameLst>
                                          <p:attrName>style.visibility</p:attrName>
                                        </p:attrNameLst>
                                      </p:cBhvr>
                                      <p:to>
                                        <p:strVal val="hidden"/>
                                      </p:to>
                                    </p:set>
                                  </p:childTnLst>
                                </p:cTn>
                              </p:par>
                              <p:par>
                                <p:cTn id="8060" presetID="1" presetClass="exit" presetSubtype="0" fill="hold" nodeType="withEffect">
                                  <p:stCondLst>
                                    <p:cond delay="0"/>
                                  </p:stCondLst>
                                  <p:childTnLst>
                                    <p:set>
                                      <p:cBhvr>
                                        <p:cTn id="8061" dur="1" fill="hold">
                                          <p:stCondLst>
                                            <p:cond delay="0"/>
                                          </p:stCondLst>
                                        </p:cTn>
                                        <p:tgtEl>
                                          <p:spTgt spid="564"/>
                                        </p:tgtEl>
                                        <p:attrNameLst>
                                          <p:attrName>style.visibility</p:attrName>
                                        </p:attrNameLst>
                                      </p:cBhvr>
                                      <p:to>
                                        <p:strVal val="hidden"/>
                                      </p:to>
                                    </p:set>
                                  </p:childTnLst>
                                </p:cTn>
                              </p:par>
                              <p:par>
                                <p:cTn id="8062" presetID="1" presetClass="exit" presetSubtype="0" fill="hold" nodeType="withEffect">
                                  <p:stCondLst>
                                    <p:cond delay="0"/>
                                  </p:stCondLst>
                                  <p:childTnLst>
                                    <p:set>
                                      <p:cBhvr>
                                        <p:cTn id="8063" dur="1" fill="hold">
                                          <p:stCondLst>
                                            <p:cond delay="0"/>
                                          </p:stCondLst>
                                        </p:cTn>
                                        <p:tgtEl>
                                          <p:spTgt spid="564"/>
                                        </p:tgtEl>
                                        <p:attrNameLst>
                                          <p:attrName>style.visibility</p:attrName>
                                        </p:attrNameLst>
                                      </p:cBhvr>
                                      <p:to>
                                        <p:strVal val="hidden"/>
                                      </p:to>
                                    </p:set>
                                  </p:childTnLst>
                                </p:cTn>
                              </p:par>
                              <p:par>
                                <p:cTn id="8064" presetID="1" presetClass="exit" presetSubtype="0" fill="hold" nodeType="withEffect">
                                  <p:stCondLst>
                                    <p:cond delay="0"/>
                                  </p:stCondLst>
                                  <p:childTnLst>
                                    <p:set>
                                      <p:cBhvr>
                                        <p:cTn id="8065" dur="1" fill="hold">
                                          <p:stCondLst>
                                            <p:cond delay="0"/>
                                          </p:stCondLst>
                                        </p:cTn>
                                        <p:tgtEl>
                                          <p:spTgt spid="564"/>
                                        </p:tgtEl>
                                        <p:attrNameLst>
                                          <p:attrName>style.visibility</p:attrName>
                                        </p:attrNameLst>
                                      </p:cBhvr>
                                      <p:to>
                                        <p:strVal val="hidden"/>
                                      </p:to>
                                    </p:set>
                                  </p:childTnLst>
                                </p:cTn>
                              </p:par>
                              <p:par>
                                <p:cTn id="8066" presetID="1" presetClass="exit" presetSubtype="0" fill="hold" nodeType="withEffect">
                                  <p:stCondLst>
                                    <p:cond delay="0"/>
                                  </p:stCondLst>
                                  <p:childTnLst>
                                    <p:set>
                                      <p:cBhvr>
                                        <p:cTn id="8067" dur="1" fill="hold">
                                          <p:stCondLst>
                                            <p:cond delay="0"/>
                                          </p:stCondLst>
                                        </p:cTn>
                                        <p:tgtEl>
                                          <p:spTgt spid="564"/>
                                        </p:tgtEl>
                                        <p:attrNameLst>
                                          <p:attrName>style.visibility</p:attrName>
                                        </p:attrNameLst>
                                      </p:cBhvr>
                                      <p:to>
                                        <p:strVal val="hidden"/>
                                      </p:to>
                                    </p:set>
                                  </p:childTnLst>
                                </p:cTn>
                              </p:par>
                              <p:par>
                                <p:cTn id="8068" presetID="1" presetClass="exit" presetSubtype="0" fill="hold" nodeType="withEffect">
                                  <p:stCondLst>
                                    <p:cond delay="0"/>
                                  </p:stCondLst>
                                  <p:childTnLst>
                                    <p:set>
                                      <p:cBhvr>
                                        <p:cTn id="8069" dur="1" fill="hold">
                                          <p:stCondLst>
                                            <p:cond delay="0"/>
                                          </p:stCondLst>
                                        </p:cTn>
                                        <p:tgtEl>
                                          <p:spTgt spid="481"/>
                                        </p:tgtEl>
                                        <p:attrNameLst>
                                          <p:attrName>style.visibility</p:attrName>
                                        </p:attrNameLst>
                                      </p:cBhvr>
                                      <p:to>
                                        <p:strVal val="hidden"/>
                                      </p:to>
                                    </p:set>
                                  </p:childTnLst>
                                </p:cTn>
                              </p:par>
                              <p:par>
                                <p:cTn id="8070" presetID="1" presetClass="exit" presetSubtype="0" fill="hold" nodeType="withEffect">
                                  <p:stCondLst>
                                    <p:cond delay="0"/>
                                  </p:stCondLst>
                                  <p:childTnLst>
                                    <p:set>
                                      <p:cBhvr>
                                        <p:cTn id="8071" dur="1" fill="hold">
                                          <p:stCondLst>
                                            <p:cond delay="0"/>
                                          </p:stCondLst>
                                        </p:cTn>
                                        <p:tgtEl>
                                          <p:spTgt spid="480"/>
                                        </p:tgtEl>
                                        <p:attrNameLst>
                                          <p:attrName>style.visibility</p:attrName>
                                        </p:attrNameLst>
                                      </p:cBhvr>
                                      <p:to>
                                        <p:strVal val="hidden"/>
                                      </p:to>
                                    </p:set>
                                  </p:childTnLst>
                                </p:cTn>
                              </p:par>
                              <p:par>
                                <p:cTn id="8072" presetID="1" presetClass="exit" presetSubtype="0" fill="hold" nodeType="withEffect">
                                  <p:stCondLst>
                                    <p:cond delay="0"/>
                                  </p:stCondLst>
                                  <p:childTnLst>
                                    <p:set>
                                      <p:cBhvr>
                                        <p:cTn id="8073" dur="1" fill="hold">
                                          <p:stCondLst>
                                            <p:cond delay="0"/>
                                          </p:stCondLst>
                                        </p:cTn>
                                        <p:tgtEl>
                                          <p:spTgt spid="348"/>
                                        </p:tgtEl>
                                        <p:attrNameLst>
                                          <p:attrName>style.visibility</p:attrName>
                                        </p:attrNameLst>
                                      </p:cBhvr>
                                      <p:to>
                                        <p:strVal val="hidden"/>
                                      </p:to>
                                    </p:set>
                                  </p:childTnLst>
                                </p:cTn>
                              </p:par>
                              <p:par>
                                <p:cTn id="8074" presetID="1" presetClass="exit" presetSubtype="0" fill="hold" nodeType="withEffect">
                                  <p:stCondLst>
                                    <p:cond delay="0"/>
                                  </p:stCondLst>
                                  <p:childTnLst>
                                    <p:set>
                                      <p:cBhvr>
                                        <p:cTn id="8075" dur="1" fill="hold">
                                          <p:stCondLst>
                                            <p:cond delay="0"/>
                                          </p:stCondLst>
                                        </p:cTn>
                                        <p:tgtEl>
                                          <p:spTgt spid="483"/>
                                        </p:tgtEl>
                                        <p:attrNameLst>
                                          <p:attrName>style.visibility</p:attrName>
                                        </p:attrNameLst>
                                      </p:cBhvr>
                                      <p:to>
                                        <p:strVal val="hidden"/>
                                      </p:to>
                                    </p:set>
                                  </p:childTnLst>
                                </p:cTn>
                              </p:par>
                              <p:par>
                                <p:cTn id="8076" presetID="1" presetClass="exit" presetSubtype="0" fill="hold" nodeType="withEffect">
                                  <p:stCondLst>
                                    <p:cond delay="0"/>
                                  </p:stCondLst>
                                  <p:childTnLst>
                                    <p:set>
                                      <p:cBhvr>
                                        <p:cTn id="8077" dur="1" fill="hold">
                                          <p:stCondLst>
                                            <p:cond delay="0"/>
                                          </p:stCondLst>
                                        </p:cTn>
                                        <p:tgtEl>
                                          <p:spTgt spid="488"/>
                                        </p:tgtEl>
                                        <p:attrNameLst>
                                          <p:attrName>style.visibility</p:attrName>
                                        </p:attrNameLst>
                                      </p:cBhvr>
                                      <p:to>
                                        <p:strVal val="hidden"/>
                                      </p:to>
                                    </p:set>
                                  </p:childTnLst>
                                </p:cTn>
                              </p:par>
                              <p:par>
                                <p:cTn id="8078" presetID="1" presetClass="exit" presetSubtype="0" fill="hold" nodeType="withEffect">
                                  <p:stCondLst>
                                    <p:cond delay="0"/>
                                  </p:stCondLst>
                                  <p:childTnLst>
                                    <p:set>
                                      <p:cBhvr>
                                        <p:cTn id="8079" dur="1" fill="hold">
                                          <p:stCondLst>
                                            <p:cond delay="0"/>
                                          </p:stCondLst>
                                        </p:cTn>
                                        <p:tgtEl>
                                          <p:spTgt spid="565"/>
                                        </p:tgtEl>
                                        <p:attrNameLst>
                                          <p:attrName>style.visibility</p:attrName>
                                        </p:attrNameLst>
                                      </p:cBhvr>
                                      <p:to>
                                        <p:strVal val="hidden"/>
                                      </p:to>
                                    </p:set>
                                  </p:childTnLst>
                                </p:cTn>
                              </p:par>
                              <p:par>
                                <p:cTn id="8080" presetID="1" presetClass="exit" presetSubtype="0" fill="hold" nodeType="withEffect">
                                  <p:stCondLst>
                                    <p:cond delay="0"/>
                                  </p:stCondLst>
                                  <p:childTnLst>
                                    <p:set>
                                      <p:cBhvr>
                                        <p:cTn id="8081" dur="1" fill="hold">
                                          <p:stCondLst>
                                            <p:cond delay="0"/>
                                          </p:stCondLst>
                                        </p:cTn>
                                        <p:tgtEl>
                                          <p:spTgt spid="565"/>
                                        </p:tgtEl>
                                        <p:attrNameLst>
                                          <p:attrName>style.visibility</p:attrName>
                                        </p:attrNameLst>
                                      </p:cBhvr>
                                      <p:to>
                                        <p:strVal val="hidden"/>
                                      </p:to>
                                    </p:set>
                                  </p:childTnLst>
                                </p:cTn>
                              </p:par>
                              <p:par>
                                <p:cTn id="8082" presetID="1" presetClass="exit" presetSubtype="0" fill="hold" nodeType="withEffect">
                                  <p:stCondLst>
                                    <p:cond delay="0"/>
                                  </p:stCondLst>
                                  <p:childTnLst>
                                    <p:set>
                                      <p:cBhvr>
                                        <p:cTn id="8083" dur="1" fill="hold">
                                          <p:stCondLst>
                                            <p:cond delay="0"/>
                                          </p:stCondLst>
                                        </p:cTn>
                                        <p:tgtEl>
                                          <p:spTgt spid="565"/>
                                        </p:tgtEl>
                                        <p:attrNameLst>
                                          <p:attrName>style.visibility</p:attrName>
                                        </p:attrNameLst>
                                      </p:cBhvr>
                                      <p:to>
                                        <p:strVal val="hidden"/>
                                      </p:to>
                                    </p:set>
                                  </p:childTnLst>
                                </p:cTn>
                              </p:par>
                              <p:par>
                                <p:cTn id="8084" presetID="1" presetClass="exit" presetSubtype="0" fill="hold" nodeType="withEffect">
                                  <p:stCondLst>
                                    <p:cond delay="0"/>
                                  </p:stCondLst>
                                  <p:childTnLst>
                                    <p:set>
                                      <p:cBhvr>
                                        <p:cTn id="8085" dur="1" fill="hold">
                                          <p:stCondLst>
                                            <p:cond delay="0"/>
                                          </p:stCondLst>
                                        </p:cTn>
                                        <p:tgtEl>
                                          <p:spTgt spid="565"/>
                                        </p:tgtEl>
                                        <p:attrNameLst>
                                          <p:attrName>style.visibility</p:attrName>
                                        </p:attrNameLst>
                                      </p:cBhvr>
                                      <p:to>
                                        <p:strVal val="hidden"/>
                                      </p:to>
                                    </p:set>
                                  </p:childTnLst>
                                </p:cTn>
                              </p:par>
                              <p:par>
                                <p:cTn id="8086" presetID="1" presetClass="exit" presetSubtype="0" fill="hold" nodeType="withEffect">
                                  <p:stCondLst>
                                    <p:cond delay="0"/>
                                  </p:stCondLst>
                                  <p:childTnLst>
                                    <p:set>
                                      <p:cBhvr>
                                        <p:cTn id="8087" dur="1" fill="hold">
                                          <p:stCondLst>
                                            <p:cond delay="0"/>
                                          </p:stCondLst>
                                        </p:cTn>
                                        <p:tgtEl>
                                          <p:spTgt spid="565"/>
                                        </p:tgtEl>
                                        <p:attrNameLst>
                                          <p:attrName>style.visibility</p:attrName>
                                        </p:attrNameLst>
                                      </p:cBhvr>
                                      <p:to>
                                        <p:strVal val="hidden"/>
                                      </p:to>
                                    </p:set>
                                  </p:childTnLst>
                                </p:cTn>
                              </p:par>
                              <p:par>
                                <p:cTn id="8088" presetID="1" presetClass="exit" presetSubtype="0" fill="hold" nodeType="withEffect">
                                  <p:stCondLst>
                                    <p:cond delay="0"/>
                                  </p:stCondLst>
                                  <p:childTnLst>
                                    <p:set>
                                      <p:cBhvr>
                                        <p:cTn id="8089" dur="1" fill="hold">
                                          <p:stCondLst>
                                            <p:cond delay="0"/>
                                          </p:stCondLst>
                                        </p:cTn>
                                        <p:tgtEl>
                                          <p:spTgt spid="462"/>
                                        </p:tgtEl>
                                        <p:attrNameLst>
                                          <p:attrName>style.visibility</p:attrName>
                                        </p:attrNameLst>
                                      </p:cBhvr>
                                      <p:to>
                                        <p:strVal val="hidden"/>
                                      </p:to>
                                    </p:set>
                                  </p:childTnLst>
                                </p:cTn>
                              </p:par>
                              <p:par>
                                <p:cTn id="8090" presetID="1" presetClass="exit" presetSubtype="0" fill="hold" nodeType="withEffect">
                                  <p:stCondLst>
                                    <p:cond delay="0"/>
                                  </p:stCondLst>
                                  <p:childTnLst>
                                    <p:set>
                                      <p:cBhvr>
                                        <p:cTn id="8091" dur="1" fill="hold">
                                          <p:stCondLst>
                                            <p:cond delay="0"/>
                                          </p:stCondLst>
                                        </p:cTn>
                                        <p:tgtEl>
                                          <p:spTgt spid="461"/>
                                        </p:tgtEl>
                                        <p:attrNameLst>
                                          <p:attrName>style.visibility</p:attrName>
                                        </p:attrNameLst>
                                      </p:cBhvr>
                                      <p:to>
                                        <p:strVal val="hidden"/>
                                      </p:to>
                                    </p:set>
                                  </p:childTnLst>
                                </p:cTn>
                              </p:par>
                              <p:par>
                                <p:cTn id="8092" presetID="1" presetClass="exit" presetSubtype="0" fill="hold" nodeType="withEffect">
                                  <p:stCondLst>
                                    <p:cond delay="0"/>
                                  </p:stCondLst>
                                  <p:childTnLst>
                                    <p:set>
                                      <p:cBhvr>
                                        <p:cTn id="8093" dur="1" fill="hold">
                                          <p:stCondLst>
                                            <p:cond delay="0"/>
                                          </p:stCondLst>
                                        </p:cTn>
                                        <p:tgtEl>
                                          <p:spTgt spid="465"/>
                                        </p:tgtEl>
                                        <p:attrNameLst>
                                          <p:attrName>style.visibility</p:attrName>
                                        </p:attrNameLst>
                                      </p:cBhvr>
                                      <p:to>
                                        <p:strVal val="hidden"/>
                                      </p:to>
                                    </p:set>
                                  </p:childTnLst>
                                </p:cTn>
                              </p:par>
                              <p:par>
                                <p:cTn id="8094" presetID="1" presetClass="exit" presetSubtype="0" fill="hold" nodeType="withEffect">
                                  <p:stCondLst>
                                    <p:cond delay="0"/>
                                  </p:stCondLst>
                                  <p:childTnLst>
                                    <p:set>
                                      <p:cBhvr>
                                        <p:cTn id="8095" dur="1" fill="hold">
                                          <p:stCondLst>
                                            <p:cond delay="0"/>
                                          </p:stCondLst>
                                        </p:cTn>
                                        <p:tgtEl>
                                          <p:spTgt spid="466"/>
                                        </p:tgtEl>
                                        <p:attrNameLst>
                                          <p:attrName>style.visibility</p:attrName>
                                        </p:attrNameLst>
                                      </p:cBhvr>
                                      <p:to>
                                        <p:strVal val="hidden"/>
                                      </p:to>
                                    </p:set>
                                  </p:childTnLst>
                                </p:cTn>
                              </p:par>
                              <p:par>
                                <p:cTn id="8096" presetID="1" presetClass="exit" presetSubtype="0" fill="hold" nodeType="withEffect">
                                  <p:stCondLst>
                                    <p:cond delay="0"/>
                                  </p:stCondLst>
                                  <p:childTnLst>
                                    <p:set>
                                      <p:cBhvr>
                                        <p:cTn id="8097" dur="1" fill="hold">
                                          <p:stCondLst>
                                            <p:cond delay="0"/>
                                          </p:stCondLst>
                                        </p:cTn>
                                        <p:tgtEl>
                                          <p:spTgt spid="463"/>
                                        </p:tgtEl>
                                        <p:attrNameLst>
                                          <p:attrName>style.visibility</p:attrName>
                                        </p:attrNameLst>
                                      </p:cBhvr>
                                      <p:to>
                                        <p:strVal val="hidden"/>
                                      </p:to>
                                    </p:set>
                                  </p:childTnLst>
                                </p:cTn>
                              </p:par>
                              <p:par>
                                <p:cTn id="8098" presetID="1" presetClass="exit" presetSubtype="0" fill="hold" nodeType="withEffect">
                                  <p:stCondLst>
                                    <p:cond delay="0"/>
                                  </p:stCondLst>
                                  <p:childTnLst>
                                    <p:set>
                                      <p:cBhvr>
                                        <p:cTn id="8099" dur="1" fill="hold">
                                          <p:stCondLst>
                                            <p:cond delay="0"/>
                                          </p:stCondLst>
                                        </p:cTn>
                                        <p:tgtEl>
                                          <p:spTgt spid="563"/>
                                        </p:tgtEl>
                                        <p:attrNameLst>
                                          <p:attrName>style.visibility</p:attrName>
                                        </p:attrNameLst>
                                      </p:cBhvr>
                                      <p:to>
                                        <p:strVal val="hidden"/>
                                      </p:to>
                                    </p:set>
                                  </p:childTnLst>
                                </p:cTn>
                              </p:par>
                              <p:par>
                                <p:cTn id="8100" presetID="1" presetClass="exit" presetSubtype="0" fill="hold" nodeType="withEffect">
                                  <p:stCondLst>
                                    <p:cond delay="0"/>
                                  </p:stCondLst>
                                  <p:childTnLst>
                                    <p:set>
                                      <p:cBhvr>
                                        <p:cTn id="8101" dur="1" fill="hold">
                                          <p:stCondLst>
                                            <p:cond delay="0"/>
                                          </p:stCondLst>
                                        </p:cTn>
                                        <p:tgtEl>
                                          <p:spTgt spid="563"/>
                                        </p:tgtEl>
                                        <p:attrNameLst>
                                          <p:attrName>style.visibility</p:attrName>
                                        </p:attrNameLst>
                                      </p:cBhvr>
                                      <p:to>
                                        <p:strVal val="hidden"/>
                                      </p:to>
                                    </p:set>
                                  </p:childTnLst>
                                </p:cTn>
                              </p:par>
                              <p:par>
                                <p:cTn id="8102" presetID="1" presetClass="exit" presetSubtype="0" fill="hold" nodeType="withEffect">
                                  <p:stCondLst>
                                    <p:cond delay="0"/>
                                  </p:stCondLst>
                                  <p:childTnLst>
                                    <p:set>
                                      <p:cBhvr>
                                        <p:cTn id="8103" dur="1" fill="hold">
                                          <p:stCondLst>
                                            <p:cond delay="0"/>
                                          </p:stCondLst>
                                        </p:cTn>
                                        <p:tgtEl>
                                          <p:spTgt spid="563"/>
                                        </p:tgtEl>
                                        <p:attrNameLst>
                                          <p:attrName>style.visibility</p:attrName>
                                        </p:attrNameLst>
                                      </p:cBhvr>
                                      <p:to>
                                        <p:strVal val="hidden"/>
                                      </p:to>
                                    </p:set>
                                  </p:childTnLst>
                                </p:cTn>
                              </p:par>
                              <p:par>
                                <p:cTn id="8104" presetID="1" presetClass="exit" presetSubtype="0" fill="hold" nodeType="withEffect">
                                  <p:stCondLst>
                                    <p:cond delay="0"/>
                                  </p:stCondLst>
                                  <p:childTnLst>
                                    <p:set>
                                      <p:cBhvr>
                                        <p:cTn id="8105" dur="1" fill="hold">
                                          <p:stCondLst>
                                            <p:cond delay="0"/>
                                          </p:stCondLst>
                                        </p:cTn>
                                        <p:tgtEl>
                                          <p:spTgt spid="563"/>
                                        </p:tgtEl>
                                        <p:attrNameLst>
                                          <p:attrName>style.visibility</p:attrName>
                                        </p:attrNameLst>
                                      </p:cBhvr>
                                      <p:to>
                                        <p:strVal val="hidden"/>
                                      </p:to>
                                    </p:set>
                                  </p:childTnLst>
                                </p:cTn>
                              </p:par>
                              <p:par>
                                <p:cTn id="8106" presetID="1" presetClass="exit" presetSubtype="0" fill="hold" nodeType="withEffect">
                                  <p:stCondLst>
                                    <p:cond delay="0"/>
                                  </p:stCondLst>
                                  <p:childTnLst>
                                    <p:set>
                                      <p:cBhvr>
                                        <p:cTn id="8107" dur="1" fill="hold">
                                          <p:stCondLst>
                                            <p:cond delay="0"/>
                                          </p:stCondLst>
                                        </p:cTn>
                                        <p:tgtEl>
                                          <p:spTgt spid="563"/>
                                        </p:tgtEl>
                                        <p:attrNameLst>
                                          <p:attrName>style.visibility</p:attrName>
                                        </p:attrNameLst>
                                      </p:cBhvr>
                                      <p:to>
                                        <p:strVal val="hidden"/>
                                      </p:to>
                                    </p:set>
                                  </p:childTnLst>
                                </p:cTn>
                              </p:par>
                              <p:par>
                                <p:cTn id="8108" presetID="1" presetClass="exit" presetSubtype="0" fill="hold" nodeType="withEffect">
                                  <p:stCondLst>
                                    <p:cond delay="0"/>
                                  </p:stCondLst>
                                  <p:childTnLst>
                                    <p:set>
                                      <p:cBhvr>
                                        <p:cTn id="8109" dur="1" fill="hold">
                                          <p:stCondLst>
                                            <p:cond delay="0"/>
                                          </p:stCondLst>
                                        </p:cTn>
                                        <p:tgtEl>
                                          <p:spTgt spid="491"/>
                                        </p:tgtEl>
                                        <p:attrNameLst>
                                          <p:attrName>style.visibility</p:attrName>
                                        </p:attrNameLst>
                                      </p:cBhvr>
                                      <p:to>
                                        <p:strVal val="hidden"/>
                                      </p:to>
                                    </p:set>
                                  </p:childTnLst>
                                </p:cTn>
                              </p:par>
                              <p:par>
                                <p:cTn id="8110" presetID="1" presetClass="exit" presetSubtype="0" fill="hold" nodeType="withEffect">
                                  <p:stCondLst>
                                    <p:cond delay="0"/>
                                  </p:stCondLst>
                                  <p:childTnLst>
                                    <p:set>
                                      <p:cBhvr>
                                        <p:cTn id="8111" dur="1" fill="hold">
                                          <p:stCondLst>
                                            <p:cond delay="0"/>
                                          </p:stCondLst>
                                        </p:cTn>
                                        <p:tgtEl>
                                          <p:spTgt spid="490"/>
                                        </p:tgtEl>
                                        <p:attrNameLst>
                                          <p:attrName>style.visibility</p:attrName>
                                        </p:attrNameLst>
                                      </p:cBhvr>
                                      <p:to>
                                        <p:strVal val="hidden"/>
                                      </p:to>
                                    </p:set>
                                  </p:childTnLst>
                                </p:cTn>
                              </p:par>
                              <p:par>
                                <p:cTn id="8112" presetID="1" presetClass="exit" presetSubtype="0" fill="hold" nodeType="withEffect">
                                  <p:stCondLst>
                                    <p:cond delay="0"/>
                                  </p:stCondLst>
                                  <p:childTnLst>
                                    <p:set>
                                      <p:cBhvr>
                                        <p:cTn id="8113" dur="1" fill="hold">
                                          <p:stCondLst>
                                            <p:cond delay="0"/>
                                          </p:stCondLst>
                                        </p:cTn>
                                        <p:tgtEl>
                                          <p:spTgt spid="489"/>
                                        </p:tgtEl>
                                        <p:attrNameLst>
                                          <p:attrName>style.visibility</p:attrName>
                                        </p:attrNameLst>
                                      </p:cBhvr>
                                      <p:to>
                                        <p:strVal val="hidden"/>
                                      </p:to>
                                    </p:set>
                                  </p:childTnLst>
                                </p:cTn>
                              </p:par>
                              <p:par>
                                <p:cTn id="8114" presetID="1" presetClass="exit" presetSubtype="0" fill="hold" nodeType="withEffect">
                                  <p:stCondLst>
                                    <p:cond delay="0"/>
                                  </p:stCondLst>
                                  <p:childTnLst>
                                    <p:set>
                                      <p:cBhvr>
                                        <p:cTn id="8115" dur="1" fill="hold">
                                          <p:stCondLst>
                                            <p:cond delay="0"/>
                                          </p:stCondLst>
                                        </p:cTn>
                                        <p:tgtEl>
                                          <p:spTgt spid="493"/>
                                        </p:tgtEl>
                                        <p:attrNameLst>
                                          <p:attrName>style.visibility</p:attrName>
                                        </p:attrNameLst>
                                      </p:cBhvr>
                                      <p:to>
                                        <p:strVal val="hidden"/>
                                      </p:to>
                                    </p:set>
                                  </p:childTnLst>
                                </p:cTn>
                              </p:par>
                              <p:par>
                                <p:cTn id="8116" presetID="1" presetClass="exit" presetSubtype="0" fill="hold" nodeType="withEffect">
                                  <p:stCondLst>
                                    <p:cond delay="0"/>
                                  </p:stCondLst>
                                  <p:childTnLst>
                                    <p:set>
                                      <p:cBhvr>
                                        <p:cTn id="8117" dur="1" fill="hold">
                                          <p:stCondLst>
                                            <p:cond delay="0"/>
                                          </p:stCondLst>
                                        </p:cTn>
                                        <p:tgtEl>
                                          <p:spTgt spid="498"/>
                                        </p:tgtEl>
                                        <p:attrNameLst>
                                          <p:attrName>style.visibility</p:attrName>
                                        </p:attrNameLst>
                                      </p:cBhvr>
                                      <p:to>
                                        <p:strVal val="hidden"/>
                                      </p:to>
                                    </p:set>
                                  </p:childTnLst>
                                </p:cTn>
                              </p:par>
                              <p:par>
                                <p:cTn id="8118" presetID="1" presetClass="exit" presetSubtype="0" fill="hold" nodeType="withEffect">
                                  <p:stCondLst>
                                    <p:cond delay="0"/>
                                  </p:stCondLst>
                                  <p:childTnLst>
                                    <p:set>
                                      <p:cBhvr>
                                        <p:cTn id="8119" dur="1" fill="hold">
                                          <p:stCondLst>
                                            <p:cond delay="0"/>
                                          </p:stCondLst>
                                        </p:cTn>
                                        <p:tgtEl>
                                          <p:spTgt spid="566"/>
                                        </p:tgtEl>
                                        <p:attrNameLst>
                                          <p:attrName>style.visibility</p:attrName>
                                        </p:attrNameLst>
                                      </p:cBhvr>
                                      <p:to>
                                        <p:strVal val="hidden"/>
                                      </p:to>
                                    </p:set>
                                  </p:childTnLst>
                                </p:cTn>
                              </p:par>
                              <p:par>
                                <p:cTn id="8120" presetID="1" presetClass="exit" presetSubtype="0" fill="hold" nodeType="withEffect">
                                  <p:stCondLst>
                                    <p:cond delay="0"/>
                                  </p:stCondLst>
                                  <p:childTnLst>
                                    <p:set>
                                      <p:cBhvr>
                                        <p:cTn id="8121" dur="1" fill="hold">
                                          <p:stCondLst>
                                            <p:cond delay="0"/>
                                          </p:stCondLst>
                                        </p:cTn>
                                        <p:tgtEl>
                                          <p:spTgt spid="566"/>
                                        </p:tgtEl>
                                        <p:attrNameLst>
                                          <p:attrName>style.visibility</p:attrName>
                                        </p:attrNameLst>
                                      </p:cBhvr>
                                      <p:to>
                                        <p:strVal val="hidden"/>
                                      </p:to>
                                    </p:set>
                                  </p:childTnLst>
                                </p:cTn>
                              </p:par>
                              <p:par>
                                <p:cTn id="8122" presetID="1" presetClass="exit" presetSubtype="0" fill="hold" nodeType="withEffect">
                                  <p:stCondLst>
                                    <p:cond delay="0"/>
                                  </p:stCondLst>
                                  <p:childTnLst>
                                    <p:set>
                                      <p:cBhvr>
                                        <p:cTn id="8123" dur="1" fill="hold">
                                          <p:stCondLst>
                                            <p:cond delay="0"/>
                                          </p:stCondLst>
                                        </p:cTn>
                                        <p:tgtEl>
                                          <p:spTgt spid="566"/>
                                        </p:tgtEl>
                                        <p:attrNameLst>
                                          <p:attrName>style.visibility</p:attrName>
                                        </p:attrNameLst>
                                      </p:cBhvr>
                                      <p:to>
                                        <p:strVal val="hidden"/>
                                      </p:to>
                                    </p:set>
                                  </p:childTnLst>
                                </p:cTn>
                              </p:par>
                              <p:par>
                                <p:cTn id="8124" presetID="1" presetClass="exit" presetSubtype="0" fill="hold" nodeType="withEffect">
                                  <p:stCondLst>
                                    <p:cond delay="0"/>
                                  </p:stCondLst>
                                  <p:childTnLst>
                                    <p:set>
                                      <p:cBhvr>
                                        <p:cTn id="8125" dur="1" fill="hold">
                                          <p:stCondLst>
                                            <p:cond delay="0"/>
                                          </p:stCondLst>
                                        </p:cTn>
                                        <p:tgtEl>
                                          <p:spTgt spid="566"/>
                                        </p:tgtEl>
                                        <p:attrNameLst>
                                          <p:attrName>style.visibility</p:attrName>
                                        </p:attrNameLst>
                                      </p:cBhvr>
                                      <p:to>
                                        <p:strVal val="hidden"/>
                                      </p:to>
                                    </p:set>
                                  </p:childTnLst>
                                </p:cTn>
                              </p:par>
                              <p:par>
                                <p:cTn id="8126" presetID="1" presetClass="exit" presetSubtype="0" fill="hold" nodeType="withEffect">
                                  <p:stCondLst>
                                    <p:cond delay="0"/>
                                  </p:stCondLst>
                                  <p:childTnLst>
                                    <p:set>
                                      <p:cBhvr>
                                        <p:cTn id="8127" dur="1" fill="hold">
                                          <p:stCondLst>
                                            <p:cond delay="0"/>
                                          </p:stCondLst>
                                        </p:cTn>
                                        <p:tgtEl>
                                          <p:spTgt spid="566"/>
                                        </p:tgtEl>
                                        <p:attrNameLst>
                                          <p:attrName>style.visibility</p:attrName>
                                        </p:attrNameLst>
                                      </p:cBhvr>
                                      <p:to>
                                        <p:strVal val="hidden"/>
                                      </p:to>
                                    </p:set>
                                  </p:childTnLst>
                                </p:cTn>
                              </p:par>
                              <p:par>
                                <p:cTn id="8128" presetID="1" presetClass="exit" presetSubtype="0" fill="hold" nodeType="withEffect">
                                  <p:stCondLst>
                                    <p:cond delay="0"/>
                                  </p:stCondLst>
                                  <p:childTnLst>
                                    <p:set>
                                      <p:cBhvr>
                                        <p:cTn id="8129" dur="1" fill="hold">
                                          <p:stCondLst>
                                            <p:cond delay="0"/>
                                          </p:stCondLst>
                                        </p:cTn>
                                        <p:tgtEl>
                                          <p:spTgt spid="501"/>
                                        </p:tgtEl>
                                        <p:attrNameLst>
                                          <p:attrName>style.visibility</p:attrName>
                                        </p:attrNameLst>
                                      </p:cBhvr>
                                      <p:to>
                                        <p:strVal val="hidden"/>
                                      </p:to>
                                    </p:set>
                                  </p:childTnLst>
                                </p:cTn>
                              </p:par>
                              <p:par>
                                <p:cTn id="8130" presetID="1" presetClass="exit" presetSubtype="0" fill="hold" nodeType="withEffect">
                                  <p:stCondLst>
                                    <p:cond delay="0"/>
                                  </p:stCondLst>
                                  <p:childTnLst>
                                    <p:set>
                                      <p:cBhvr>
                                        <p:cTn id="8131" dur="1" fill="hold">
                                          <p:stCondLst>
                                            <p:cond delay="0"/>
                                          </p:stCondLst>
                                        </p:cTn>
                                        <p:tgtEl>
                                          <p:spTgt spid="500"/>
                                        </p:tgtEl>
                                        <p:attrNameLst>
                                          <p:attrName>style.visibility</p:attrName>
                                        </p:attrNameLst>
                                      </p:cBhvr>
                                      <p:to>
                                        <p:strVal val="hidden"/>
                                      </p:to>
                                    </p:set>
                                  </p:childTnLst>
                                </p:cTn>
                              </p:par>
                              <p:par>
                                <p:cTn id="8132" presetID="1" presetClass="exit" presetSubtype="0" fill="hold" nodeType="withEffect">
                                  <p:stCondLst>
                                    <p:cond delay="0"/>
                                  </p:stCondLst>
                                  <p:childTnLst>
                                    <p:set>
                                      <p:cBhvr>
                                        <p:cTn id="8133" dur="1" fill="hold">
                                          <p:stCondLst>
                                            <p:cond delay="0"/>
                                          </p:stCondLst>
                                        </p:cTn>
                                        <p:tgtEl>
                                          <p:spTgt spid="499"/>
                                        </p:tgtEl>
                                        <p:attrNameLst>
                                          <p:attrName>style.visibility</p:attrName>
                                        </p:attrNameLst>
                                      </p:cBhvr>
                                      <p:to>
                                        <p:strVal val="hidden"/>
                                      </p:to>
                                    </p:set>
                                  </p:childTnLst>
                                </p:cTn>
                              </p:par>
                              <p:par>
                                <p:cTn id="8134" presetID="1" presetClass="exit" presetSubtype="0" fill="hold" nodeType="withEffect">
                                  <p:stCondLst>
                                    <p:cond delay="0"/>
                                  </p:stCondLst>
                                  <p:childTnLst>
                                    <p:set>
                                      <p:cBhvr>
                                        <p:cTn id="8135" dur="1" fill="hold">
                                          <p:stCondLst>
                                            <p:cond delay="0"/>
                                          </p:stCondLst>
                                        </p:cTn>
                                        <p:tgtEl>
                                          <p:spTgt spid="503"/>
                                        </p:tgtEl>
                                        <p:attrNameLst>
                                          <p:attrName>style.visibility</p:attrName>
                                        </p:attrNameLst>
                                      </p:cBhvr>
                                      <p:to>
                                        <p:strVal val="hidden"/>
                                      </p:to>
                                    </p:set>
                                  </p:childTnLst>
                                </p:cTn>
                              </p:par>
                              <p:par>
                                <p:cTn id="8136" presetID="1" presetClass="exit" presetSubtype="0" fill="hold" nodeType="withEffect">
                                  <p:stCondLst>
                                    <p:cond delay="0"/>
                                  </p:stCondLst>
                                  <p:childTnLst>
                                    <p:set>
                                      <p:cBhvr>
                                        <p:cTn id="8137" dur="1" fill="hold">
                                          <p:stCondLst>
                                            <p:cond delay="0"/>
                                          </p:stCondLst>
                                        </p:cTn>
                                        <p:tgtEl>
                                          <p:spTgt spid="508"/>
                                        </p:tgtEl>
                                        <p:attrNameLst>
                                          <p:attrName>style.visibility</p:attrName>
                                        </p:attrNameLst>
                                      </p:cBhvr>
                                      <p:to>
                                        <p:strVal val="hidden"/>
                                      </p:to>
                                    </p:set>
                                  </p:childTnLst>
                                </p:cTn>
                              </p:par>
                              <p:par>
                                <p:cTn id="8138" presetID="1" presetClass="exit" presetSubtype="0" fill="hold" nodeType="withEffect">
                                  <p:stCondLst>
                                    <p:cond delay="0"/>
                                  </p:stCondLst>
                                  <p:childTnLst>
                                    <p:set>
                                      <p:cBhvr>
                                        <p:cTn id="8139" dur="1" fill="hold">
                                          <p:stCondLst>
                                            <p:cond delay="0"/>
                                          </p:stCondLst>
                                        </p:cTn>
                                        <p:tgtEl>
                                          <p:spTgt spid="567"/>
                                        </p:tgtEl>
                                        <p:attrNameLst>
                                          <p:attrName>style.visibility</p:attrName>
                                        </p:attrNameLst>
                                      </p:cBhvr>
                                      <p:to>
                                        <p:strVal val="hidden"/>
                                      </p:to>
                                    </p:set>
                                  </p:childTnLst>
                                </p:cTn>
                              </p:par>
                              <p:par>
                                <p:cTn id="8140" presetID="1" presetClass="exit" presetSubtype="0" fill="hold" nodeType="withEffect">
                                  <p:stCondLst>
                                    <p:cond delay="0"/>
                                  </p:stCondLst>
                                  <p:childTnLst>
                                    <p:set>
                                      <p:cBhvr>
                                        <p:cTn id="8141" dur="1" fill="hold">
                                          <p:stCondLst>
                                            <p:cond delay="0"/>
                                          </p:stCondLst>
                                        </p:cTn>
                                        <p:tgtEl>
                                          <p:spTgt spid="567"/>
                                        </p:tgtEl>
                                        <p:attrNameLst>
                                          <p:attrName>style.visibility</p:attrName>
                                        </p:attrNameLst>
                                      </p:cBhvr>
                                      <p:to>
                                        <p:strVal val="hidden"/>
                                      </p:to>
                                    </p:set>
                                  </p:childTnLst>
                                </p:cTn>
                              </p:par>
                              <p:par>
                                <p:cTn id="8142" presetID="1" presetClass="exit" presetSubtype="0" fill="hold" nodeType="withEffect">
                                  <p:stCondLst>
                                    <p:cond delay="0"/>
                                  </p:stCondLst>
                                  <p:childTnLst>
                                    <p:set>
                                      <p:cBhvr>
                                        <p:cTn id="8143" dur="1" fill="hold">
                                          <p:stCondLst>
                                            <p:cond delay="0"/>
                                          </p:stCondLst>
                                        </p:cTn>
                                        <p:tgtEl>
                                          <p:spTgt spid="567"/>
                                        </p:tgtEl>
                                        <p:attrNameLst>
                                          <p:attrName>style.visibility</p:attrName>
                                        </p:attrNameLst>
                                      </p:cBhvr>
                                      <p:to>
                                        <p:strVal val="hidden"/>
                                      </p:to>
                                    </p:set>
                                  </p:childTnLst>
                                </p:cTn>
                              </p:par>
                              <p:par>
                                <p:cTn id="8144" presetID="1" presetClass="exit" presetSubtype="0" fill="hold" nodeType="withEffect">
                                  <p:stCondLst>
                                    <p:cond delay="0"/>
                                  </p:stCondLst>
                                  <p:childTnLst>
                                    <p:set>
                                      <p:cBhvr>
                                        <p:cTn id="8145" dur="1" fill="hold">
                                          <p:stCondLst>
                                            <p:cond delay="0"/>
                                          </p:stCondLst>
                                        </p:cTn>
                                        <p:tgtEl>
                                          <p:spTgt spid="567"/>
                                        </p:tgtEl>
                                        <p:attrNameLst>
                                          <p:attrName>style.visibility</p:attrName>
                                        </p:attrNameLst>
                                      </p:cBhvr>
                                      <p:to>
                                        <p:strVal val="hidden"/>
                                      </p:to>
                                    </p:set>
                                  </p:childTnLst>
                                </p:cTn>
                              </p:par>
                              <p:par>
                                <p:cTn id="8146" presetID="1" presetClass="exit" presetSubtype="0" fill="hold" nodeType="withEffect">
                                  <p:stCondLst>
                                    <p:cond delay="0"/>
                                  </p:stCondLst>
                                  <p:childTnLst>
                                    <p:set>
                                      <p:cBhvr>
                                        <p:cTn id="8147" dur="1" fill="hold">
                                          <p:stCondLst>
                                            <p:cond delay="0"/>
                                          </p:stCondLst>
                                        </p:cTn>
                                        <p:tgtEl>
                                          <p:spTgt spid="567"/>
                                        </p:tgtEl>
                                        <p:attrNameLst>
                                          <p:attrName>style.visibility</p:attrName>
                                        </p:attrNameLst>
                                      </p:cBhvr>
                                      <p:to>
                                        <p:strVal val="hidden"/>
                                      </p:to>
                                    </p:set>
                                  </p:childTnLst>
                                </p:cTn>
                              </p:par>
                              <p:par>
                                <p:cTn id="8148" presetID="1" presetClass="exit" presetSubtype="0" fill="hold" nodeType="withEffect">
                                  <p:stCondLst>
                                    <p:cond delay="0"/>
                                  </p:stCondLst>
                                  <p:childTnLst>
                                    <p:set>
                                      <p:cBhvr>
                                        <p:cTn id="8149" dur="1" fill="hold">
                                          <p:stCondLst>
                                            <p:cond delay="0"/>
                                          </p:stCondLst>
                                        </p:cTn>
                                        <p:tgtEl>
                                          <p:spTgt spid="511"/>
                                        </p:tgtEl>
                                        <p:attrNameLst>
                                          <p:attrName>style.visibility</p:attrName>
                                        </p:attrNameLst>
                                      </p:cBhvr>
                                      <p:to>
                                        <p:strVal val="hidden"/>
                                      </p:to>
                                    </p:set>
                                  </p:childTnLst>
                                </p:cTn>
                              </p:par>
                              <p:par>
                                <p:cTn id="8150" presetID="1" presetClass="exit" presetSubtype="0" fill="hold" nodeType="withEffect">
                                  <p:stCondLst>
                                    <p:cond delay="0"/>
                                  </p:stCondLst>
                                  <p:childTnLst>
                                    <p:set>
                                      <p:cBhvr>
                                        <p:cTn id="8151" dur="1" fill="hold">
                                          <p:stCondLst>
                                            <p:cond delay="0"/>
                                          </p:stCondLst>
                                        </p:cTn>
                                        <p:tgtEl>
                                          <p:spTgt spid="510"/>
                                        </p:tgtEl>
                                        <p:attrNameLst>
                                          <p:attrName>style.visibility</p:attrName>
                                        </p:attrNameLst>
                                      </p:cBhvr>
                                      <p:to>
                                        <p:strVal val="hidden"/>
                                      </p:to>
                                    </p:set>
                                  </p:childTnLst>
                                </p:cTn>
                              </p:par>
                              <p:par>
                                <p:cTn id="8152" presetID="1" presetClass="exit" presetSubtype="0" fill="hold" nodeType="withEffect">
                                  <p:stCondLst>
                                    <p:cond delay="0"/>
                                  </p:stCondLst>
                                  <p:childTnLst>
                                    <p:set>
                                      <p:cBhvr>
                                        <p:cTn id="8153" dur="1" fill="hold">
                                          <p:stCondLst>
                                            <p:cond delay="0"/>
                                          </p:stCondLst>
                                        </p:cTn>
                                        <p:tgtEl>
                                          <p:spTgt spid="509"/>
                                        </p:tgtEl>
                                        <p:attrNameLst>
                                          <p:attrName>style.visibility</p:attrName>
                                        </p:attrNameLst>
                                      </p:cBhvr>
                                      <p:to>
                                        <p:strVal val="hidden"/>
                                      </p:to>
                                    </p:set>
                                  </p:childTnLst>
                                </p:cTn>
                              </p:par>
                              <p:par>
                                <p:cTn id="8154" presetID="1" presetClass="exit" presetSubtype="0" fill="hold" nodeType="withEffect">
                                  <p:stCondLst>
                                    <p:cond delay="0"/>
                                  </p:stCondLst>
                                  <p:childTnLst>
                                    <p:set>
                                      <p:cBhvr>
                                        <p:cTn id="8155" dur="1" fill="hold">
                                          <p:stCondLst>
                                            <p:cond delay="0"/>
                                          </p:stCondLst>
                                        </p:cTn>
                                        <p:tgtEl>
                                          <p:spTgt spid="513"/>
                                        </p:tgtEl>
                                        <p:attrNameLst>
                                          <p:attrName>style.visibility</p:attrName>
                                        </p:attrNameLst>
                                      </p:cBhvr>
                                      <p:to>
                                        <p:strVal val="hidden"/>
                                      </p:to>
                                    </p:set>
                                  </p:childTnLst>
                                </p:cTn>
                              </p:par>
                              <p:par>
                                <p:cTn id="8156" presetID="1" presetClass="exit" presetSubtype="0" fill="hold" nodeType="withEffect">
                                  <p:stCondLst>
                                    <p:cond delay="0"/>
                                  </p:stCondLst>
                                  <p:childTnLst>
                                    <p:set>
                                      <p:cBhvr>
                                        <p:cTn id="8157" dur="1" fill="hold">
                                          <p:stCondLst>
                                            <p:cond delay="0"/>
                                          </p:stCondLst>
                                        </p:cTn>
                                        <p:tgtEl>
                                          <p:spTgt spid="518"/>
                                        </p:tgtEl>
                                        <p:attrNameLst>
                                          <p:attrName>style.visibility</p:attrName>
                                        </p:attrNameLst>
                                      </p:cBhvr>
                                      <p:to>
                                        <p:strVal val="hidden"/>
                                      </p:to>
                                    </p:set>
                                  </p:childTnLst>
                                </p:cTn>
                              </p:par>
                              <p:par>
                                <p:cTn id="8158" presetID="1" presetClass="exit" presetSubtype="0" fill="hold" nodeType="withEffect">
                                  <p:stCondLst>
                                    <p:cond delay="0"/>
                                  </p:stCondLst>
                                  <p:childTnLst>
                                    <p:set>
                                      <p:cBhvr>
                                        <p:cTn id="8159" dur="1" fill="hold">
                                          <p:stCondLst>
                                            <p:cond delay="0"/>
                                          </p:stCondLst>
                                        </p:cTn>
                                        <p:tgtEl>
                                          <p:spTgt spid="568"/>
                                        </p:tgtEl>
                                        <p:attrNameLst>
                                          <p:attrName>style.visibility</p:attrName>
                                        </p:attrNameLst>
                                      </p:cBhvr>
                                      <p:to>
                                        <p:strVal val="hidden"/>
                                      </p:to>
                                    </p:set>
                                  </p:childTnLst>
                                </p:cTn>
                              </p:par>
                              <p:par>
                                <p:cTn id="8160" presetID="1" presetClass="exit" presetSubtype="0" fill="hold" nodeType="withEffect">
                                  <p:stCondLst>
                                    <p:cond delay="0"/>
                                  </p:stCondLst>
                                  <p:childTnLst>
                                    <p:set>
                                      <p:cBhvr>
                                        <p:cTn id="8161" dur="1" fill="hold">
                                          <p:stCondLst>
                                            <p:cond delay="0"/>
                                          </p:stCondLst>
                                        </p:cTn>
                                        <p:tgtEl>
                                          <p:spTgt spid="568"/>
                                        </p:tgtEl>
                                        <p:attrNameLst>
                                          <p:attrName>style.visibility</p:attrName>
                                        </p:attrNameLst>
                                      </p:cBhvr>
                                      <p:to>
                                        <p:strVal val="hidden"/>
                                      </p:to>
                                    </p:set>
                                  </p:childTnLst>
                                </p:cTn>
                              </p:par>
                              <p:par>
                                <p:cTn id="8162" presetID="1" presetClass="exit" presetSubtype="0" fill="hold" nodeType="withEffect">
                                  <p:stCondLst>
                                    <p:cond delay="0"/>
                                  </p:stCondLst>
                                  <p:childTnLst>
                                    <p:set>
                                      <p:cBhvr>
                                        <p:cTn id="8163" dur="1" fill="hold">
                                          <p:stCondLst>
                                            <p:cond delay="0"/>
                                          </p:stCondLst>
                                        </p:cTn>
                                        <p:tgtEl>
                                          <p:spTgt spid="568"/>
                                        </p:tgtEl>
                                        <p:attrNameLst>
                                          <p:attrName>style.visibility</p:attrName>
                                        </p:attrNameLst>
                                      </p:cBhvr>
                                      <p:to>
                                        <p:strVal val="hidden"/>
                                      </p:to>
                                    </p:set>
                                  </p:childTnLst>
                                </p:cTn>
                              </p:par>
                              <p:par>
                                <p:cTn id="8164" presetID="1" presetClass="exit" presetSubtype="0" fill="hold" nodeType="withEffect">
                                  <p:stCondLst>
                                    <p:cond delay="0"/>
                                  </p:stCondLst>
                                  <p:childTnLst>
                                    <p:set>
                                      <p:cBhvr>
                                        <p:cTn id="8165" dur="1" fill="hold">
                                          <p:stCondLst>
                                            <p:cond delay="0"/>
                                          </p:stCondLst>
                                        </p:cTn>
                                        <p:tgtEl>
                                          <p:spTgt spid="568"/>
                                        </p:tgtEl>
                                        <p:attrNameLst>
                                          <p:attrName>style.visibility</p:attrName>
                                        </p:attrNameLst>
                                      </p:cBhvr>
                                      <p:to>
                                        <p:strVal val="hidden"/>
                                      </p:to>
                                    </p:set>
                                  </p:childTnLst>
                                </p:cTn>
                              </p:par>
                              <p:par>
                                <p:cTn id="8166" presetID="1" presetClass="exit" presetSubtype="0" fill="hold" nodeType="withEffect">
                                  <p:stCondLst>
                                    <p:cond delay="0"/>
                                  </p:stCondLst>
                                  <p:childTnLst>
                                    <p:set>
                                      <p:cBhvr>
                                        <p:cTn id="8167" dur="1" fill="hold">
                                          <p:stCondLst>
                                            <p:cond delay="0"/>
                                          </p:stCondLst>
                                        </p:cTn>
                                        <p:tgtEl>
                                          <p:spTgt spid="568"/>
                                        </p:tgtEl>
                                        <p:attrNameLst>
                                          <p:attrName>style.visibility</p:attrName>
                                        </p:attrNameLst>
                                      </p:cBhvr>
                                      <p:to>
                                        <p:strVal val="hidden"/>
                                      </p:to>
                                    </p:set>
                                  </p:childTnLst>
                                </p:cTn>
                              </p:par>
                              <p:par>
                                <p:cTn id="8168" presetID="1" presetClass="exit" presetSubtype="0" fill="hold" nodeType="withEffect">
                                  <p:stCondLst>
                                    <p:cond delay="0"/>
                                  </p:stCondLst>
                                  <p:childTnLst>
                                    <p:set>
                                      <p:cBhvr>
                                        <p:cTn id="8169" dur="1" fill="hold">
                                          <p:stCondLst>
                                            <p:cond delay="0"/>
                                          </p:stCondLst>
                                        </p:cTn>
                                        <p:tgtEl>
                                          <p:spTgt spid="521"/>
                                        </p:tgtEl>
                                        <p:attrNameLst>
                                          <p:attrName>style.visibility</p:attrName>
                                        </p:attrNameLst>
                                      </p:cBhvr>
                                      <p:to>
                                        <p:strVal val="hidden"/>
                                      </p:to>
                                    </p:set>
                                  </p:childTnLst>
                                </p:cTn>
                              </p:par>
                              <p:par>
                                <p:cTn id="8170" presetID="1" presetClass="exit" presetSubtype="0" fill="hold" nodeType="withEffect">
                                  <p:stCondLst>
                                    <p:cond delay="0"/>
                                  </p:stCondLst>
                                  <p:childTnLst>
                                    <p:set>
                                      <p:cBhvr>
                                        <p:cTn id="8171" dur="1" fill="hold">
                                          <p:stCondLst>
                                            <p:cond delay="0"/>
                                          </p:stCondLst>
                                        </p:cTn>
                                        <p:tgtEl>
                                          <p:spTgt spid="520"/>
                                        </p:tgtEl>
                                        <p:attrNameLst>
                                          <p:attrName>style.visibility</p:attrName>
                                        </p:attrNameLst>
                                      </p:cBhvr>
                                      <p:to>
                                        <p:strVal val="hidden"/>
                                      </p:to>
                                    </p:set>
                                  </p:childTnLst>
                                </p:cTn>
                              </p:par>
                              <p:par>
                                <p:cTn id="8172" presetID="1" presetClass="exit" presetSubtype="0" fill="hold" nodeType="withEffect">
                                  <p:stCondLst>
                                    <p:cond delay="0"/>
                                  </p:stCondLst>
                                  <p:childTnLst>
                                    <p:set>
                                      <p:cBhvr>
                                        <p:cTn id="8173" dur="1" fill="hold">
                                          <p:stCondLst>
                                            <p:cond delay="0"/>
                                          </p:stCondLst>
                                        </p:cTn>
                                        <p:tgtEl>
                                          <p:spTgt spid="519"/>
                                        </p:tgtEl>
                                        <p:attrNameLst>
                                          <p:attrName>style.visibility</p:attrName>
                                        </p:attrNameLst>
                                      </p:cBhvr>
                                      <p:to>
                                        <p:strVal val="hidden"/>
                                      </p:to>
                                    </p:set>
                                  </p:childTnLst>
                                </p:cTn>
                              </p:par>
                              <p:par>
                                <p:cTn id="8174" presetID="1" presetClass="exit" presetSubtype="0" fill="hold" nodeType="withEffect">
                                  <p:stCondLst>
                                    <p:cond delay="0"/>
                                  </p:stCondLst>
                                  <p:childTnLst>
                                    <p:set>
                                      <p:cBhvr>
                                        <p:cTn id="8175" dur="1" fill="hold">
                                          <p:stCondLst>
                                            <p:cond delay="0"/>
                                          </p:stCondLst>
                                        </p:cTn>
                                        <p:tgtEl>
                                          <p:spTgt spid="523"/>
                                        </p:tgtEl>
                                        <p:attrNameLst>
                                          <p:attrName>style.visibility</p:attrName>
                                        </p:attrNameLst>
                                      </p:cBhvr>
                                      <p:to>
                                        <p:strVal val="hidden"/>
                                      </p:to>
                                    </p:set>
                                  </p:childTnLst>
                                </p:cTn>
                              </p:par>
                              <p:par>
                                <p:cTn id="8176" presetID="1" presetClass="exit" presetSubtype="0" fill="hold" nodeType="withEffect">
                                  <p:stCondLst>
                                    <p:cond delay="0"/>
                                  </p:stCondLst>
                                  <p:childTnLst>
                                    <p:set>
                                      <p:cBhvr>
                                        <p:cTn id="8177" dur="1" fill="hold">
                                          <p:stCondLst>
                                            <p:cond delay="0"/>
                                          </p:stCondLst>
                                        </p:cTn>
                                        <p:tgtEl>
                                          <p:spTgt spid="528"/>
                                        </p:tgtEl>
                                        <p:attrNameLst>
                                          <p:attrName>style.visibility</p:attrName>
                                        </p:attrNameLst>
                                      </p:cBhvr>
                                      <p:to>
                                        <p:strVal val="hidden"/>
                                      </p:to>
                                    </p:set>
                                  </p:childTnLst>
                                </p:cTn>
                              </p:par>
                              <p:par>
                                <p:cTn id="8178" presetID="1" presetClass="exit" presetSubtype="0" fill="hold" nodeType="withEffect">
                                  <p:stCondLst>
                                    <p:cond delay="0"/>
                                  </p:stCondLst>
                                  <p:childTnLst>
                                    <p:set>
                                      <p:cBhvr>
                                        <p:cTn id="8179" dur="1" fill="hold">
                                          <p:stCondLst>
                                            <p:cond delay="0"/>
                                          </p:stCondLst>
                                        </p:cTn>
                                        <p:tgtEl>
                                          <p:spTgt spid="569"/>
                                        </p:tgtEl>
                                        <p:attrNameLst>
                                          <p:attrName>style.visibility</p:attrName>
                                        </p:attrNameLst>
                                      </p:cBhvr>
                                      <p:to>
                                        <p:strVal val="hidden"/>
                                      </p:to>
                                    </p:set>
                                  </p:childTnLst>
                                </p:cTn>
                              </p:par>
                              <p:par>
                                <p:cTn id="8180" presetID="1" presetClass="exit" presetSubtype="0" fill="hold" nodeType="withEffect">
                                  <p:stCondLst>
                                    <p:cond delay="0"/>
                                  </p:stCondLst>
                                  <p:childTnLst>
                                    <p:set>
                                      <p:cBhvr>
                                        <p:cTn id="8181" dur="1" fill="hold">
                                          <p:stCondLst>
                                            <p:cond delay="0"/>
                                          </p:stCondLst>
                                        </p:cTn>
                                        <p:tgtEl>
                                          <p:spTgt spid="569"/>
                                        </p:tgtEl>
                                        <p:attrNameLst>
                                          <p:attrName>style.visibility</p:attrName>
                                        </p:attrNameLst>
                                      </p:cBhvr>
                                      <p:to>
                                        <p:strVal val="hidden"/>
                                      </p:to>
                                    </p:set>
                                  </p:childTnLst>
                                </p:cTn>
                              </p:par>
                              <p:par>
                                <p:cTn id="8182" presetID="1" presetClass="exit" presetSubtype="0" fill="hold" nodeType="withEffect">
                                  <p:stCondLst>
                                    <p:cond delay="0"/>
                                  </p:stCondLst>
                                  <p:childTnLst>
                                    <p:set>
                                      <p:cBhvr>
                                        <p:cTn id="8183" dur="1" fill="hold">
                                          <p:stCondLst>
                                            <p:cond delay="0"/>
                                          </p:stCondLst>
                                        </p:cTn>
                                        <p:tgtEl>
                                          <p:spTgt spid="569"/>
                                        </p:tgtEl>
                                        <p:attrNameLst>
                                          <p:attrName>style.visibility</p:attrName>
                                        </p:attrNameLst>
                                      </p:cBhvr>
                                      <p:to>
                                        <p:strVal val="hidden"/>
                                      </p:to>
                                    </p:set>
                                  </p:childTnLst>
                                </p:cTn>
                              </p:par>
                              <p:par>
                                <p:cTn id="8184" presetID="1" presetClass="exit" presetSubtype="0" fill="hold" nodeType="withEffect">
                                  <p:stCondLst>
                                    <p:cond delay="0"/>
                                  </p:stCondLst>
                                  <p:childTnLst>
                                    <p:set>
                                      <p:cBhvr>
                                        <p:cTn id="8185" dur="1" fill="hold">
                                          <p:stCondLst>
                                            <p:cond delay="0"/>
                                          </p:stCondLst>
                                        </p:cTn>
                                        <p:tgtEl>
                                          <p:spTgt spid="569"/>
                                        </p:tgtEl>
                                        <p:attrNameLst>
                                          <p:attrName>style.visibility</p:attrName>
                                        </p:attrNameLst>
                                      </p:cBhvr>
                                      <p:to>
                                        <p:strVal val="hidden"/>
                                      </p:to>
                                    </p:set>
                                  </p:childTnLst>
                                </p:cTn>
                              </p:par>
                              <p:par>
                                <p:cTn id="8186" presetID="1" presetClass="exit" presetSubtype="0" fill="hold" nodeType="withEffect">
                                  <p:stCondLst>
                                    <p:cond delay="0"/>
                                  </p:stCondLst>
                                  <p:childTnLst>
                                    <p:set>
                                      <p:cBhvr>
                                        <p:cTn id="8187" dur="1" fill="hold">
                                          <p:stCondLst>
                                            <p:cond delay="0"/>
                                          </p:stCondLst>
                                        </p:cTn>
                                        <p:tgtEl>
                                          <p:spTgt spid="569"/>
                                        </p:tgtEl>
                                        <p:attrNameLst>
                                          <p:attrName>style.visibility</p:attrName>
                                        </p:attrNameLst>
                                      </p:cBhvr>
                                      <p:to>
                                        <p:strVal val="hidden"/>
                                      </p:to>
                                    </p:set>
                                  </p:childTnLst>
                                </p:cTn>
                              </p:par>
                              <p:par>
                                <p:cTn id="8188" presetID="1" presetClass="exit" presetSubtype="0" fill="hold" nodeType="withEffect">
                                  <p:stCondLst>
                                    <p:cond delay="0"/>
                                  </p:stCondLst>
                                  <p:childTnLst>
                                    <p:set>
                                      <p:cBhvr>
                                        <p:cTn id="8189" dur="1" fill="hold">
                                          <p:stCondLst>
                                            <p:cond delay="0"/>
                                          </p:stCondLst>
                                        </p:cTn>
                                        <p:tgtEl>
                                          <p:spTgt spid="531"/>
                                        </p:tgtEl>
                                        <p:attrNameLst>
                                          <p:attrName>style.visibility</p:attrName>
                                        </p:attrNameLst>
                                      </p:cBhvr>
                                      <p:to>
                                        <p:strVal val="hidden"/>
                                      </p:to>
                                    </p:set>
                                  </p:childTnLst>
                                </p:cTn>
                              </p:par>
                              <p:par>
                                <p:cTn id="8190" presetID="1" presetClass="exit" presetSubtype="0" fill="hold" nodeType="withEffect">
                                  <p:stCondLst>
                                    <p:cond delay="0"/>
                                  </p:stCondLst>
                                  <p:childTnLst>
                                    <p:set>
                                      <p:cBhvr>
                                        <p:cTn id="8191" dur="1" fill="hold">
                                          <p:stCondLst>
                                            <p:cond delay="0"/>
                                          </p:stCondLst>
                                        </p:cTn>
                                        <p:tgtEl>
                                          <p:spTgt spid="530"/>
                                        </p:tgtEl>
                                        <p:attrNameLst>
                                          <p:attrName>style.visibility</p:attrName>
                                        </p:attrNameLst>
                                      </p:cBhvr>
                                      <p:to>
                                        <p:strVal val="hidden"/>
                                      </p:to>
                                    </p:set>
                                  </p:childTnLst>
                                </p:cTn>
                              </p:par>
                              <p:par>
                                <p:cTn id="8192" presetID="1" presetClass="exit" presetSubtype="0" fill="hold" nodeType="withEffect">
                                  <p:stCondLst>
                                    <p:cond delay="0"/>
                                  </p:stCondLst>
                                  <p:childTnLst>
                                    <p:set>
                                      <p:cBhvr>
                                        <p:cTn id="8193" dur="1" fill="hold">
                                          <p:stCondLst>
                                            <p:cond delay="0"/>
                                          </p:stCondLst>
                                        </p:cTn>
                                        <p:tgtEl>
                                          <p:spTgt spid="529"/>
                                        </p:tgtEl>
                                        <p:attrNameLst>
                                          <p:attrName>style.visibility</p:attrName>
                                        </p:attrNameLst>
                                      </p:cBhvr>
                                      <p:to>
                                        <p:strVal val="hidden"/>
                                      </p:to>
                                    </p:set>
                                  </p:childTnLst>
                                </p:cTn>
                              </p:par>
                              <p:par>
                                <p:cTn id="8194" presetID="1" presetClass="exit" presetSubtype="0" fill="hold" nodeType="withEffect">
                                  <p:stCondLst>
                                    <p:cond delay="0"/>
                                  </p:stCondLst>
                                  <p:childTnLst>
                                    <p:set>
                                      <p:cBhvr>
                                        <p:cTn id="8195" dur="1" fill="hold">
                                          <p:stCondLst>
                                            <p:cond delay="0"/>
                                          </p:stCondLst>
                                        </p:cTn>
                                        <p:tgtEl>
                                          <p:spTgt spid="533"/>
                                        </p:tgtEl>
                                        <p:attrNameLst>
                                          <p:attrName>style.visibility</p:attrName>
                                        </p:attrNameLst>
                                      </p:cBhvr>
                                      <p:to>
                                        <p:strVal val="hidden"/>
                                      </p:to>
                                    </p:set>
                                  </p:childTnLst>
                                </p:cTn>
                              </p:par>
                              <p:par>
                                <p:cTn id="8196" presetID="1" presetClass="exit" presetSubtype="0" fill="hold" nodeType="withEffect">
                                  <p:stCondLst>
                                    <p:cond delay="0"/>
                                  </p:stCondLst>
                                  <p:childTnLst>
                                    <p:set>
                                      <p:cBhvr>
                                        <p:cTn id="8197" dur="1" fill="hold">
                                          <p:stCondLst>
                                            <p:cond delay="0"/>
                                          </p:stCondLst>
                                        </p:cTn>
                                        <p:tgtEl>
                                          <p:spTgt spid="538"/>
                                        </p:tgtEl>
                                        <p:attrNameLst>
                                          <p:attrName>style.visibility</p:attrName>
                                        </p:attrNameLst>
                                      </p:cBhvr>
                                      <p:to>
                                        <p:strVal val="hidden"/>
                                      </p:to>
                                    </p:set>
                                  </p:childTnLst>
                                </p:cTn>
                              </p:par>
                              <p:par>
                                <p:cTn id="8198" presetID="1" presetClass="exit" presetSubtype="0" fill="hold" nodeType="withEffect">
                                  <p:stCondLst>
                                    <p:cond delay="0"/>
                                  </p:stCondLst>
                                  <p:childTnLst>
                                    <p:set>
                                      <p:cBhvr>
                                        <p:cTn id="8199" dur="1" fill="hold">
                                          <p:stCondLst>
                                            <p:cond delay="0"/>
                                          </p:stCondLst>
                                        </p:cTn>
                                        <p:tgtEl>
                                          <p:spTgt spid="570"/>
                                        </p:tgtEl>
                                        <p:attrNameLst>
                                          <p:attrName>style.visibility</p:attrName>
                                        </p:attrNameLst>
                                      </p:cBhvr>
                                      <p:to>
                                        <p:strVal val="hidden"/>
                                      </p:to>
                                    </p:set>
                                  </p:childTnLst>
                                </p:cTn>
                              </p:par>
                              <p:par>
                                <p:cTn id="8200" presetID="1" presetClass="exit" presetSubtype="0" fill="hold" nodeType="withEffect">
                                  <p:stCondLst>
                                    <p:cond delay="0"/>
                                  </p:stCondLst>
                                  <p:childTnLst>
                                    <p:set>
                                      <p:cBhvr>
                                        <p:cTn id="8201" dur="1" fill="hold">
                                          <p:stCondLst>
                                            <p:cond delay="0"/>
                                          </p:stCondLst>
                                        </p:cTn>
                                        <p:tgtEl>
                                          <p:spTgt spid="570"/>
                                        </p:tgtEl>
                                        <p:attrNameLst>
                                          <p:attrName>style.visibility</p:attrName>
                                        </p:attrNameLst>
                                      </p:cBhvr>
                                      <p:to>
                                        <p:strVal val="hidden"/>
                                      </p:to>
                                    </p:set>
                                  </p:childTnLst>
                                </p:cTn>
                              </p:par>
                              <p:par>
                                <p:cTn id="8202" presetID="1" presetClass="exit" presetSubtype="0" fill="hold" nodeType="withEffect">
                                  <p:stCondLst>
                                    <p:cond delay="0"/>
                                  </p:stCondLst>
                                  <p:childTnLst>
                                    <p:set>
                                      <p:cBhvr>
                                        <p:cTn id="8203" dur="1" fill="hold">
                                          <p:stCondLst>
                                            <p:cond delay="0"/>
                                          </p:stCondLst>
                                        </p:cTn>
                                        <p:tgtEl>
                                          <p:spTgt spid="570"/>
                                        </p:tgtEl>
                                        <p:attrNameLst>
                                          <p:attrName>style.visibility</p:attrName>
                                        </p:attrNameLst>
                                      </p:cBhvr>
                                      <p:to>
                                        <p:strVal val="hidden"/>
                                      </p:to>
                                    </p:set>
                                  </p:childTnLst>
                                </p:cTn>
                              </p:par>
                              <p:par>
                                <p:cTn id="8204" presetID="1" presetClass="exit" presetSubtype="0" fill="hold" nodeType="withEffect">
                                  <p:stCondLst>
                                    <p:cond delay="0"/>
                                  </p:stCondLst>
                                  <p:childTnLst>
                                    <p:set>
                                      <p:cBhvr>
                                        <p:cTn id="8205" dur="1" fill="hold">
                                          <p:stCondLst>
                                            <p:cond delay="0"/>
                                          </p:stCondLst>
                                        </p:cTn>
                                        <p:tgtEl>
                                          <p:spTgt spid="570"/>
                                        </p:tgtEl>
                                        <p:attrNameLst>
                                          <p:attrName>style.visibility</p:attrName>
                                        </p:attrNameLst>
                                      </p:cBhvr>
                                      <p:to>
                                        <p:strVal val="hidden"/>
                                      </p:to>
                                    </p:set>
                                  </p:childTnLst>
                                </p:cTn>
                              </p:par>
                              <p:par>
                                <p:cTn id="8206" presetID="1" presetClass="exit" presetSubtype="0" fill="hold" nodeType="withEffect">
                                  <p:stCondLst>
                                    <p:cond delay="0"/>
                                  </p:stCondLst>
                                  <p:childTnLst>
                                    <p:set>
                                      <p:cBhvr>
                                        <p:cTn id="8207" dur="1" fill="hold">
                                          <p:stCondLst>
                                            <p:cond delay="0"/>
                                          </p:stCondLst>
                                        </p:cTn>
                                        <p:tgtEl>
                                          <p:spTgt spid="570"/>
                                        </p:tgtEl>
                                        <p:attrNameLst>
                                          <p:attrName>style.visibility</p:attrName>
                                        </p:attrNameLst>
                                      </p:cBhvr>
                                      <p:to>
                                        <p:strVal val="hidden"/>
                                      </p:to>
                                    </p:set>
                                  </p:childTnLst>
                                </p:cTn>
                              </p:par>
                              <p:par>
                                <p:cTn id="8208" presetID="1" presetClass="exit" presetSubtype="0" fill="hold" nodeType="withEffect">
                                  <p:stCondLst>
                                    <p:cond delay="0"/>
                                  </p:stCondLst>
                                  <p:childTnLst>
                                    <p:set>
                                      <p:cBhvr>
                                        <p:cTn id="8209" dur="1" fill="hold">
                                          <p:stCondLst>
                                            <p:cond delay="0"/>
                                          </p:stCondLst>
                                        </p:cTn>
                                        <p:tgtEl>
                                          <p:spTgt spid="540"/>
                                        </p:tgtEl>
                                        <p:attrNameLst>
                                          <p:attrName>style.visibility</p:attrName>
                                        </p:attrNameLst>
                                      </p:cBhvr>
                                      <p:to>
                                        <p:strVal val="hidden"/>
                                      </p:to>
                                    </p:set>
                                  </p:childTnLst>
                                </p:cTn>
                              </p:par>
                              <p:par>
                                <p:cTn id="8210" presetID="1" presetClass="exit" presetSubtype="0" fill="hold" nodeType="withEffect">
                                  <p:stCondLst>
                                    <p:cond delay="0"/>
                                  </p:stCondLst>
                                  <p:childTnLst>
                                    <p:set>
                                      <p:cBhvr>
                                        <p:cTn id="8211" dur="1" fill="hold">
                                          <p:stCondLst>
                                            <p:cond delay="0"/>
                                          </p:stCondLst>
                                        </p:cTn>
                                        <p:tgtEl>
                                          <p:spTgt spid="350"/>
                                        </p:tgtEl>
                                        <p:attrNameLst>
                                          <p:attrName>style.visibility</p:attrName>
                                        </p:attrNameLst>
                                      </p:cBhvr>
                                      <p:to>
                                        <p:strVal val="hidden"/>
                                      </p:to>
                                    </p:set>
                                  </p:childTnLst>
                                </p:cTn>
                              </p:par>
                              <p:par>
                                <p:cTn id="8212" presetID="1" presetClass="exit" presetSubtype="0" fill="hold" nodeType="withEffect">
                                  <p:stCondLst>
                                    <p:cond delay="0"/>
                                  </p:stCondLst>
                                  <p:childTnLst>
                                    <p:set>
                                      <p:cBhvr>
                                        <p:cTn id="8213" dur="1" fill="hold">
                                          <p:stCondLst>
                                            <p:cond delay="0"/>
                                          </p:stCondLst>
                                        </p:cTn>
                                        <p:tgtEl>
                                          <p:spTgt spid="539"/>
                                        </p:tgtEl>
                                        <p:attrNameLst>
                                          <p:attrName>style.visibility</p:attrName>
                                        </p:attrNameLst>
                                      </p:cBhvr>
                                      <p:to>
                                        <p:strVal val="hidden"/>
                                      </p:to>
                                    </p:set>
                                  </p:childTnLst>
                                </p:cTn>
                              </p:par>
                              <p:par>
                                <p:cTn id="8214" presetID="1" presetClass="exit" presetSubtype="0" fill="hold" nodeType="withEffect">
                                  <p:stCondLst>
                                    <p:cond delay="0"/>
                                  </p:stCondLst>
                                  <p:childTnLst>
                                    <p:set>
                                      <p:cBhvr>
                                        <p:cTn id="8215" dur="1" fill="hold">
                                          <p:stCondLst>
                                            <p:cond delay="0"/>
                                          </p:stCondLst>
                                        </p:cTn>
                                        <p:tgtEl>
                                          <p:spTgt spid="547"/>
                                        </p:tgtEl>
                                        <p:attrNameLst>
                                          <p:attrName>style.visibility</p:attrName>
                                        </p:attrNameLst>
                                      </p:cBhvr>
                                      <p:to>
                                        <p:strVal val="hidden"/>
                                      </p:to>
                                    </p:set>
                                  </p:childTnLst>
                                </p:cTn>
                              </p:par>
                              <p:par>
                                <p:cTn id="8216" presetID="1" presetClass="exit" presetSubtype="0" fill="hold" nodeType="withEffect">
                                  <p:stCondLst>
                                    <p:cond delay="0"/>
                                  </p:stCondLst>
                                  <p:childTnLst>
                                    <p:set>
                                      <p:cBhvr>
                                        <p:cTn id="8217" dur="1" fill="hold">
                                          <p:stCondLst>
                                            <p:cond delay="0"/>
                                          </p:stCondLst>
                                        </p:cTn>
                                        <p:tgtEl>
                                          <p:spTgt spid="546"/>
                                        </p:tgtEl>
                                        <p:attrNameLst>
                                          <p:attrName>style.visibility</p:attrName>
                                        </p:attrNameLst>
                                      </p:cBhvr>
                                      <p:to>
                                        <p:strVal val="hidden"/>
                                      </p:to>
                                    </p:set>
                                  </p:childTnLst>
                                </p:cTn>
                              </p:par>
                              <p:par>
                                <p:cTn id="8218" presetID="1" presetClass="exit" presetSubtype="0" fill="hold" nodeType="withEffect">
                                  <p:stCondLst>
                                    <p:cond delay="0"/>
                                  </p:stCondLst>
                                  <p:childTnLst>
                                    <p:set>
                                      <p:cBhvr>
                                        <p:cTn id="8219" dur="1" fill="hold">
                                          <p:stCondLst>
                                            <p:cond delay="0"/>
                                          </p:stCondLst>
                                        </p:cTn>
                                        <p:tgtEl>
                                          <p:spTgt spid="571"/>
                                        </p:tgtEl>
                                        <p:attrNameLst>
                                          <p:attrName>style.visibility</p:attrName>
                                        </p:attrNameLst>
                                      </p:cBhvr>
                                      <p:to>
                                        <p:strVal val="hidden"/>
                                      </p:to>
                                    </p:set>
                                  </p:childTnLst>
                                </p:cTn>
                              </p:par>
                              <p:par>
                                <p:cTn id="8220" presetID="1" presetClass="exit" presetSubtype="0" fill="hold" nodeType="withEffect">
                                  <p:stCondLst>
                                    <p:cond delay="0"/>
                                  </p:stCondLst>
                                  <p:childTnLst>
                                    <p:set>
                                      <p:cBhvr>
                                        <p:cTn id="8221" dur="1" fill="hold">
                                          <p:stCondLst>
                                            <p:cond delay="0"/>
                                          </p:stCondLst>
                                        </p:cTn>
                                        <p:tgtEl>
                                          <p:spTgt spid="571"/>
                                        </p:tgtEl>
                                        <p:attrNameLst>
                                          <p:attrName>style.visibility</p:attrName>
                                        </p:attrNameLst>
                                      </p:cBhvr>
                                      <p:to>
                                        <p:strVal val="hidden"/>
                                      </p:to>
                                    </p:set>
                                  </p:childTnLst>
                                </p:cTn>
                              </p:par>
                              <p:par>
                                <p:cTn id="8222" presetID="1" presetClass="exit" presetSubtype="0" fill="hold" nodeType="withEffect">
                                  <p:stCondLst>
                                    <p:cond delay="0"/>
                                  </p:stCondLst>
                                  <p:childTnLst>
                                    <p:set>
                                      <p:cBhvr>
                                        <p:cTn id="8223" dur="1" fill="hold">
                                          <p:stCondLst>
                                            <p:cond delay="0"/>
                                          </p:stCondLst>
                                        </p:cTn>
                                        <p:tgtEl>
                                          <p:spTgt spid="571"/>
                                        </p:tgtEl>
                                        <p:attrNameLst>
                                          <p:attrName>style.visibility</p:attrName>
                                        </p:attrNameLst>
                                      </p:cBhvr>
                                      <p:to>
                                        <p:strVal val="hidden"/>
                                      </p:to>
                                    </p:set>
                                  </p:childTnLst>
                                </p:cTn>
                              </p:par>
                              <p:par>
                                <p:cTn id="8224" presetID="1" presetClass="exit" presetSubtype="0" fill="hold" nodeType="withEffect">
                                  <p:stCondLst>
                                    <p:cond delay="0"/>
                                  </p:stCondLst>
                                  <p:childTnLst>
                                    <p:set>
                                      <p:cBhvr>
                                        <p:cTn id="8225" dur="1" fill="hold">
                                          <p:stCondLst>
                                            <p:cond delay="0"/>
                                          </p:stCondLst>
                                        </p:cTn>
                                        <p:tgtEl>
                                          <p:spTgt spid="571"/>
                                        </p:tgtEl>
                                        <p:attrNameLst>
                                          <p:attrName>style.visibility</p:attrName>
                                        </p:attrNameLst>
                                      </p:cBhvr>
                                      <p:to>
                                        <p:strVal val="hidden"/>
                                      </p:to>
                                    </p:set>
                                  </p:childTnLst>
                                </p:cTn>
                              </p:par>
                              <p:par>
                                <p:cTn id="8226" presetID="1" presetClass="exit" presetSubtype="0" fill="hold" nodeType="withEffect">
                                  <p:stCondLst>
                                    <p:cond delay="0"/>
                                  </p:stCondLst>
                                  <p:childTnLst>
                                    <p:set>
                                      <p:cBhvr>
                                        <p:cTn id="8227" dur="1" fill="hold">
                                          <p:stCondLst>
                                            <p:cond delay="0"/>
                                          </p:stCondLst>
                                        </p:cTn>
                                        <p:tgtEl>
                                          <p:spTgt spid="571"/>
                                        </p:tgtEl>
                                        <p:attrNameLst>
                                          <p:attrName>style.visibility</p:attrName>
                                        </p:attrNameLst>
                                      </p:cBhvr>
                                      <p:to>
                                        <p:strVal val="hidden"/>
                                      </p:to>
                                    </p:set>
                                  </p:childTnLst>
                                </p:cTn>
                              </p:par>
                              <p:par>
                                <p:cTn id="8228" presetID="1" presetClass="exit" presetSubtype="0" fill="hold" nodeType="withEffect">
                                  <p:stCondLst>
                                    <p:cond delay="0"/>
                                  </p:stCondLst>
                                  <p:childTnLst>
                                    <p:set>
                                      <p:cBhvr>
                                        <p:cTn id="8229" dur="1" fill="hold">
                                          <p:stCondLst>
                                            <p:cond delay="0"/>
                                          </p:stCondLst>
                                        </p:cTn>
                                        <p:tgtEl>
                                          <p:spTgt spid="549"/>
                                        </p:tgtEl>
                                        <p:attrNameLst>
                                          <p:attrName>style.visibility</p:attrName>
                                        </p:attrNameLst>
                                      </p:cBhvr>
                                      <p:to>
                                        <p:strVal val="hidden"/>
                                      </p:to>
                                    </p:set>
                                  </p:childTnLst>
                                </p:cTn>
                              </p:par>
                              <p:par>
                                <p:cTn id="8230" presetID="1" presetClass="exit" presetSubtype="0" fill="hold" nodeType="withEffect">
                                  <p:stCondLst>
                                    <p:cond delay="0"/>
                                  </p:stCondLst>
                                  <p:childTnLst>
                                    <p:set>
                                      <p:cBhvr>
                                        <p:cTn id="8231" dur="1" fill="hold">
                                          <p:stCondLst>
                                            <p:cond delay="0"/>
                                          </p:stCondLst>
                                        </p:cTn>
                                        <p:tgtEl>
                                          <p:spTgt spid="548"/>
                                        </p:tgtEl>
                                        <p:attrNameLst>
                                          <p:attrName>style.visibility</p:attrName>
                                        </p:attrNameLst>
                                      </p:cBhvr>
                                      <p:to>
                                        <p:strVal val="hidden"/>
                                      </p:to>
                                    </p:set>
                                  </p:childTnLst>
                                </p:cTn>
                              </p:par>
                              <p:par>
                                <p:cTn id="8232" presetID="1" presetClass="exit" presetSubtype="0" fill="hold" nodeType="withEffect">
                                  <p:stCondLst>
                                    <p:cond delay="0"/>
                                  </p:stCondLst>
                                  <p:childTnLst>
                                    <p:set>
                                      <p:cBhvr>
                                        <p:cTn id="8233" dur="1" fill="hold">
                                          <p:stCondLst>
                                            <p:cond delay="0"/>
                                          </p:stCondLst>
                                        </p:cTn>
                                        <p:tgtEl>
                                          <p:spTgt spid="572"/>
                                        </p:tgtEl>
                                        <p:attrNameLst>
                                          <p:attrName>style.visibility</p:attrName>
                                        </p:attrNameLst>
                                      </p:cBhvr>
                                      <p:to>
                                        <p:strVal val="hidden"/>
                                      </p:to>
                                    </p:set>
                                  </p:childTnLst>
                                </p:cTn>
                              </p:par>
                              <p:par>
                                <p:cTn id="8234" presetID="1" presetClass="exit" presetSubtype="0" fill="hold" nodeType="withEffect">
                                  <p:stCondLst>
                                    <p:cond delay="0"/>
                                  </p:stCondLst>
                                  <p:childTnLst>
                                    <p:set>
                                      <p:cBhvr>
                                        <p:cTn id="8235" dur="1" fill="hold">
                                          <p:stCondLst>
                                            <p:cond delay="0"/>
                                          </p:stCondLst>
                                        </p:cTn>
                                        <p:tgtEl>
                                          <p:spTgt spid="572"/>
                                        </p:tgtEl>
                                        <p:attrNameLst>
                                          <p:attrName>style.visibility</p:attrName>
                                        </p:attrNameLst>
                                      </p:cBhvr>
                                      <p:to>
                                        <p:strVal val="hidden"/>
                                      </p:to>
                                    </p:set>
                                  </p:childTnLst>
                                </p:cTn>
                              </p:par>
                              <p:par>
                                <p:cTn id="8236" presetID="1" presetClass="exit" presetSubtype="0" fill="hold" nodeType="withEffect">
                                  <p:stCondLst>
                                    <p:cond delay="0"/>
                                  </p:stCondLst>
                                  <p:childTnLst>
                                    <p:set>
                                      <p:cBhvr>
                                        <p:cTn id="8237" dur="1" fill="hold">
                                          <p:stCondLst>
                                            <p:cond delay="0"/>
                                          </p:stCondLst>
                                        </p:cTn>
                                        <p:tgtEl>
                                          <p:spTgt spid="572"/>
                                        </p:tgtEl>
                                        <p:attrNameLst>
                                          <p:attrName>style.visibility</p:attrName>
                                        </p:attrNameLst>
                                      </p:cBhvr>
                                      <p:to>
                                        <p:strVal val="hidden"/>
                                      </p:to>
                                    </p:set>
                                  </p:childTnLst>
                                </p:cTn>
                              </p:par>
                              <p:par>
                                <p:cTn id="8238" presetID="1" presetClass="exit" presetSubtype="0" fill="hold" nodeType="withEffect">
                                  <p:stCondLst>
                                    <p:cond delay="0"/>
                                  </p:stCondLst>
                                  <p:childTnLst>
                                    <p:set>
                                      <p:cBhvr>
                                        <p:cTn id="8239" dur="1" fill="hold">
                                          <p:stCondLst>
                                            <p:cond delay="0"/>
                                          </p:stCondLst>
                                        </p:cTn>
                                        <p:tgtEl>
                                          <p:spTgt spid="572"/>
                                        </p:tgtEl>
                                        <p:attrNameLst>
                                          <p:attrName>style.visibility</p:attrName>
                                        </p:attrNameLst>
                                      </p:cBhvr>
                                      <p:to>
                                        <p:strVal val="hidden"/>
                                      </p:to>
                                    </p:set>
                                  </p:childTnLst>
                                </p:cTn>
                              </p:par>
                              <p:par>
                                <p:cTn id="8240" presetID="1" presetClass="exit" presetSubtype="0" fill="hold" nodeType="withEffect">
                                  <p:stCondLst>
                                    <p:cond delay="0"/>
                                  </p:stCondLst>
                                  <p:childTnLst>
                                    <p:set>
                                      <p:cBhvr>
                                        <p:cTn id="8241" dur="1" fill="hold">
                                          <p:stCondLst>
                                            <p:cond delay="0"/>
                                          </p:stCondLst>
                                        </p:cTn>
                                        <p:tgtEl>
                                          <p:spTgt spid="572"/>
                                        </p:tgtEl>
                                        <p:attrNameLst>
                                          <p:attrName>style.visibility</p:attrName>
                                        </p:attrNameLst>
                                      </p:cBhvr>
                                      <p:to>
                                        <p:strVal val="hidden"/>
                                      </p:to>
                                    </p:set>
                                  </p:childTnLst>
                                </p:cTn>
                              </p:par>
                              <p:par>
                                <p:cTn id="8242" presetID="1" presetClass="exit" presetSubtype="0" fill="hold" nodeType="withEffect">
                                  <p:stCondLst>
                                    <p:cond delay="0"/>
                                  </p:stCondLst>
                                  <p:childTnLst>
                                    <p:set>
                                      <p:cBhvr>
                                        <p:cTn id="8243" dur="1" fill="hold">
                                          <p:stCondLst>
                                            <p:cond delay="0"/>
                                          </p:stCondLst>
                                        </p:cTn>
                                        <p:tgtEl>
                                          <p:spTgt spid="299"/>
                                        </p:tgtEl>
                                        <p:attrNameLst>
                                          <p:attrName>style.visibility</p:attrName>
                                        </p:attrNameLst>
                                      </p:cBhvr>
                                      <p:to>
                                        <p:strVal val="hidden"/>
                                      </p:to>
                                    </p:set>
                                  </p:childTnLst>
                                </p:cTn>
                              </p:par>
                              <p:par>
                                <p:cTn id="8244" presetID="1" presetClass="exit" presetSubtype="0" fill="hold" nodeType="withEffect">
                                  <p:stCondLst>
                                    <p:cond delay="0"/>
                                  </p:stCondLst>
                                  <p:childTnLst>
                                    <p:set>
                                      <p:cBhvr>
                                        <p:cTn id="8245" dur="1" fill="hold">
                                          <p:stCondLst>
                                            <p:cond delay="0"/>
                                          </p:stCondLst>
                                        </p:cTn>
                                        <p:tgtEl>
                                          <p:spTgt spid="552"/>
                                        </p:tgtEl>
                                        <p:attrNameLst>
                                          <p:attrName>style.visibility</p:attrName>
                                        </p:attrNameLst>
                                      </p:cBhvr>
                                      <p:to>
                                        <p:strVal val="hidden"/>
                                      </p:to>
                                    </p:set>
                                  </p:childTnLst>
                                </p:cTn>
                              </p:par>
                              <p:par>
                                <p:cTn id="8246" presetID="1" presetClass="exit" presetSubtype="0" fill="hold" nodeType="withEffect">
                                  <p:stCondLst>
                                    <p:cond delay="0"/>
                                  </p:stCondLst>
                                  <p:childTnLst>
                                    <p:set>
                                      <p:cBhvr>
                                        <p:cTn id="8247" dur="1" fill="hold">
                                          <p:stCondLst>
                                            <p:cond delay="0"/>
                                          </p:stCondLst>
                                        </p:cTn>
                                        <p:tgtEl>
                                          <p:spTgt spid="554"/>
                                        </p:tgtEl>
                                        <p:attrNameLst>
                                          <p:attrName>style.visibility</p:attrName>
                                        </p:attrNameLst>
                                      </p:cBhvr>
                                      <p:to>
                                        <p:strVal val="hidden"/>
                                      </p:to>
                                    </p:set>
                                  </p:childTnLst>
                                </p:cTn>
                              </p:par>
                              <p:par>
                                <p:cTn id="8248" presetID="1" presetClass="exit" presetSubtype="0" fill="hold" nodeType="withEffect">
                                  <p:stCondLst>
                                    <p:cond delay="0"/>
                                  </p:stCondLst>
                                  <p:childTnLst>
                                    <p:set>
                                      <p:cBhvr>
                                        <p:cTn id="8249" dur="1" fill="hold">
                                          <p:stCondLst>
                                            <p:cond delay="0"/>
                                          </p:stCondLst>
                                        </p:cTn>
                                        <p:tgtEl>
                                          <p:spTgt spid="555"/>
                                        </p:tgtEl>
                                        <p:attrNameLst>
                                          <p:attrName>style.visibility</p:attrName>
                                        </p:attrNameLst>
                                      </p:cBhvr>
                                      <p:to>
                                        <p:strVal val="hidden"/>
                                      </p:to>
                                    </p:set>
                                  </p:childTnLst>
                                </p:cTn>
                              </p:par>
                              <p:par>
                                <p:cTn id="8250" presetID="1" presetClass="exit" presetSubtype="0" fill="hold" nodeType="withEffect">
                                  <p:stCondLst>
                                    <p:cond delay="0"/>
                                  </p:stCondLst>
                                  <p:childTnLst>
                                    <p:set>
                                      <p:cBhvr>
                                        <p:cTn id="8251" dur="1" fill="hold">
                                          <p:stCondLst>
                                            <p:cond delay="0"/>
                                          </p:stCondLst>
                                        </p:cTn>
                                        <p:tgtEl>
                                          <p:spTgt spid="556"/>
                                        </p:tgtEl>
                                        <p:attrNameLst>
                                          <p:attrName>style.visibility</p:attrName>
                                        </p:attrNameLst>
                                      </p:cBhvr>
                                      <p:to>
                                        <p:strVal val="hidden"/>
                                      </p:to>
                                    </p:set>
                                  </p:childTnLst>
                                </p:cTn>
                              </p:par>
                              <p:par>
                                <p:cTn id="8252" presetID="1" presetClass="exit" presetSubtype="0" fill="hold" nodeType="withEffect">
                                  <p:stCondLst>
                                    <p:cond delay="0"/>
                                  </p:stCondLst>
                                  <p:childTnLst>
                                    <p:set>
                                      <p:cBhvr>
                                        <p:cTn id="8253" dur="1" fill="hold">
                                          <p:stCondLst>
                                            <p:cond delay="0"/>
                                          </p:stCondLst>
                                        </p:cTn>
                                        <p:tgtEl>
                                          <p:spTgt spid="553"/>
                                        </p:tgtEl>
                                        <p:attrNameLst>
                                          <p:attrName>style.visibility</p:attrName>
                                        </p:attrNameLst>
                                      </p:cBhvr>
                                      <p:to>
                                        <p:strVal val="hidden"/>
                                      </p:to>
                                    </p:set>
                                  </p:childTnLst>
                                </p:cTn>
                              </p:par>
                              <p:par>
                                <p:cTn id="8254" presetID="1" presetClass="exit" presetSubtype="0" fill="hold" nodeType="withEffect">
                                  <p:stCondLst>
                                    <p:cond delay="0"/>
                                  </p:stCondLst>
                                  <p:childTnLst>
                                    <p:set>
                                      <p:cBhvr>
                                        <p:cTn id="8255" dur="1" fill="hold">
                                          <p:stCondLst>
                                            <p:cond delay="0"/>
                                          </p:stCondLst>
                                        </p:cTn>
                                        <p:tgtEl>
                                          <p:spTgt spid="557"/>
                                        </p:tgtEl>
                                        <p:attrNameLst>
                                          <p:attrName>style.visibility</p:attrName>
                                        </p:attrNameLst>
                                      </p:cBhvr>
                                      <p:to>
                                        <p:strVal val="hidden"/>
                                      </p:to>
                                    </p:set>
                                  </p:childTnLst>
                                </p:cTn>
                              </p:par>
                              <p:par>
                                <p:cTn id="8256" presetID="1" presetClass="exit" presetSubtype="0" fill="hold" nodeType="withEffect">
                                  <p:stCondLst>
                                    <p:cond delay="0"/>
                                  </p:stCondLst>
                                  <p:childTnLst>
                                    <p:set>
                                      <p:cBhvr>
                                        <p:cTn id="8257" dur="1" fill="hold">
                                          <p:stCondLst>
                                            <p:cond delay="0"/>
                                          </p:stCondLst>
                                        </p:cTn>
                                        <p:tgtEl>
                                          <p:spTgt spid="558"/>
                                        </p:tgtEl>
                                        <p:attrNameLst>
                                          <p:attrName>style.visibility</p:attrName>
                                        </p:attrNameLst>
                                      </p:cBhvr>
                                      <p:to>
                                        <p:strVal val="hidden"/>
                                      </p:to>
                                    </p:set>
                                  </p:childTnLst>
                                </p:cTn>
                              </p:par>
                              <p:par>
                                <p:cTn id="8258" presetID="1" presetClass="exit" presetSubtype="0" fill="hold" nodeType="withEffect">
                                  <p:stCondLst>
                                    <p:cond delay="0"/>
                                  </p:stCondLst>
                                  <p:childTnLst>
                                    <p:set>
                                      <p:cBhvr>
                                        <p:cTn id="8259" dur="1" fill="hold">
                                          <p:stCondLst>
                                            <p:cond delay="0"/>
                                          </p:stCondLst>
                                        </p:cTn>
                                        <p:tgtEl>
                                          <p:spTgt spid="559"/>
                                        </p:tgtEl>
                                        <p:attrNameLst>
                                          <p:attrName>style.visibility</p:attrName>
                                        </p:attrNameLst>
                                      </p:cBhvr>
                                      <p:to>
                                        <p:strVal val="hidden"/>
                                      </p:to>
                                    </p:set>
                                  </p:childTnLst>
                                </p:cTn>
                              </p:par>
                              <p:par>
                                <p:cTn id="8260" presetID="1" presetClass="exit" presetSubtype="0" fill="hold" nodeType="withEffect">
                                  <p:stCondLst>
                                    <p:cond delay="0"/>
                                  </p:stCondLst>
                                  <p:childTnLst>
                                    <p:set>
                                      <p:cBhvr>
                                        <p:cTn id="8261" dur="1" fill="hold">
                                          <p:stCondLst>
                                            <p:cond delay="0"/>
                                          </p:stCondLst>
                                        </p:cTn>
                                        <p:tgtEl>
                                          <p:spTgt spid="560"/>
                                        </p:tgtEl>
                                        <p:attrNameLst>
                                          <p:attrName>style.visibility</p:attrName>
                                        </p:attrNameLst>
                                      </p:cBhvr>
                                      <p:to>
                                        <p:strVal val="hidden"/>
                                      </p:to>
                                    </p:set>
                                  </p:childTnLst>
                                </p:cTn>
                              </p:par>
                              <p:par>
                                <p:cTn id="8262" presetID="1" presetClass="exit" presetSubtype="0" fill="hold" nodeType="withEffect">
                                  <p:stCondLst>
                                    <p:cond delay="0"/>
                                  </p:stCondLst>
                                  <p:childTnLst>
                                    <p:set>
                                      <p:cBhvr>
                                        <p:cTn id="8263" dur="1" fill="hold">
                                          <p:stCondLst>
                                            <p:cond delay="0"/>
                                          </p:stCondLst>
                                        </p:cTn>
                                        <p:tgtEl>
                                          <p:spTgt spid="561"/>
                                        </p:tgtEl>
                                        <p:attrNameLst>
                                          <p:attrName>style.visibility</p:attrName>
                                        </p:attrNameLst>
                                      </p:cBhvr>
                                      <p:to>
                                        <p:strVal val="hidden"/>
                                      </p:to>
                                    </p:set>
                                  </p:childTnLst>
                                </p:cTn>
                              </p:par>
                              <p:par>
                                <p:cTn id="8264" presetID="1" presetClass="exit" presetSubtype="0" fill="hold" nodeType="withEffect">
                                  <p:stCondLst>
                                    <p:cond delay="0"/>
                                  </p:stCondLst>
                                  <p:childTnLst>
                                    <p:set>
                                      <p:cBhvr>
                                        <p:cTn id="8265" dur="1" fill="hold">
                                          <p:stCondLst>
                                            <p:cond delay="0"/>
                                          </p:stCondLst>
                                        </p:cTn>
                                        <p:tgtEl>
                                          <p:spTgt spid="562"/>
                                        </p:tgtEl>
                                        <p:attrNameLst>
                                          <p:attrName>style.visibility</p:attrName>
                                        </p:attrNameLst>
                                      </p:cBhvr>
                                      <p:to>
                                        <p:strVal val="hidden"/>
                                      </p:to>
                                    </p:set>
                                  </p:childTnLst>
                                </p:cTn>
                              </p:par>
                              <p:par>
                                <p:cTn id="8266" presetID="1" presetClass="exit" presetSubtype="0" fill="hold" nodeType="withEffect">
                                  <p:stCondLst>
                                    <p:cond delay="0"/>
                                  </p:stCondLst>
                                  <p:childTnLst>
                                    <p:set>
                                      <p:cBhvr>
                                        <p:cTn id="8267" dur="1" fill="hold">
                                          <p:stCondLst>
                                            <p:cond delay="0"/>
                                          </p:stCondLst>
                                        </p:cTn>
                                        <p:tgtEl>
                                          <p:spTgt spid="563"/>
                                        </p:tgtEl>
                                        <p:attrNameLst>
                                          <p:attrName>style.visibility</p:attrName>
                                        </p:attrNameLst>
                                      </p:cBhvr>
                                      <p:to>
                                        <p:strVal val="hidden"/>
                                      </p:to>
                                    </p:set>
                                  </p:childTnLst>
                                </p:cTn>
                              </p:par>
                              <p:par>
                                <p:cTn id="8268" presetID="1" presetClass="exit" presetSubtype="0" fill="hold" nodeType="withEffect">
                                  <p:stCondLst>
                                    <p:cond delay="0"/>
                                  </p:stCondLst>
                                  <p:childTnLst>
                                    <p:set>
                                      <p:cBhvr>
                                        <p:cTn id="8269" dur="1" fill="hold">
                                          <p:stCondLst>
                                            <p:cond delay="0"/>
                                          </p:stCondLst>
                                        </p:cTn>
                                        <p:tgtEl>
                                          <p:spTgt spid="564"/>
                                        </p:tgtEl>
                                        <p:attrNameLst>
                                          <p:attrName>style.visibility</p:attrName>
                                        </p:attrNameLst>
                                      </p:cBhvr>
                                      <p:to>
                                        <p:strVal val="hidden"/>
                                      </p:to>
                                    </p:set>
                                  </p:childTnLst>
                                </p:cTn>
                              </p:par>
                              <p:par>
                                <p:cTn id="8270" presetID="1" presetClass="exit" presetSubtype="0" fill="hold" nodeType="withEffect">
                                  <p:stCondLst>
                                    <p:cond delay="0"/>
                                  </p:stCondLst>
                                  <p:childTnLst>
                                    <p:set>
                                      <p:cBhvr>
                                        <p:cTn id="8271" dur="1" fill="hold">
                                          <p:stCondLst>
                                            <p:cond delay="0"/>
                                          </p:stCondLst>
                                        </p:cTn>
                                        <p:tgtEl>
                                          <p:spTgt spid="565"/>
                                        </p:tgtEl>
                                        <p:attrNameLst>
                                          <p:attrName>style.visibility</p:attrName>
                                        </p:attrNameLst>
                                      </p:cBhvr>
                                      <p:to>
                                        <p:strVal val="hidden"/>
                                      </p:to>
                                    </p:set>
                                  </p:childTnLst>
                                </p:cTn>
                              </p:par>
                              <p:par>
                                <p:cTn id="8272" presetID="1" presetClass="exit" presetSubtype="0" fill="hold" nodeType="withEffect">
                                  <p:stCondLst>
                                    <p:cond delay="0"/>
                                  </p:stCondLst>
                                  <p:childTnLst>
                                    <p:set>
                                      <p:cBhvr>
                                        <p:cTn id="8273" dur="1" fill="hold">
                                          <p:stCondLst>
                                            <p:cond delay="0"/>
                                          </p:stCondLst>
                                        </p:cTn>
                                        <p:tgtEl>
                                          <p:spTgt spid="566"/>
                                        </p:tgtEl>
                                        <p:attrNameLst>
                                          <p:attrName>style.visibility</p:attrName>
                                        </p:attrNameLst>
                                      </p:cBhvr>
                                      <p:to>
                                        <p:strVal val="hidden"/>
                                      </p:to>
                                    </p:set>
                                  </p:childTnLst>
                                </p:cTn>
                              </p:par>
                              <p:par>
                                <p:cTn id="8274" presetID="1" presetClass="exit" presetSubtype="0" fill="hold" nodeType="withEffect">
                                  <p:stCondLst>
                                    <p:cond delay="0"/>
                                  </p:stCondLst>
                                  <p:childTnLst>
                                    <p:set>
                                      <p:cBhvr>
                                        <p:cTn id="8275" dur="1" fill="hold">
                                          <p:stCondLst>
                                            <p:cond delay="0"/>
                                          </p:stCondLst>
                                        </p:cTn>
                                        <p:tgtEl>
                                          <p:spTgt spid="567"/>
                                        </p:tgtEl>
                                        <p:attrNameLst>
                                          <p:attrName>style.visibility</p:attrName>
                                        </p:attrNameLst>
                                      </p:cBhvr>
                                      <p:to>
                                        <p:strVal val="hidden"/>
                                      </p:to>
                                    </p:set>
                                  </p:childTnLst>
                                </p:cTn>
                              </p:par>
                              <p:par>
                                <p:cTn id="8276" presetID="1" presetClass="exit" presetSubtype="0" fill="hold" nodeType="withEffect">
                                  <p:stCondLst>
                                    <p:cond delay="0"/>
                                  </p:stCondLst>
                                  <p:childTnLst>
                                    <p:set>
                                      <p:cBhvr>
                                        <p:cTn id="8277" dur="1" fill="hold">
                                          <p:stCondLst>
                                            <p:cond delay="0"/>
                                          </p:stCondLst>
                                        </p:cTn>
                                        <p:tgtEl>
                                          <p:spTgt spid="568"/>
                                        </p:tgtEl>
                                        <p:attrNameLst>
                                          <p:attrName>style.visibility</p:attrName>
                                        </p:attrNameLst>
                                      </p:cBhvr>
                                      <p:to>
                                        <p:strVal val="hidden"/>
                                      </p:to>
                                    </p:set>
                                  </p:childTnLst>
                                </p:cTn>
                              </p:par>
                              <p:par>
                                <p:cTn id="8278" presetID="1" presetClass="exit" presetSubtype="0" fill="hold" nodeType="withEffect">
                                  <p:stCondLst>
                                    <p:cond delay="0"/>
                                  </p:stCondLst>
                                  <p:childTnLst>
                                    <p:set>
                                      <p:cBhvr>
                                        <p:cTn id="8279" dur="1" fill="hold">
                                          <p:stCondLst>
                                            <p:cond delay="0"/>
                                          </p:stCondLst>
                                        </p:cTn>
                                        <p:tgtEl>
                                          <p:spTgt spid="569"/>
                                        </p:tgtEl>
                                        <p:attrNameLst>
                                          <p:attrName>style.visibility</p:attrName>
                                        </p:attrNameLst>
                                      </p:cBhvr>
                                      <p:to>
                                        <p:strVal val="hidden"/>
                                      </p:to>
                                    </p:set>
                                  </p:childTnLst>
                                </p:cTn>
                              </p:par>
                              <p:par>
                                <p:cTn id="8280" presetID="1" presetClass="exit" presetSubtype="0" fill="hold" nodeType="withEffect">
                                  <p:stCondLst>
                                    <p:cond delay="0"/>
                                  </p:stCondLst>
                                  <p:childTnLst>
                                    <p:set>
                                      <p:cBhvr>
                                        <p:cTn id="8281" dur="1" fill="hold">
                                          <p:stCondLst>
                                            <p:cond delay="0"/>
                                          </p:stCondLst>
                                        </p:cTn>
                                        <p:tgtEl>
                                          <p:spTgt spid="570"/>
                                        </p:tgtEl>
                                        <p:attrNameLst>
                                          <p:attrName>style.visibility</p:attrName>
                                        </p:attrNameLst>
                                      </p:cBhvr>
                                      <p:to>
                                        <p:strVal val="hidden"/>
                                      </p:to>
                                    </p:set>
                                  </p:childTnLst>
                                </p:cTn>
                              </p:par>
                              <p:par>
                                <p:cTn id="8282" presetID="1" presetClass="exit" presetSubtype="0" fill="hold" nodeType="withEffect">
                                  <p:stCondLst>
                                    <p:cond delay="0"/>
                                  </p:stCondLst>
                                  <p:childTnLst>
                                    <p:set>
                                      <p:cBhvr>
                                        <p:cTn id="8283" dur="1" fill="hold">
                                          <p:stCondLst>
                                            <p:cond delay="0"/>
                                          </p:stCondLst>
                                        </p:cTn>
                                        <p:tgtEl>
                                          <p:spTgt spid="571"/>
                                        </p:tgtEl>
                                        <p:attrNameLst>
                                          <p:attrName>style.visibility</p:attrName>
                                        </p:attrNameLst>
                                      </p:cBhvr>
                                      <p:to>
                                        <p:strVal val="hidden"/>
                                      </p:to>
                                    </p:set>
                                  </p:childTnLst>
                                </p:cTn>
                              </p:par>
                              <p:par>
                                <p:cTn id="8284" presetID="1" presetClass="exit" presetSubtype="0" fill="hold" nodeType="withEffect">
                                  <p:stCondLst>
                                    <p:cond delay="0"/>
                                  </p:stCondLst>
                                  <p:childTnLst>
                                    <p:set>
                                      <p:cBhvr>
                                        <p:cTn id="8285" dur="1" fill="hold">
                                          <p:stCondLst>
                                            <p:cond delay="0"/>
                                          </p:stCondLst>
                                        </p:cTn>
                                        <p:tgtEl>
                                          <p:spTgt spid="572"/>
                                        </p:tgtEl>
                                        <p:attrNameLst>
                                          <p:attrName>style.visibility</p:attrName>
                                        </p:attrNameLst>
                                      </p:cBhvr>
                                      <p:to>
                                        <p:strVal val="hidden"/>
                                      </p:to>
                                    </p:set>
                                  </p:childTnLst>
                                </p:cTn>
                              </p:par>
                              <p:par>
                                <p:cTn id="8286" presetID="1" presetClass="exit" presetSubtype="0" fill="hold" nodeType="withEffect">
                                  <p:stCondLst>
                                    <p:cond delay="0"/>
                                  </p:stCondLst>
                                  <p:childTnLst>
                                    <p:set>
                                      <p:cBhvr>
                                        <p:cTn id="8287" dur="1" fill="hold">
                                          <p:stCondLst>
                                            <p:cond delay="0"/>
                                          </p:stCondLst>
                                        </p:cTn>
                                        <p:tgtEl>
                                          <p:spTgt spid="781"/>
                                        </p:tgtEl>
                                        <p:attrNameLst>
                                          <p:attrName>style.visibility</p:attrName>
                                        </p:attrNameLst>
                                      </p:cBhvr>
                                      <p:to>
                                        <p:strVal val="hidden"/>
                                      </p:to>
                                    </p:set>
                                  </p:childTnLst>
                                </p:cTn>
                              </p:par>
                              <p:par>
                                <p:cTn id="8288" presetID="1" presetClass="exit" presetSubtype="0" fill="hold" nodeType="withEffect">
                                  <p:stCondLst>
                                    <p:cond delay="0"/>
                                  </p:stCondLst>
                                  <p:childTnLst>
                                    <p:set>
                                      <p:cBhvr>
                                        <p:cTn id="8289" dur="1" fill="hold">
                                          <p:stCondLst>
                                            <p:cond delay="0"/>
                                          </p:stCondLst>
                                        </p:cTn>
                                        <p:tgtEl>
                                          <p:spTgt spid="782"/>
                                        </p:tgtEl>
                                        <p:attrNameLst>
                                          <p:attrName>style.visibility</p:attrName>
                                        </p:attrNameLst>
                                      </p:cBhvr>
                                      <p:to>
                                        <p:strVal val="hidden"/>
                                      </p:to>
                                    </p:set>
                                  </p:childTnLst>
                                </p:cTn>
                              </p:par>
                              <p:par>
                                <p:cTn id="8290" presetID="1" presetClass="exit" presetSubtype="0" fill="hold" nodeType="withEffect">
                                  <p:stCondLst>
                                    <p:cond delay="0"/>
                                  </p:stCondLst>
                                  <p:childTnLst>
                                    <p:set>
                                      <p:cBhvr>
                                        <p:cTn id="8291" dur="1" fill="hold">
                                          <p:stCondLst>
                                            <p:cond delay="0"/>
                                          </p:stCondLst>
                                        </p:cTn>
                                        <p:tgtEl>
                                          <p:spTgt spid="783"/>
                                        </p:tgtEl>
                                        <p:attrNameLst>
                                          <p:attrName>style.visibility</p:attrName>
                                        </p:attrNameLst>
                                      </p:cBhvr>
                                      <p:to>
                                        <p:strVal val="hidden"/>
                                      </p:to>
                                    </p:set>
                                  </p:childTnLst>
                                </p:cTn>
                              </p:par>
                              <p:par>
                                <p:cTn id="8292" presetID="1" presetClass="exit" presetSubtype="0" fill="hold" nodeType="withEffect">
                                  <p:stCondLst>
                                    <p:cond delay="0"/>
                                  </p:stCondLst>
                                  <p:childTnLst>
                                    <p:set>
                                      <p:cBhvr>
                                        <p:cTn id="8293" dur="1" fill="hold">
                                          <p:stCondLst>
                                            <p:cond delay="0"/>
                                          </p:stCondLst>
                                        </p:cTn>
                                        <p:tgtEl>
                                          <p:spTgt spid="780"/>
                                        </p:tgtEl>
                                        <p:attrNameLst>
                                          <p:attrName>style.visibility</p:attrName>
                                        </p:attrNameLst>
                                      </p:cBhvr>
                                      <p:to>
                                        <p:strVal val="hidden"/>
                                      </p:to>
                                    </p:set>
                                  </p:childTnLst>
                                </p:cTn>
                              </p:par>
                              <p:par>
                                <p:cTn id="8294" presetID="1" presetClass="exit" presetSubtype="0" fill="hold" nodeType="withEffect">
                                  <p:stCondLst>
                                    <p:cond delay="0"/>
                                  </p:stCondLst>
                                  <p:childTnLst>
                                    <p:set>
                                      <p:cBhvr>
                                        <p:cTn id="8295" dur="1" fill="hold">
                                          <p:stCondLst>
                                            <p:cond delay="0"/>
                                          </p:stCondLst>
                                        </p:cTn>
                                        <p:tgtEl>
                                          <p:spTgt spid="784"/>
                                        </p:tgtEl>
                                        <p:attrNameLst>
                                          <p:attrName>style.visibility</p:attrName>
                                        </p:attrNameLst>
                                      </p:cBhvr>
                                      <p:to>
                                        <p:strVal val="hidden"/>
                                      </p:to>
                                    </p:set>
                                  </p:childTnLst>
                                </p:cTn>
                              </p:par>
                              <p:par>
                                <p:cTn id="8296" presetID="1" presetClass="exit" presetSubtype="0" fill="hold" nodeType="withEffect">
                                  <p:stCondLst>
                                    <p:cond delay="0"/>
                                  </p:stCondLst>
                                  <p:childTnLst>
                                    <p:set>
                                      <p:cBhvr>
                                        <p:cTn id="8297" dur="1" fill="hold">
                                          <p:stCondLst>
                                            <p:cond delay="0"/>
                                          </p:stCondLst>
                                        </p:cTn>
                                        <p:tgtEl>
                                          <p:spTgt spid="785"/>
                                        </p:tgtEl>
                                        <p:attrNameLst>
                                          <p:attrName>style.visibility</p:attrName>
                                        </p:attrNameLst>
                                      </p:cBhvr>
                                      <p:to>
                                        <p:strVal val="hidden"/>
                                      </p:to>
                                    </p:set>
                                  </p:childTnLst>
                                </p:cTn>
                              </p:par>
                              <p:par>
                                <p:cTn id="8298" presetID="1" presetClass="exit" presetSubtype="0" fill="hold" nodeType="withEffect">
                                  <p:stCondLst>
                                    <p:cond delay="0"/>
                                  </p:stCondLst>
                                  <p:childTnLst>
                                    <p:set>
                                      <p:cBhvr>
                                        <p:cTn id="8299" dur="1" fill="hold">
                                          <p:stCondLst>
                                            <p:cond delay="0"/>
                                          </p:stCondLst>
                                        </p:cTn>
                                        <p:tgtEl>
                                          <p:spTgt spid="786"/>
                                        </p:tgtEl>
                                        <p:attrNameLst>
                                          <p:attrName>style.visibility</p:attrName>
                                        </p:attrNameLst>
                                      </p:cBhvr>
                                      <p:to>
                                        <p:strVal val="hidden"/>
                                      </p:to>
                                    </p:set>
                                  </p:childTnLst>
                                </p:cTn>
                              </p:par>
                              <p:par>
                                <p:cTn id="8300" presetID="1" presetClass="exit" presetSubtype="0" fill="hold" nodeType="withEffect">
                                  <p:stCondLst>
                                    <p:cond delay="0"/>
                                  </p:stCondLst>
                                  <p:childTnLst>
                                    <p:set>
                                      <p:cBhvr>
                                        <p:cTn id="8301" dur="1" fill="hold">
                                          <p:stCondLst>
                                            <p:cond delay="0"/>
                                          </p:stCondLst>
                                        </p:cTn>
                                        <p:tgtEl>
                                          <p:spTgt spid="787"/>
                                        </p:tgtEl>
                                        <p:attrNameLst>
                                          <p:attrName>style.visibility</p:attrName>
                                        </p:attrNameLst>
                                      </p:cBhvr>
                                      <p:to>
                                        <p:strVal val="hidden"/>
                                      </p:to>
                                    </p:set>
                                  </p:childTnLst>
                                </p:cTn>
                              </p:par>
                              <p:par>
                                <p:cTn id="8302" presetID="1" presetClass="exit" presetSubtype="0" fill="hold" nodeType="withEffect">
                                  <p:stCondLst>
                                    <p:cond delay="0"/>
                                  </p:stCondLst>
                                  <p:childTnLst>
                                    <p:set>
                                      <p:cBhvr>
                                        <p:cTn id="8303" dur="1" fill="hold">
                                          <p:stCondLst>
                                            <p:cond delay="0"/>
                                          </p:stCondLst>
                                        </p:cTn>
                                        <p:tgtEl>
                                          <p:spTgt spid="788"/>
                                        </p:tgtEl>
                                        <p:attrNameLst>
                                          <p:attrName>style.visibility</p:attrName>
                                        </p:attrNameLst>
                                      </p:cBhvr>
                                      <p:to>
                                        <p:strVal val="hidden"/>
                                      </p:to>
                                    </p:set>
                                  </p:childTnLst>
                                </p:cTn>
                              </p:par>
                              <p:par>
                                <p:cTn id="8304" presetID="1" presetClass="exit" presetSubtype="0" fill="hold" nodeType="withEffect">
                                  <p:stCondLst>
                                    <p:cond delay="0"/>
                                  </p:stCondLst>
                                  <p:childTnLst>
                                    <p:set>
                                      <p:cBhvr>
                                        <p:cTn id="8305" dur="1" fill="hold">
                                          <p:stCondLst>
                                            <p:cond delay="0"/>
                                          </p:stCondLst>
                                        </p:cTn>
                                        <p:tgtEl>
                                          <p:spTgt spid="789"/>
                                        </p:tgtEl>
                                        <p:attrNameLst>
                                          <p:attrName>style.visibility</p:attrName>
                                        </p:attrNameLst>
                                      </p:cBhvr>
                                      <p:to>
                                        <p:strVal val="hidden"/>
                                      </p:to>
                                    </p:set>
                                  </p:childTnLst>
                                </p:cTn>
                              </p:par>
                              <p:par>
                                <p:cTn id="8306" presetID="1" presetClass="exit" presetSubtype="0" fill="hold" nodeType="withEffect">
                                  <p:stCondLst>
                                    <p:cond delay="0"/>
                                  </p:stCondLst>
                                  <p:childTnLst>
                                    <p:set>
                                      <p:cBhvr>
                                        <p:cTn id="8307" dur="1" fill="hold">
                                          <p:stCondLst>
                                            <p:cond delay="0"/>
                                          </p:stCondLst>
                                        </p:cTn>
                                        <p:tgtEl>
                                          <p:spTgt spid="791"/>
                                        </p:tgtEl>
                                        <p:attrNameLst>
                                          <p:attrName>style.visibility</p:attrName>
                                        </p:attrNameLst>
                                      </p:cBhvr>
                                      <p:to>
                                        <p:strVal val="hidden"/>
                                      </p:to>
                                    </p:set>
                                  </p:childTnLst>
                                </p:cTn>
                              </p:par>
                              <p:par>
                                <p:cTn id="8308" presetID="1" presetClass="exit" presetSubtype="0" fill="hold" nodeType="withEffect">
                                  <p:stCondLst>
                                    <p:cond delay="0"/>
                                  </p:stCondLst>
                                  <p:childTnLst>
                                    <p:set>
                                      <p:cBhvr>
                                        <p:cTn id="8309" dur="1" fill="hold">
                                          <p:stCondLst>
                                            <p:cond delay="0"/>
                                          </p:stCondLst>
                                        </p:cTn>
                                        <p:tgtEl>
                                          <p:spTgt spid="792"/>
                                        </p:tgtEl>
                                        <p:attrNameLst>
                                          <p:attrName>style.visibility</p:attrName>
                                        </p:attrNameLst>
                                      </p:cBhvr>
                                      <p:to>
                                        <p:strVal val="hidden"/>
                                      </p:to>
                                    </p:set>
                                  </p:childTnLst>
                                </p:cTn>
                              </p:par>
                              <p:par>
                                <p:cTn id="8310" presetID="1" presetClass="exit" presetSubtype="0" fill="hold" nodeType="withEffect">
                                  <p:stCondLst>
                                    <p:cond delay="0"/>
                                  </p:stCondLst>
                                  <p:childTnLst>
                                    <p:set>
                                      <p:cBhvr>
                                        <p:cTn id="8311" dur="1" fill="hold">
                                          <p:stCondLst>
                                            <p:cond delay="0"/>
                                          </p:stCondLst>
                                        </p:cTn>
                                        <p:tgtEl>
                                          <p:spTgt spid="793"/>
                                        </p:tgtEl>
                                        <p:attrNameLst>
                                          <p:attrName>style.visibility</p:attrName>
                                        </p:attrNameLst>
                                      </p:cBhvr>
                                      <p:to>
                                        <p:strVal val="hidden"/>
                                      </p:to>
                                    </p:set>
                                  </p:childTnLst>
                                </p:cTn>
                              </p:par>
                              <p:par>
                                <p:cTn id="8312" presetID="1" presetClass="exit" presetSubtype="0" fill="hold" nodeType="withEffect">
                                  <p:stCondLst>
                                    <p:cond delay="0"/>
                                  </p:stCondLst>
                                  <p:childTnLst>
                                    <p:set>
                                      <p:cBhvr>
                                        <p:cTn id="8313" dur="1" fill="hold">
                                          <p:stCondLst>
                                            <p:cond delay="0"/>
                                          </p:stCondLst>
                                        </p:cTn>
                                        <p:tgtEl>
                                          <p:spTgt spid="794"/>
                                        </p:tgtEl>
                                        <p:attrNameLst>
                                          <p:attrName>style.visibility</p:attrName>
                                        </p:attrNameLst>
                                      </p:cBhvr>
                                      <p:to>
                                        <p:strVal val="hidden"/>
                                      </p:to>
                                    </p:set>
                                  </p:childTnLst>
                                </p:cTn>
                              </p:par>
                              <p:par>
                                <p:cTn id="8314" presetID="1" presetClass="exit" presetSubtype="0" fill="hold" nodeType="withEffect">
                                  <p:stCondLst>
                                    <p:cond delay="0"/>
                                  </p:stCondLst>
                                  <p:childTnLst>
                                    <p:set>
                                      <p:cBhvr>
                                        <p:cTn id="8315" dur="1" fill="hold">
                                          <p:stCondLst>
                                            <p:cond delay="0"/>
                                          </p:stCondLst>
                                        </p:cTn>
                                        <p:tgtEl>
                                          <p:spTgt spid="795"/>
                                        </p:tgtEl>
                                        <p:attrNameLst>
                                          <p:attrName>style.visibility</p:attrName>
                                        </p:attrNameLst>
                                      </p:cBhvr>
                                      <p:to>
                                        <p:strVal val="hidden"/>
                                      </p:to>
                                    </p:set>
                                  </p:childTnLst>
                                </p:cTn>
                              </p:par>
                              <p:par>
                                <p:cTn id="8316" presetID="1" presetClass="exit" presetSubtype="0" fill="hold" nodeType="withEffect">
                                  <p:stCondLst>
                                    <p:cond delay="0"/>
                                  </p:stCondLst>
                                  <p:childTnLst>
                                    <p:set>
                                      <p:cBhvr>
                                        <p:cTn id="8317" dur="1" fill="hold">
                                          <p:stCondLst>
                                            <p:cond delay="0"/>
                                          </p:stCondLst>
                                        </p:cTn>
                                        <p:tgtEl>
                                          <p:spTgt spid="796"/>
                                        </p:tgtEl>
                                        <p:attrNameLst>
                                          <p:attrName>style.visibility</p:attrName>
                                        </p:attrNameLst>
                                      </p:cBhvr>
                                      <p:to>
                                        <p:strVal val="hidden"/>
                                      </p:to>
                                    </p:set>
                                  </p:childTnLst>
                                </p:cTn>
                              </p:par>
                              <p:par>
                                <p:cTn id="8318" presetID="1" presetClass="exit" presetSubtype="0" fill="hold" nodeType="withEffect">
                                  <p:stCondLst>
                                    <p:cond delay="0"/>
                                  </p:stCondLst>
                                  <p:childTnLst>
                                    <p:set>
                                      <p:cBhvr>
                                        <p:cTn id="8319" dur="1" fill="hold">
                                          <p:stCondLst>
                                            <p:cond delay="0"/>
                                          </p:stCondLst>
                                        </p:cTn>
                                        <p:tgtEl>
                                          <p:spTgt spid="797"/>
                                        </p:tgtEl>
                                        <p:attrNameLst>
                                          <p:attrName>style.visibility</p:attrName>
                                        </p:attrNameLst>
                                      </p:cBhvr>
                                      <p:to>
                                        <p:strVal val="hidden"/>
                                      </p:to>
                                    </p:set>
                                  </p:childTnLst>
                                </p:cTn>
                              </p:par>
                              <p:par>
                                <p:cTn id="8320" presetID="1" presetClass="exit" presetSubtype="0" fill="hold" nodeType="withEffect">
                                  <p:stCondLst>
                                    <p:cond delay="0"/>
                                  </p:stCondLst>
                                  <p:childTnLst>
                                    <p:set>
                                      <p:cBhvr>
                                        <p:cTn id="8321" dur="1" fill="hold">
                                          <p:stCondLst>
                                            <p:cond delay="0"/>
                                          </p:stCondLst>
                                        </p:cTn>
                                        <p:tgtEl>
                                          <p:spTgt spid="798"/>
                                        </p:tgtEl>
                                        <p:attrNameLst>
                                          <p:attrName>style.visibility</p:attrName>
                                        </p:attrNameLst>
                                      </p:cBhvr>
                                      <p:to>
                                        <p:strVal val="hidden"/>
                                      </p:to>
                                    </p:set>
                                  </p:childTnLst>
                                </p:cTn>
                              </p:par>
                              <p:par>
                                <p:cTn id="8322" presetID="1" presetClass="exit" presetSubtype="0" fill="hold" nodeType="withEffect">
                                  <p:stCondLst>
                                    <p:cond delay="0"/>
                                  </p:stCondLst>
                                  <p:childTnLst>
                                    <p:set>
                                      <p:cBhvr>
                                        <p:cTn id="8323" dur="1" fill="hold">
                                          <p:stCondLst>
                                            <p:cond delay="0"/>
                                          </p:stCondLst>
                                        </p:cTn>
                                        <p:tgtEl>
                                          <p:spTgt spid="799"/>
                                        </p:tgtEl>
                                        <p:attrNameLst>
                                          <p:attrName>style.visibility</p:attrName>
                                        </p:attrNameLst>
                                      </p:cBhvr>
                                      <p:to>
                                        <p:strVal val="hidden"/>
                                      </p:to>
                                    </p:set>
                                  </p:childTnLst>
                                </p:cTn>
                              </p:par>
                              <p:par>
                                <p:cTn id="8324" presetID="1" presetClass="exit" presetSubtype="0" fill="hold" nodeType="withEffect">
                                  <p:stCondLst>
                                    <p:cond delay="0"/>
                                  </p:stCondLst>
                                  <p:childTnLst>
                                    <p:set>
                                      <p:cBhvr>
                                        <p:cTn id="8325" dur="1" fill="hold">
                                          <p:stCondLst>
                                            <p:cond delay="0"/>
                                          </p:stCondLst>
                                        </p:cTn>
                                        <p:tgtEl>
                                          <p:spTgt spid="597"/>
                                        </p:tgtEl>
                                        <p:attrNameLst>
                                          <p:attrName>style.visibility</p:attrName>
                                        </p:attrNameLst>
                                      </p:cBhvr>
                                      <p:to>
                                        <p:strVal val="hidden"/>
                                      </p:to>
                                    </p:set>
                                  </p:childTnLst>
                                </p:cTn>
                              </p:par>
                              <p:par>
                                <p:cTn id="8326" presetID="1" presetClass="exit" presetSubtype="0" fill="hold" nodeType="withEffect">
                                  <p:stCondLst>
                                    <p:cond delay="0"/>
                                  </p:stCondLst>
                                  <p:childTnLst>
                                    <p:set>
                                      <p:cBhvr>
                                        <p:cTn id="8327" dur="1" fill="hold">
                                          <p:stCondLst>
                                            <p:cond delay="0"/>
                                          </p:stCondLst>
                                        </p:cTn>
                                        <p:tgtEl>
                                          <p:spTgt spid="580"/>
                                        </p:tgtEl>
                                        <p:attrNameLst>
                                          <p:attrName>style.visibility</p:attrName>
                                        </p:attrNameLst>
                                      </p:cBhvr>
                                      <p:to>
                                        <p:strVal val="hidden"/>
                                      </p:to>
                                    </p:set>
                                  </p:childTnLst>
                                </p:cTn>
                              </p:par>
                              <p:par>
                                <p:cTn id="8328" presetID="1" presetClass="exit" presetSubtype="0" fill="hold" nodeType="withEffect">
                                  <p:stCondLst>
                                    <p:cond delay="0"/>
                                  </p:stCondLst>
                                  <p:childTnLst>
                                    <p:set>
                                      <p:cBhvr>
                                        <p:cTn id="8329" dur="1" fill="hold">
                                          <p:stCondLst>
                                            <p:cond delay="0"/>
                                          </p:stCondLst>
                                        </p:cTn>
                                        <p:tgtEl>
                                          <p:spTgt spid="579"/>
                                        </p:tgtEl>
                                        <p:attrNameLst>
                                          <p:attrName>style.visibility</p:attrName>
                                        </p:attrNameLst>
                                      </p:cBhvr>
                                      <p:to>
                                        <p:strVal val="hidden"/>
                                      </p:to>
                                    </p:set>
                                  </p:childTnLst>
                                </p:cTn>
                              </p:par>
                              <p:par>
                                <p:cTn id="8330" presetID="1" presetClass="exit" presetSubtype="0" fill="hold" nodeType="withEffect">
                                  <p:stCondLst>
                                    <p:cond delay="0"/>
                                  </p:stCondLst>
                                  <p:childTnLst>
                                    <p:set>
                                      <p:cBhvr>
                                        <p:cTn id="8331" dur="1" fill="hold">
                                          <p:stCondLst>
                                            <p:cond delay="0"/>
                                          </p:stCondLst>
                                        </p:cTn>
                                        <p:tgtEl>
                                          <p:spTgt spid="603"/>
                                        </p:tgtEl>
                                        <p:attrNameLst>
                                          <p:attrName>style.visibility</p:attrName>
                                        </p:attrNameLst>
                                      </p:cBhvr>
                                      <p:to>
                                        <p:strVal val="hidden"/>
                                      </p:to>
                                    </p:set>
                                  </p:childTnLst>
                                </p:cTn>
                              </p:par>
                              <p:par>
                                <p:cTn id="8332" presetID="1" presetClass="exit" presetSubtype="0" fill="hold" nodeType="withEffect">
                                  <p:stCondLst>
                                    <p:cond delay="0"/>
                                  </p:stCondLst>
                                  <p:childTnLst>
                                    <p:set>
                                      <p:cBhvr>
                                        <p:cTn id="8333" dur="1" fill="hold">
                                          <p:stCondLst>
                                            <p:cond delay="0"/>
                                          </p:stCondLst>
                                        </p:cTn>
                                        <p:tgtEl>
                                          <p:spTgt spid="599"/>
                                        </p:tgtEl>
                                        <p:attrNameLst>
                                          <p:attrName>style.visibility</p:attrName>
                                        </p:attrNameLst>
                                      </p:cBhvr>
                                      <p:to>
                                        <p:strVal val="hidden"/>
                                      </p:to>
                                    </p:set>
                                  </p:childTnLst>
                                </p:cTn>
                              </p:par>
                              <p:par>
                                <p:cTn id="8334" presetID="1" presetClass="exit" presetSubtype="0" fill="hold" nodeType="withEffect">
                                  <p:stCondLst>
                                    <p:cond delay="0"/>
                                  </p:stCondLst>
                                  <p:childTnLst>
                                    <p:set>
                                      <p:cBhvr>
                                        <p:cTn id="8335" dur="1" fill="hold">
                                          <p:stCondLst>
                                            <p:cond delay="0"/>
                                          </p:stCondLst>
                                        </p:cTn>
                                        <p:tgtEl>
                                          <p:spTgt spid="779"/>
                                        </p:tgtEl>
                                        <p:attrNameLst>
                                          <p:attrName>style.visibility</p:attrName>
                                        </p:attrNameLst>
                                      </p:cBhvr>
                                      <p:to>
                                        <p:strVal val="hidden"/>
                                      </p:to>
                                    </p:set>
                                  </p:childTnLst>
                                </p:cTn>
                              </p:par>
                              <p:par>
                                <p:cTn id="8336" presetID="1" presetClass="exit" presetSubtype="0" fill="hold" nodeType="withEffect">
                                  <p:stCondLst>
                                    <p:cond delay="0"/>
                                  </p:stCondLst>
                                  <p:childTnLst>
                                    <p:set>
                                      <p:cBhvr>
                                        <p:cTn id="8337" dur="1" fill="hold">
                                          <p:stCondLst>
                                            <p:cond delay="0"/>
                                          </p:stCondLst>
                                        </p:cTn>
                                        <p:tgtEl>
                                          <p:spTgt spid="779"/>
                                        </p:tgtEl>
                                        <p:attrNameLst>
                                          <p:attrName>style.visibility</p:attrName>
                                        </p:attrNameLst>
                                      </p:cBhvr>
                                      <p:to>
                                        <p:strVal val="hidden"/>
                                      </p:to>
                                    </p:set>
                                  </p:childTnLst>
                                </p:cTn>
                              </p:par>
                              <p:par>
                                <p:cTn id="8338" presetID="1" presetClass="exit" presetSubtype="0" fill="hold" nodeType="withEffect">
                                  <p:stCondLst>
                                    <p:cond delay="0"/>
                                  </p:stCondLst>
                                  <p:childTnLst>
                                    <p:set>
                                      <p:cBhvr>
                                        <p:cTn id="8339" dur="1" fill="hold">
                                          <p:stCondLst>
                                            <p:cond delay="0"/>
                                          </p:stCondLst>
                                        </p:cTn>
                                        <p:tgtEl>
                                          <p:spTgt spid="779"/>
                                        </p:tgtEl>
                                        <p:attrNameLst>
                                          <p:attrName>style.visibility</p:attrName>
                                        </p:attrNameLst>
                                      </p:cBhvr>
                                      <p:to>
                                        <p:strVal val="hidden"/>
                                      </p:to>
                                    </p:set>
                                  </p:childTnLst>
                                </p:cTn>
                              </p:par>
                              <p:par>
                                <p:cTn id="8340" presetID="1" presetClass="exit" presetSubtype="0" fill="hold" nodeType="withEffect">
                                  <p:stCondLst>
                                    <p:cond delay="0"/>
                                  </p:stCondLst>
                                  <p:childTnLst>
                                    <p:set>
                                      <p:cBhvr>
                                        <p:cTn id="8341" dur="1" fill="hold">
                                          <p:stCondLst>
                                            <p:cond delay="0"/>
                                          </p:stCondLst>
                                        </p:cTn>
                                        <p:tgtEl>
                                          <p:spTgt spid="779"/>
                                        </p:tgtEl>
                                        <p:attrNameLst>
                                          <p:attrName>style.visibility</p:attrName>
                                        </p:attrNameLst>
                                      </p:cBhvr>
                                      <p:to>
                                        <p:strVal val="hidden"/>
                                      </p:to>
                                    </p:set>
                                  </p:childTnLst>
                                </p:cTn>
                              </p:par>
                              <p:par>
                                <p:cTn id="8342" presetID="1" presetClass="exit" presetSubtype="0" fill="hold" nodeType="withEffect">
                                  <p:stCondLst>
                                    <p:cond delay="0"/>
                                  </p:stCondLst>
                                  <p:childTnLst>
                                    <p:set>
                                      <p:cBhvr>
                                        <p:cTn id="8343" dur="1" fill="hold">
                                          <p:stCondLst>
                                            <p:cond delay="0"/>
                                          </p:stCondLst>
                                        </p:cTn>
                                        <p:tgtEl>
                                          <p:spTgt spid="779"/>
                                        </p:tgtEl>
                                        <p:attrNameLst>
                                          <p:attrName>style.visibility</p:attrName>
                                        </p:attrNameLst>
                                      </p:cBhvr>
                                      <p:to>
                                        <p:strVal val="hidden"/>
                                      </p:to>
                                    </p:set>
                                  </p:childTnLst>
                                </p:cTn>
                              </p:par>
                              <p:par>
                                <p:cTn id="8344" presetID="1" presetClass="exit" presetSubtype="0" fill="hold" nodeType="withEffect">
                                  <p:stCondLst>
                                    <p:cond delay="0"/>
                                  </p:stCondLst>
                                  <p:childTnLst>
                                    <p:set>
                                      <p:cBhvr>
                                        <p:cTn id="8345" dur="1" fill="hold">
                                          <p:stCondLst>
                                            <p:cond delay="0"/>
                                          </p:stCondLst>
                                        </p:cTn>
                                        <p:tgtEl>
                                          <p:spTgt spid="592"/>
                                        </p:tgtEl>
                                        <p:attrNameLst>
                                          <p:attrName>style.visibility</p:attrName>
                                        </p:attrNameLst>
                                      </p:cBhvr>
                                      <p:to>
                                        <p:strVal val="hidden"/>
                                      </p:to>
                                    </p:set>
                                  </p:childTnLst>
                                </p:cTn>
                              </p:par>
                              <p:par>
                                <p:cTn id="8346" presetID="1" presetClass="exit" presetSubtype="0" fill="hold" nodeType="withEffect">
                                  <p:stCondLst>
                                    <p:cond delay="0"/>
                                  </p:stCondLst>
                                  <p:childTnLst>
                                    <p:set>
                                      <p:cBhvr>
                                        <p:cTn id="8347" dur="1" fill="hold">
                                          <p:stCondLst>
                                            <p:cond delay="0"/>
                                          </p:stCondLst>
                                        </p:cTn>
                                        <p:tgtEl>
                                          <p:spTgt spid="578"/>
                                        </p:tgtEl>
                                        <p:attrNameLst>
                                          <p:attrName>style.visibility</p:attrName>
                                        </p:attrNameLst>
                                      </p:cBhvr>
                                      <p:to>
                                        <p:strVal val="hidden"/>
                                      </p:to>
                                    </p:set>
                                  </p:childTnLst>
                                </p:cTn>
                              </p:par>
                              <p:par>
                                <p:cTn id="8348" presetID="1" presetClass="exit" presetSubtype="0" fill="hold" nodeType="withEffect">
                                  <p:stCondLst>
                                    <p:cond delay="0"/>
                                  </p:stCondLst>
                                  <p:childTnLst>
                                    <p:set>
                                      <p:cBhvr>
                                        <p:cTn id="8349" dur="1" fill="hold">
                                          <p:stCondLst>
                                            <p:cond delay="0"/>
                                          </p:stCondLst>
                                        </p:cTn>
                                        <p:tgtEl>
                                          <p:spTgt spid="611"/>
                                        </p:tgtEl>
                                        <p:attrNameLst>
                                          <p:attrName>style.visibility</p:attrName>
                                        </p:attrNameLst>
                                      </p:cBhvr>
                                      <p:to>
                                        <p:strVal val="hidden"/>
                                      </p:to>
                                    </p:set>
                                  </p:childTnLst>
                                </p:cTn>
                              </p:par>
                              <p:par>
                                <p:cTn id="8350" presetID="1" presetClass="exit" presetSubtype="0" fill="hold" nodeType="withEffect">
                                  <p:stCondLst>
                                    <p:cond delay="0"/>
                                  </p:stCondLst>
                                  <p:childTnLst>
                                    <p:set>
                                      <p:cBhvr>
                                        <p:cTn id="8351" dur="1" fill="hold">
                                          <p:stCondLst>
                                            <p:cond delay="0"/>
                                          </p:stCondLst>
                                        </p:cTn>
                                        <p:tgtEl>
                                          <p:spTgt spid="607"/>
                                        </p:tgtEl>
                                        <p:attrNameLst>
                                          <p:attrName>style.visibility</p:attrName>
                                        </p:attrNameLst>
                                      </p:cBhvr>
                                      <p:to>
                                        <p:strVal val="hidden"/>
                                      </p:to>
                                    </p:set>
                                  </p:childTnLst>
                                </p:cTn>
                              </p:par>
                              <p:par>
                                <p:cTn id="8352" presetID="1" presetClass="exit" presetSubtype="0" fill="hold" nodeType="withEffect">
                                  <p:stCondLst>
                                    <p:cond delay="0"/>
                                  </p:stCondLst>
                                  <p:childTnLst>
                                    <p:set>
                                      <p:cBhvr>
                                        <p:cTn id="8353" dur="1" fill="hold">
                                          <p:stCondLst>
                                            <p:cond delay="0"/>
                                          </p:stCondLst>
                                        </p:cTn>
                                        <p:tgtEl>
                                          <p:spTgt spid="604"/>
                                        </p:tgtEl>
                                        <p:attrNameLst>
                                          <p:attrName>style.visibility</p:attrName>
                                        </p:attrNameLst>
                                      </p:cBhvr>
                                      <p:to>
                                        <p:strVal val="hidden"/>
                                      </p:to>
                                    </p:set>
                                  </p:childTnLst>
                                </p:cTn>
                              </p:par>
                              <p:par>
                                <p:cTn id="8354" presetID="1" presetClass="exit" presetSubtype="0" fill="hold" nodeType="withEffect">
                                  <p:stCondLst>
                                    <p:cond delay="0"/>
                                  </p:stCondLst>
                                  <p:childTnLst>
                                    <p:set>
                                      <p:cBhvr>
                                        <p:cTn id="8355" dur="1" fill="hold">
                                          <p:stCondLst>
                                            <p:cond delay="0"/>
                                          </p:stCondLst>
                                        </p:cTn>
                                        <p:tgtEl>
                                          <p:spTgt spid="780"/>
                                        </p:tgtEl>
                                        <p:attrNameLst>
                                          <p:attrName>style.visibility</p:attrName>
                                        </p:attrNameLst>
                                      </p:cBhvr>
                                      <p:to>
                                        <p:strVal val="hidden"/>
                                      </p:to>
                                    </p:set>
                                  </p:childTnLst>
                                </p:cTn>
                              </p:par>
                              <p:par>
                                <p:cTn id="8356" presetID="1" presetClass="exit" presetSubtype="0" fill="hold" nodeType="withEffect">
                                  <p:stCondLst>
                                    <p:cond delay="0"/>
                                  </p:stCondLst>
                                  <p:childTnLst>
                                    <p:set>
                                      <p:cBhvr>
                                        <p:cTn id="8357" dur="1" fill="hold">
                                          <p:stCondLst>
                                            <p:cond delay="0"/>
                                          </p:stCondLst>
                                        </p:cTn>
                                        <p:tgtEl>
                                          <p:spTgt spid="780"/>
                                        </p:tgtEl>
                                        <p:attrNameLst>
                                          <p:attrName>style.visibility</p:attrName>
                                        </p:attrNameLst>
                                      </p:cBhvr>
                                      <p:to>
                                        <p:strVal val="hidden"/>
                                      </p:to>
                                    </p:set>
                                  </p:childTnLst>
                                </p:cTn>
                              </p:par>
                              <p:par>
                                <p:cTn id="8358" presetID="1" presetClass="exit" presetSubtype="0" fill="hold" nodeType="withEffect">
                                  <p:stCondLst>
                                    <p:cond delay="0"/>
                                  </p:stCondLst>
                                  <p:childTnLst>
                                    <p:set>
                                      <p:cBhvr>
                                        <p:cTn id="8359" dur="1" fill="hold">
                                          <p:stCondLst>
                                            <p:cond delay="0"/>
                                          </p:stCondLst>
                                        </p:cTn>
                                        <p:tgtEl>
                                          <p:spTgt spid="780"/>
                                        </p:tgtEl>
                                        <p:attrNameLst>
                                          <p:attrName>style.visibility</p:attrName>
                                        </p:attrNameLst>
                                      </p:cBhvr>
                                      <p:to>
                                        <p:strVal val="hidden"/>
                                      </p:to>
                                    </p:set>
                                  </p:childTnLst>
                                </p:cTn>
                              </p:par>
                              <p:par>
                                <p:cTn id="8360" presetID="1" presetClass="exit" presetSubtype="0" fill="hold" nodeType="withEffect">
                                  <p:stCondLst>
                                    <p:cond delay="0"/>
                                  </p:stCondLst>
                                  <p:childTnLst>
                                    <p:set>
                                      <p:cBhvr>
                                        <p:cTn id="8361" dur="1" fill="hold">
                                          <p:stCondLst>
                                            <p:cond delay="0"/>
                                          </p:stCondLst>
                                        </p:cTn>
                                        <p:tgtEl>
                                          <p:spTgt spid="780"/>
                                        </p:tgtEl>
                                        <p:attrNameLst>
                                          <p:attrName>style.visibility</p:attrName>
                                        </p:attrNameLst>
                                      </p:cBhvr>
                                      <p:to>
                                        <p:strVal val="hidden"/>
                                      </p:to>
                                    </p:set>
                                  </p:childTnLst>
                                </p:cTn>
                              </p:par>
                              <p:par>
                                <p:cTn id="8362" presetID="1" presetClass="exit" presetSubtype="0" fill="hold" nodeType="withEffect">
                                  <p:stCondLst>
                                    <p:cond delay="0"/>
                                  </p:stCondLst>
                                  <p:childTnLst>
                                    <p:set>
                                      <p:cBhvr>
                                        <p:cTn id="8363" dur="1" fill="hold">
                                          <p:stCondLst>
                                            <p:cond delay="0"/>
                                          </p:stCondLst>
                                        </p:cTn>
                                        <p:tgtEl>
                                          <p:spTgt spid="780"/>
                                        </p:tgtEl>
                                        <p:attrNameLst>
                                          <p:attrName>style.visibility</p:attrName>
                                        </p:attrNameLst>
                                      </p:cBhvr>
                                      <p:to>
                                        <p:strVal val="hidden"/>
                                      </p:to>
                                    </p:set>
                                  </p:childTnLst>
                                </p:cTn>
                              </p:par>
                              <p:par>
                                <p:cTn id="8364" presetID="1" presetClass="exit" presetSubtype="0" fill="hold" nodeType="withEffect">
                                  <p:stCondLst>
                                    <p:cond delay="0"/>
                                  </p:stCondLst>
                                  <p:childTnLst>
                                    <p:set>
                                      <p:cBhvr>
                                        <p:cTn id="8365" dur="1" fill="hold">
                                          <p:stCondLst>
                                            <p:cond delay="0"/>
                                          </p:stCondLst>
                                        </p:cTn>
                                        <p:tgtEl>
                                          <p:spTgt spid="780"/>
                                        </p:tgtEl>
                                        <p:attrNameLst>
                                          <p:attrName>style.visibility</p:attrName>
                                        </p:attrNameLst>
                                      </p:cBhvr>
                                      <p:to>
                                        <p:strVal val="hidden"/>
                                      </p:to>
                                    </p:set>
                                  </p:childTnLst>
                                </p:cTn>
                              </p:par>
                              <p:par>
                                <p:cTn id="8366" presetID="1" presetClass="exit" presetSubtype="0" fill="hold" nodeType="withEffect">
                                  <p:stCondLst>
                                    <p:cond delay="0"/>
                                  </p:stCondLst>
                                  <p:childTnLst>
                                    <p:set>
                                      <p:cBhvr>
                                        <p:cTn id="8367" dur="1" fill="hold">
                                          <p:stCondLst>
                                            <p:cond delay="0"/>
                                          </p:stCondLst>
                                        </p:cTn>
                                        <p:tgtEl>
                                          <p:spTgt spid="594"/>
                                        </p:tgtEl>
                                        <p:attrNameLst>
                                          <p:attrName>style.visibility</p:attrName>
                                        </p:attrNameLst>
                                      </p:cBhvr>
                                      <p:to>
                                        <p:strVal val="hidden"/>
                                      </p:to>
                                    </p:set>
                                  </p:childTnLst>
                                </p:cTn>
                              </p:par>
                              <p:par>
                                <p:cTn id="8368" presetID="1" presetClass="exit" presetSubtype="0" fill="hold" nodeType="withEffect">
                                  <p:stCondLst>
                                    <p:cond delay="0"/>
                                  </p:stCondLst>
                                  <p:childTnLst>
                                    <p:set>
                                      <p:cBhvr>
                                        <p:cTn id="8369" dur="1" fill="hold">
                                          <p:stCondLst>
                                            <p:cond delay="0"/>
                                          </p:stCondLst>
                                        </p:cTn>
                                        <p:tgtEl>
                                          <p:spTgt spid="614"/>
                                        </p:tgtEl>
                                        <p:attrNameLst>
                                          <p:attrName>style.visibility</p:attrName>
                                        </p:attrNameLst>
                                      </p:cBhvr>
                                      <p:to>
                                        <p:strVal val="hidden"/>
                                      </p:to>
                                    </p:set>
                                  </p:childTnLst>
                                </p:cTn>
                              </p:par>
                              <p:par>
                                <p:cTn id="8370" presetID="1" presetClass="exit" presetSubtype="0" fill="hold" nodeType="withEffect">
                                  <p:stCondLst>
                                    <p:cond delay="0"/>
                                  </p:stCondLst>
                                  <p:childTnLst>
                                    <p:set>
                                      <p:cBhvr>
                                        <p:cTn id="8371" dur="1" fill="hold">
                                          <p:stCondLst>
                                            <p:cond delay="0"/>
                                          </p:stCondLst>
                                        </p:cTn>
                                        <p:tgtEl>
                                          <p:spTgt spid="593"/>
                                        </p:tgtEl>
                                        <p:attrNameLst>
                                          <p:attrName>style.visibility</p:attrName>
                                        </p:attrNameLst>
                                      </p:cBhvr>
                                      <p:to>
                                        <p:strVal val="hidden"/>
                                      </p:to>
                                    </p:set>
                                  </p:childTnLst>
                                </p:cTn>
                              </p:par>
                              <p:par>
                                <p:cTn id="8372" presetID="1" presetClass="exit" presetSubtype="0" fill="hold" nodeType="withEffect">
                                  <p:stCondLst>
                                    <p:cond delay="0"/>
                                  </p:stCondLst>
                                  <p:childTnLst>
                                    <p:set>
                                      <p:cBhvr>
                                        <p:cTn id="8373" dur="1" fill="hold">
                                          <p:stCondLst>
                                            <p:cond delay="0"/>
                                          </p:stCondLst>
                                        </p:cTn>
                                        <p:tgtEl>
                                          <p:spTgt spid="615"/>
                                        </p:tgtEl>
                                        <p:attrNameLst>
                                          <p:attrName>style.visibility</p:attrName>
                                        </p:attrNameLst>
                                      </p:cBhvr>
                                      <p:to>
                                        <p:strVal val="hidden"/>
                                      </p:to>
                                    </p:set>
                                  </p:childTnLst>
                                </p:cTn>
                              </p:par>
                              <p:par>
                                <p:cTn id="8374" presetID="1" presetClass="exit" presetSubtype="0" fill="hold" nodeType="withEffect">
                                  <p:stCondLst>
                                    <p:cond delay="0"/>
                                  </p:stCondLst>
                                  <p:childTnLst>
                                    <p:set>
                                      <p:cBhvr>
                                        <p:cTn id="8375" dur="1" fill="hold">
                                          <p:stCondLst>
                                            <p:cond delay="0"/>
                                          </p:stCondLst>
                                        </p:cTn>
                                        <p:tgtEl>
                                          <p:spTgt spid="612"/>
                                        </p:tgtEl>
                                        <p:attrNameLst>
                                          <p:attrName>style.visibility</p:attrName>
                                        </p:attrNameLst>
                                      </p:cBhvr>
                                      <p:to>
                                        <p:strVal val="hidden"/>
                                      </p:to>
                                    </p:set>
                                  </p:childTnLst>
                                </p:cTn>
                              </p:par>
                              <p:par>
                                <p:cTn id="8376" presetID="1" presetClass="exit" presetSubtype="0" fill="hold" nodeType="withEffect">
                                  <p:stCondLst>
                                    <p:cond delay="0"/>
                                  </p:stCondLst>
                                  <p:childTnLst>
                                    <p:set>
                                      <p:cBhvr>
                                        <p:cTn id="8377" dur="1" fill="hold">
                                          <p:stCondLst>
                                            <p:cond delay="0"/>
                                          </p:stCondLst>
                                        </p:cTn>
                                        <p:tgtEl>
                                          <p:spTgt spid="781"/>
                                        </p:tgtEl>
                                        <p:attrNameLst>
                                          <p:attrName>style.visibility</p:attrName>
                                        </p:attrNameLst>
                                      </p:cBhvr>
                                      <p:to>
                                        <p:strVal val="hidden"/>
                                      </p:to>
                                    </p:set>
                                  </p:childTnLst>
                                </p:cTn>
                              </p:par>
                              <p:par>
                                <p:cTn id="8378" presetID="1" presetClass="exit" presetSubtype="0" fill="hold" nodeType="withEffect">
                                  <p:stCondLst>
                                    <p:cond delay="0"/>
                                  </p:stCondLst>
                                  <p:childTnLst>
                                    <p:set>
                                      <p:cBhvr>
                                        <p:cTn id="8379" dur="1" fill="hold">
                                          <p:stCondLst>
                                            <p:cond delay="0"/>
                                          </p:stCondLst>
                                        </p:cTn>
                                        <p:tgtEl>
                                          <p:spTgt spid="781"/>
                                        </p:tgtEl>
                                        <p:attrNameLst>
                                          <p:attrName>style.visibility</p:attrName>
                                        </p:attrNameLst>
                                      </p:cBhvr>
                                      <p:to>
                                        <p:strVal val="hidden"/>
                                      </p:to>
                                    </p:set>
                                  </p:childTnLst>
                                </p:cTn>
                              </p:par>
                              <p:par>
                                <p:cTn id="8380" presetID="1" presetClass="exit" presetSubtype="0" fill="hold" nodeType="withEffect">
                                  <p:stCondLst>
                                    <p:cond delay="0"/>
                                  </p:stCondLst>
                                  <p:childTnLst>
                                    <p:set>
                                      <p:cBhvr>
                                        <p:cTn id="8381" dur="1" fill="hold">
                                          <p:stCondLst>
                                            <p:cond delay="0"/>
                                          </p:stCondLst>
                                        </p:cTn>
                                        <p:tgtEl>
                                          <p:spTgt spid="781"/>
                                        </p:tgtEl>
                                        <p:attrNameLst>
                                          <p:attrName>style.visibility</p:attrName>
                                        </p:attrNameLst>
                                      </p:cBhvr>
                                      <p:to>
                                        <p:strVal val="hidden"/>
                                      </p:to>
                                    </p:set>
                                  </p:childTnLst>
                                </p:cTn>
                              </p:par>
                              <p:par>
                                <p:cTn id="8382" presetID="1" presetClass="exit" presetSubtype="0" fill="hold" nodeType="withEffect">
                                  <p:stCondLst>
                                    <p:cond delay="0"/>
                                  </p:stCondLst>
                                  <p:childTnLst>
                                    <p:set>
                                      <p:cBhvr>
                                        <p:cTn id="8383" dur="1" fill="hold">
                                          <p:stCondLst>
                                            <p:cond delay="0"/>
                                          </p:stCondLst>
                                        </p:cTn>
                                        <p:tgtEl>
                                          <p:spTgt spid="781"/>
                                        </p:tgtEl>
                                        <p:attrNameLst>
                                          <p:attrName>style.visibility</p:attrName>
                                        </p:attrNameLst>
                                      </p:cBhvr>
                                      <p:to>
                                        <p:strVal val="hidden"/>
                                      </p:to>
                                    </p:set>
                                  </p:childTnLst>
                                </p:cTn>
                              </p:par>
                              <p:par>
                                <p:cTn id="8384" presetID="1" presetClass="exit" presetSubtype="0" fill="hold" nodeType="withEffect">
                                  <p:stCondLst>
                                    <p:cond delay="0"/>
                                  </p:stCondLst>
                                  <p:childTnLst>
                                    <p:set>
                                      <p:cBhvr>
                                        <p:cTn id="8385" dur="1" fill="hold">
                                          <p:stCondLst>
                                            <p:cond delay="0"/>
                                          </p:stCondLst>
                                        </p:cTn>
                                        <p:tgtEl>
                                          <p:spTgt spid="781"/>
                                        </p:tgtEl>
                                        <p:attrNameLst>
                                          <p:attrName>style.visibility</p:attrName>
                                        </p:attrNameLst>
                                      </p:cBhvr>
                                      <p:to>
                                        <p:strVal val="hidden"/>
                                      </p:to>
                                    </p:set>
                                  </p:childTnLst>
                                </p:cTn>
                              </p:par>
                              <p:par>
                                <p:cTn id="8386" presetID="1" presetClass="exit" presetSubtype="0" fill="hold" nodeType="withEffect">
                                  <p:stCondLst>
                                    <p:cond delay="0"/>
                                  </p:stCondLst>
                                  <p:childTnLst>
                                    <p:set>
                                      <p:cBhvr>
                                        <p:cTn id="8387" dur="1" fill="hold">
                                          <p:stCondLst>
                                            <p:cond delay="0"/>
                                          </p:stCondLst>
                                        </p:cTn>
                                        <p:tgtEl>
                                          <p:spTgt spid="577"/>
                                        </p:tgtEl>
                                        <p:attrNameLst>
                                          <p:attrName>style.visibility</p:attrName>
                                        </p:attrNameLst>
                                      </p:cBhvr>
                                      <p:to>
                                        <p:strVal val="hidden"/>
                                      </p:to>
                                    </p:set>
                                  </p:childTnLst>
                                </p:cTn>
                              </p:par>
                              <p:par>
                                <p:cTn id="8388" presetID="1" presetClass="exit" presetSubtype="0" fill="hold" nodeType="withEffect">
                                  <p:stCondLst>
                                    <p:cond delay="0"/>
                                  </p:stCondLst>
                                  <p:childTnLst>
                                    <p:set>
                                      <p:cBhvr>
                                        <p:cTn id="8389" dur="1" fill="hold">
                                          <p:stCondLst>
                                            <p:cond delay="0"/>
                                          </p:stCondLst>
                                        </p:cTn>
                                        <p:tgtEl>
                                          <p:spTgt spid="591"/>
                                        </p:tgtEl>
                                        <p:attrNameLst>
                                          <p:attrName>style.visibility</p:attrName>
                                        </p:attrNameLst>
                                      </p:cBhvr>
                                      <p:to>
                                        <p:strVal val="hidden"/>
                                      </p:to>
                                    </p:set>
                                  </p:childTnLst>
                                </p:cTn>
                              </p:par>
                              <p:par>
                                <p:cTn id="8390" presetID="1" presetClass="exit" presetSubtype="0" fill="hold" nodeType="withEffect">
                                  <p:stCondLst>
                                    <p:cond delay="0"/>
                                  </p:stCondLst>
                                  <p:childTnLst>
                                    <p:set>
                                      <p:cBhvr>
                                        <p:cTn id="8391" dur="1" fill="hold">
                                          <p:stCondLst>
                                            <p:cond delay="0"/>
                                          </p:stCondLst>
                                        </p:cTn>
                                        <p:tgtEl>
                                          <p:spTgt spid="590"/>
                                        </p:tgtEl>
                                        <p:attrNameLst>
                                          <p:attrName>style.visibility</p:attrName>
                                        </p:attrNameLst>
                                      </p:cBhvr>
                                      <p:to>
                                        <p:strVal val="hidden"/>
                                      </p:to>
                                    </p:set>
                                  </p:childTnLst>
                                </p:cTn>
                              </p:par>
                              <p:par>
                                <p:cTn id="8392" presetID="1" presetClass="exit" presetSubtype="0" fill="hold" nodeType="withEffect">
                                  <p:stCondLst>
                                    <p:cond delay="0"/>
                                  </p:stCondLst>
                                  <p:childTnLst>
                                    <p:set>
                                      <p:cBhvr>
                                        <p:cTn id="8393" dur="1" fill="hold">
                                          <p:stCondLst>
                                            <p:cond delay="0"/>
                                          </p:stCondLst>
                                        </p:cTn>
                                        <p:tgtEl>
                                          <p:spTgt spid="576"/>
                                        </p:tgtEl>
                                        <p:attrNameLst>
                                          <p:attrName>style.visibility</p:attrName>
                                        </p:attrNameLst>
                                      </p:cBhvr>
                                      <p:to>
                                        <p:strVal val="hidden"/>
                                      </p:to>
                                    </p:set>
                                  </p:childTnLst>
                                </p:cTn>
                              </p:par>
                              <p:par>
                                <p:cTn id="8394" presetID="1" presetClass="exit" presetSubtype="0" fill="hold" nodeType="withEffect">
                                  <p:stCondLst>
                                    <p:cond delay="0"/>
                                  </p:stCondLst>
                                  <p:childTnLst>
                                    <p:set>
                                      <p:cBhvr>
                                        <p:cTn id="8395" dur="1" fill="hold">
                                          <p:stCondLst>
                                            <p:cond delay="0"/>
                                          </p:stCondLst>
                                        </p:cTn>
                                        <p:tgtEl>
                                          <p:spTgt spid="575"/>
                                        </p:tgtEl>
                                        <p:attrNameLst>
                                          <p:attrName>style.visibility</p:attrName>
                                        </p:attrNameLst>
                                      </p:cBhvr>
                                      <p:to>
                                        <p:strVal val="hidden"/>
                                      </p:to>
                                    </p:set>
                                  </p:childTnLst>
                                </p:cTn>
                              </p:par>
                              <p:par>
                                <p:cTn id="8396" presetID="1" presetClass="exit" presetSubtype="0" fill="hold" nodeType="withEffect">
                                  <p:stCondLst>
                                    <p:cond delay="0"/>
                                  </p:stCondLst>
                                  <p:childTnLst>
                                    <p:set>
                                      <p:cBhvr>
                                        <p:cTn id="8397" dur="1" fill="hold">
                                          <p:stCondLst>
                                            <p:cond delay="0"/>
                                          </p:stCondLst>
                                        </p:cTn>
                                        <p:tgtEl>
                                          <p:spTgt spid="782"/>
                                        </p:tgtEl>
                                        <p:attrNameLst>
                                          <p:attrName>style.visibility</p:attrName>
                                        </p:attrNameLst>
                                      </p:cBhvr>
                                      <p:to>
                                        <p:strVal val="hidden"/>
                                      </p:to>
                                    </p:set>
                                  </p:childTnLst>
                                </p:cTn>
                              </p:par>
                              <p:par>
                                <p:cTn id="8398" presetID="1" presetClass="exit" presetSubtype="0" fill="hold" nodeType="withEffect">
                                  <p:stCondLst>
                                    <p:cond delay="0"/>
                                  </p:stCondLst>
                                  <p:childTnLst>
                                    <p:set>
                                      <p:cBhvr>
                                        <p:cTn id="8399" dur="1" fill="hold">
                                          <p:stCondLst>
                                            <p:cond delay="0"/>
                                          </p:stCondLst>
                                        </p:cTn>
                                        <p:tgtEl>
                                          <p:spTgt spid="782"/>
                                        </p:tgtEl>
                                        <p:attrNameLst>
                                          <p:attrName>style.visibility</p:attrName>
                                        </p:attrNameLst>
                                      </p:cBhvr>
                                      <p:to>
                                        <p:strVal val="hidden"/>
                                      </p:to>
                                    </p:set>
                                  </p:childTnLst>
                                </p:cTn>
                              </p:par>
                              <p:par>
                                <p:cTn id="8400" presetID="1" presetClass="exit" presetSubtype="0" fill="hold" nodeType="withEffect">
                                  <p:stCondLst>
                                    <p:cond delay="0"/>
                                  </p:stCondLst>
                                  <p:childTnLst>
                                    <p:set>
                                      <p:cBhvr>
                                        <p:cTn id="8401" dur="1" fill="hold">
                                          <p:stCondLst>
                                            <p:cond delay="0"/>
                                          </p:stCondLst>
                                        </p:cTn>
                                        <p:tgtEl>
                                          <p:spTgt spid="782"/>
                                        </p:tgtEl>
                                        <p:attrNameLst>
                                          <p:attrName>style.visibility</p:attrName>
                                        </p:attrNameLst>
                                      </p:cBhvr>
                                      <p:to>
                                        <p:strVal val="hidden"/>
                                      </p:to>
                                    </p:set>
                                  </p:childTnLst>
                                </p:cTn>
                              </p:par>
                              <p:par>
                                <p:cTn id="8402" presetID="1" presetClass="exit" presetSubtype="0" fill="hold" nodeType="withEffect">
                                  <p:stCondLst>
                                    <p:cond delay="0"/>
                                  </p:stCondLst>
                                  <p:childTnLst>
                                    <p:set>
                                      <p:cBhvr>
                                        <p:cTn id="8403" dur="1" fill="hold">
                                          <p:stCondLst>
                                            <p:cond delay="0"/>
                                          </p:stCondLst>
                                        </p:cTn>
                                        <p:tgtEl>
                                          <p:spTgt spid="782"/>
                                        </p:tgtEl>
                                        <p:attrNameLst>
                                          <p:attrName>style.visibility</p:attrName>
                                        </p:attrNameLst>
                                      </p:cBhvr>
                                      <p:to>
                                        <p:strVal val="hidden"/>
                                      </p:to>
                                    </p:set>
                                  </p:childTnLst>
                                </p:cTn>
                              </p:par>
                              <p:par>
                                <p:cTn id="8404" presetID="1" presetClass="exit" presetSubtype="0" fill="hold" nodeType="withEffect">
                                  <p:stCondLst>
                                    <p:cond delay="0"/>
                                  </p:stCondLst>
                                  <p:childTnLst>
                                    <p:set>
                                      <p:cBhvr>
                                        <p:cTn id="8405" dur="1" fill="hold">
                                          <p:stCondLst>
                                            <p:cond delay="0"/>
                                          </p:stCondLst>
                                        </p:cTn>
                                        <p:tgtEl>
                                          <p:spTgt spid="782"/>
                                        </p:tgtEl>
                                        <p:attrNameLst>
                                          <p:attrName>style.visibility</p:attrName>
                                        </p:attrNameLst>
                                      </p:cBhvr>
                                      <p:to>
                                        <p:strVal val="hidden"/>
                                      </p:to>
                                    </p:set>
                                  </p:childTnLst>
                                </p:cTn>
                              </p:par>
                              <p:par>
                                <p:cTn id="8406" presetID="1" presetClass="exit" presetSubtype="0" fill="hold" nodeType="withEffect">
                                  <p:stCondLst>
                                    <p:cond delay="0"/>
                                  </p:stCondLst>
                                  <p:childTnLst>
                                    <p:set>
                                      <p:cBhvr>
                                        <p:cTn id="8407" dur="1" fill="hold">
                                          <p:stCondLst>
                                            <p:cond delay="0"/>
                                          </p:stCondLst>
                                        </p:cTn>
                                        <p:tgtEl>
                                          <p:spTgt spid="625"/>
                                        </p:tgtEl>
                                        <p:attrNameLst>
                                          <p:attrName>style.visibility</p:attrName>
                                        </p:attrNameLst>
                                      </p:cBhvr>
                                      <p:to>
                                        <p:strVal val="hidden"/>
                                      </p:to>
                                    </p:set>
                                  </p:childTnLst>
                                </p:cTn>
                              </p:par>
                              <p:par>
                                <p:cTn id="8408" presetID="1" presetClass="exit" presetSubtype="0" fill="hold" nodeType="withEffect">
                                  <p:stCondLst>
                                    <p:cond delay="0"/>
                                  </p:stCondLst>
                                  <p:childTnLst>
                                    <p:set>
                                      <p:cBhvr>
                                        <p:cTn id="8409" dur="1" fill="hold">
                                          <p:stCondLst>
                                            <p:cond delay="0"/>
                                          </p:stCondLst>
                                        </p:cTn>
                                        <p:tgtEl>
                                          <p:spTgt spid="627"/>
                                        </p:tgtEl>
                                        <p:attrNameLst>
                                          <p:attrName>style.visibility</p:attrName>
                                        </p:attrNameLst>
                                      </p:cBhvr>
                                      <p:to>
                                        <p:strVal val="hidden"/>
                                      </p:to>
                                    </p:set>
                                  </p:childTnLst>
                                </p:cTn>
                              </p:par>
                              <p:par>
                                <p:cTn id="8410" presetID="1" presetClass="exit" presetSubtype="0" fill="hold" nodeType="withEffect">
                                  <p:stCondLst>
                                    <p:cond delay="0"/>
                                  </p:stCondLst>
                                  <p:childTnLst>
                                    <p:set>
                                      <p:cBhvr>
                                        <p:cTn id="8411" dur="1" fill="hold">
                                          <p:stCondLst>
                                            <p:cond delay="0"/>
                                          </p:stCondLst>
                                        </p:cTn>
                                        <p:tgtEl>
                                          <p:spTgt spid="632"/>
                                        </p:tgtEl>
                                        <p:attrNameLst>
                                          <p:attrName>style.visibility</p:attrName>
                                        </p:attrNameLst>
                                      </p:cBhvr>
                                      <p:to>
                                        <p:strVal val="hidden"/>
                                      </p:to>
                                    </p:set>
                                  </p:childTnLst>
                                </p:cTn>
                              </p:par>
                              <p:par>
                                <p:cTn id="8412" presetID="1" presetClass="exit" presetSubtype="0" fill="hold" nodeType="withEffect">
                                  <p:stCondLst>
                                    <p:cond delay="0"/>
                                  </p:stCondLst>
                                  <p:childTnLst>
                                    <p:set>
                                      <p:cBhvr>
                                        <p:cTn id="8413" dur="1" fill="hold">
                                          <p:stCondLst>
                                            <p:cond delay="0"/>
                                          </p:stCondLst>
                                        </p:cTn>
                                        <p:tgtEl>
                                          <p:spTgt spid="574"/>
                                        </p:tgtEl>
                                        <p:attrNameLst>
                                          <p:attrName>style.visibility</p:attrName>
                                        </p:attrNameLst>
                                      </p:cBhvr>
                                      <p:to>
                                        <p:strVal val="hidden"/>
                                      </p:to>
                                    </p:set>
                                  </p:childTnLst>
                                </p:cTn>
                              </p:par>
                              <p:par>
                                <p:cTn id="8414" presetID="1" presetClass="exit" presetSubtype="0" fill="hold" nodeType="withEffect">
                                  <p:stCondLst>
                                    <p:cond delay="0"/>
                                  </p:stCondLst>
                                  <p:childTnLst>
                                    <p:set>
                                      <p:cBhvr>
                                        <p:cTn id="8415" dur="1" fill="hold">
                                          <p:stCondLst>
                                            <p:cond delay="0"/>
                                          </p:stCondLst>
                                        </p:cTn>
                                        <p:tgtEl>
                                          <p:spTgt spid="573"/>
                                        </p:tgtEl>
                                        <p:attrNameLst>
                                          <p:attrName>style.visibility</p:attrName>
                                        </p:attrNameLst>
                                      </p:cBhvr>
                                      <p:to>
                                        <p:strVal val="hidden"/>
                                      </p:to>
                                    </p:set>
                                  </p:childTnLst>
                                </p:cTn>
                              </p:par>
                              <p:par>
                                <p:cTn id="8416" presetID="1" presetClass="exit" presetSubtype="0" fill="hold" nodeType="withEffect">
                                  <p:stCondLst>
                                    <p:cond delay="0"/>
                                  </p:stCondLst>
                                  <p:childTnLst>
                                    <p:set>
                                      <p:cBhvr>
                                        <p:cTn id="8417" dur="1" fill="hold">
                                          <p:stCondLst>
                                            <p:cond delay="0"/>
                                          </p:stCondLst>
                                        </p:cTn>
                                        <p:tgtEl>
                                          <p:spTgt spid="783"/>
                                        </p:tgtEl>
                                        <p:attrNameLst>
                                          <p:attrName>style.visibility</p:attrName>
                                        </p:attrNameLst>
                                      </p:cBhvr>
                                      <p:to>
                                        <p:strVal val="hidden"/>
                                      </p:to>
                                    </p:set>
                                  </p:childTnLst>
                                </p:cTn>
                              </p:par>
                              <p:par>
                                <p:cTn id="8418" presetID="1" presetClass="exit" presetSubtype="0" fill="hold" nodeType="withEffect">
                                  <p:stCondLst>
                                    <p:cond delay="0"/>
                                  </p:stCondLst>
                                  <p:childTnLst>
                                    <p:set>
                                      <p:cBhvr>
                                        <p:cTn id="8419" dur="1" fill="hold">
                                          <p:stCondLst>
                                            <p:cond delay="0"/>
                                          </p:stCondLst>
                                        </p:cTn>
                                        <p:tgtEl>
                                          <p:spTgt spid="783"/>
                                        </p:tgtEl>
                                        <p:attrNameLst>
                                          <p:attrName>style.visibility</p:attrName>
                                        </p:attrNameLst>
                                      </p:cBhvr>
                                      <p:to>
                                        <p:strVal val="hidden"/>
                                      </p:to>
                                    </p:set>
                                  </p:childTnLst>
                                </p:cTn>
                              </p:par>
                              <p:par>
                                <p:cTn id="8420" presetID="1" presetClass="exit" presetSubtype="0" fill="hold" nodeType="withEffect">
                                  <p:stCondLst>
                                    <p:cond delay="0"/>
                                  </p:stCondLst>
                                  <p:childTnLst>
                                    <p:set>
                                      <p:cBhvr>
                                        <p:cTn id="8421" dur="1" fill="hold">
                                          <p:stCondLst>
                                            <p:cond delay="0"/>
                                          </p:stCondLst>
                                        </p:cTn>
                                        <p:tgtEl>
                                          <p:spTgt spid="783"/>
                                        </p:tgtEl>
                                        <p:attrNameLst>
                                          <p:attrName>style.visibility</p:attrName>
                                        </p:attrNameLst>
                                      </p:cBhvr>
                                      <p:to>
                                        <p:strVal val="hidden"/>
                                      </p:to>
                                    </p:set>
                                  </p:childTnLst>
                                </p:cTn>
                              </p:par>
                              <p:par>
                                <p:cTn id="8422" presetID="1" presetClass="exit" presetSubtype="0" fill="hold" nodeType="withEffect">
                                  <p:stCondLst>
                                    <p:cond delay="0"/>
                                  </p:stCondLst>
                                  <p:childTnLst>
                                    <p:set>
                                      <p:cBhvr>
                                        <p:cTn id="8423" dur="1" fill="hold">
                                          <p:stCondLst>
                                            <p:cond delay="0"/>
                                          </p:stCondLst>
                                        </p:cTn>
                                        <p:tgtEl>
                                          <p:spTgt spid="783"/>
                                        </p:tgtEl>
                                        <p:attrNameLst>
                                          <p:attrName>style.visibility</p:attrName>
                                        </p:attrNameLst>
                                      </p:cBhvr>
                                      <p:to>
                                        <p:strVal val="hidden"/>
                                      </p:to>
                                    </p:set>
                                  </p:childTnLst>
                                </p:cTn>
                              </p:par>
                              <p:par>
                                <p:cTn id="8424" presetID="1" presetClass="exit" presetSubtype="0" fill="hold" nodeType="withEffect">
                                  <p:stCondLst>
                                    <p:cond delay="0"/>
                                  </p:stCondLst>
                                  <p:childTnLst>
                                    <p:set>
                                      <p:cBhvr>
                                        <p:cTn id="8425" dur="1" fill="hold">
                                          <p:stCondLst>
                                            <p:cond delay="0"/>
                                          </p:stCondLst>
                                        </p:cTn>
                                        <p:tgtEl>
                                          <p:spTgt spid="783"/>
                                        </p:tgtEl>
                                        <p:attrNameLst>
                                          <p:attrName>style.visibility</p:attrName>
                                        </p:attrNameLst>
                                      </p:cBhvr>
                                      <p:to>
                                        <p:strVal val="hidden"/>
                                      </p:to>
                                    </p:set>
                                  </p:childTnLst>
                                </p:cTn>
                              </p:par>
                              <p:par>
                                <p:cTn id="8426" presetID="1" presetClass="exit" presetSubtype="0" fill="hold" nodeType="withEffect">
                                  <p:stCondLst>
                                    <p:cond delay="0"/>
                                  </p:stCondLst>
                                  <p:childTnLst>
                                    <p:set>
                                      <p:cBhvr>
                                        <p:cTn id="8427" dur="1" fill="hold">
                                          <p:stCondLst>
                                            <p:cond delay="0"/>
                                          </p:stCondLst>
                                        </p:cTn>
                                        <p:tgtEl>
                                          <p:spTgt spid="639"/>
                                        </p:tgtEl>
                                        <p:attrNameLst>
                                          <p:attrName>style.visibility</p:attrName>
                                        </p:attrNameLst>
                                      </p:cBhvr>
                                      <p:to>
                                        <p:strVal val="hidden"/>
                                      </p:to>
                                    </p:set>
                                  </p:childTnLst>
                                </p:cTn>
                              </p:par>
                              <p:par>
                                <p:cTn id="8428" presetID="1" presetClass="exit" presetSubtype="0" fill="hold" nodeType="withEffect">
                                  <p:stCondLst>
                                    <p:cond delay="0"/>
                                  </p:stCondLst>
                                  <p:childTnLst>
                                    <p:set>
                                      <p:cBhvr>
                                        <p:cTn id="8429" dur="1" fill="hold">
                                          <p:stCondLst>
                                            <p:cond delay="0"/>
                                          </p:stCondLst>
                                        </p:cTn>
                                        <p:tgtEl>
                                          <p:spTgt spid="640"/>
                                        </p:tgtEl>
                                        <p:attrNameLst>
                                          <p:attrName>style.visibility</p:attrName>
                                        </p:attrNameLst>
                                      </p:cBhvr>
                                      <p:to>
                                        <p:strVal val="hidden"/>
                                      </p:to>
                                    </p:set>
                                  </p:childTnLst>
                                </p:cTn>
                              </p:par>
                              <p:par>
                                <p:cTn id="8430" presetID="1" presetClass="exit" presetSubtype="0" fill="hold" nodeType="withEffect">
                                  <p:stCondLst>
                                    <p:cond delay="0"/>
                                  </p:stCondLst>
                                  <p:childTnLst>
                                    <p:set>
                                      <p:cBhvr>
                                        <p:cTn id="8431" dur="1" fill="hold">
                                          <p:stCondLst>
                                            <p:cond delay="0"/>
                                          </p:stCondLst>
                                        </p:cTn>
                                        <p:tgtEl>
                                          <p:spTgt spid="641"/>
                                        </p:tgtEl>
                                        <p:attrNameLst>
                                          <p:attrName>style.visibility</p:attrName>
                                        </p:attrNameLst>
                                      </p:cBhvr>
                                      <p:to>
                                        <p:strVal val="hidden"/>
                                      </p:to>
                                    </p:set>
                                  </p:childTnLst>
                                </p:cTn>
                              </p:par>
                              <p:par>
                                <p:cTn id="8432" presetID="1" presetClass="exit" presetSubtype="0" fill="hold" nodeType="withEffect">
                                  <p:stCondLst>
                                    <p:cond delay="0"/>
                                  </p:stCondLst>
                                  <p:childTnLst>
                                    <p:set>
                                      <p:cBhvr>
                                        <p:cTn id="8433" dur="1" fill="hold">
                                          <p:stCondLst>
                                            <p:cond delay="0"/>
                                          </p:stCondLst>
                                        </p:cTn>
                                        <p:tgtEl>
                                          <p:spTgt spid="635"/>
                                        </p:tgtEl>
                                        <p:attrNameLst>
                                          <p:attrName>style.visibility</p:attrName>
                                        </p:attrNameLst>
                                      </p:cBhvr>
                                      <p:to>
                                        <p:strVal val="hidden"/>
                                      </p:to>
                                    </p:set>
                                  </p:childTnLst>
                                </p:cTn>
                              </p:par>
                              <p:par>
                                <p:cTn id="8434" presetID="1" presetClass="exit" presetSubtype="0" fill="hold" nodeType="withEffect">
                                  <p:stCondLst>
                                    <p:cond delay="0"/>
                                  </p:stCondLst>
                                  <p:childTnLst>
                                    <p:set>
                                      <p:cBhvr>
                                        <p:cTn id="8435" dur="1" fill="hold">
                                          <p:stCondLst>
                                            <p:cond delay="0"/>
                                          </p:stCondLst>
                                        </p:cTn>
                                        <p:tgtEl>
                                          <p:spTgt spid="633"/>
                                        </p:tgtEl>
                                        <p:attrNameLst>
                                          <p:attrName>style.visibility</p:attrName>
                                        </p:attrNameLst>
                                      </p:cBhvr>
                                      <p:to>
                                        <p:strVal val="hidden"/>
                                      </p:to>
                                    </p:set>
                                  </p:childTnLst>
                                </p:cTn>
                              </p:par>
                              <p:par>
                                <p:cTn id="8436" presetID="1" presetClass="exit" presetSubtype="0" fill="hold" nodeType="withEffect">
                                  <p:stCondLst>
                                    <p:cond delay="0"/>
                                  </p:stCondLst>
                                  <p:childTnLst>
                                    <p:set>
                                      <p:cBhvr>
                                        <p:cTn id="8437" dur="1" fill="hold">
                                          <p:stCondLst>
                                            <p:cond delay="0"/>
                                          </p:stCondLst>
                                        </p:cTn>
                                        <p:tgtEl>
                                          <p:spTgt spid="784"/>
                                        </p:tgtEl>
                                        <p:attrNameLst>
                                          <p:attrName>style.visibility</p:attrName>
                                        </p:attrNameLst>
                                      </p:cBhvr>
                                      <p:to>
                                        <p:strVal val="hidden"/>
                                      </p:to>
                                    </p:set>
                                  </p:childTnLst>
                                </p:cTn>
                              </p:par>
                              <p:par>
                                <p:cTn id="8438" presetID="1" presetClass="exit" presetSubtype="0" fill="hold" nodeType="withEffect">
                                  <p:stCondLst>
                                    <p:cond delay="0"/>
                                  </p:stCondLst>
                                  <p:childTnLst>
                                    <p:set>
                                      <p:cBhvr>
                                        <p:cTn id="8439" dur="1" fill="hold">
                                          <p:stCondLst>
                                            <p:cond delay="0"/>
                                          </p:stCondLst>
                                        </p:cTn>
                                        <p:tgtEl>
                                          <p:spTgt spid="784"/>
                                        </p:tgtEl>
                                        <p:attrNameLst>
                                          <p:attrName>style.visibility</p:attrName>
                                        </p:attrNameLst>
                                      </p:cBhvr>
                                      <p:to>
                                        <p:strVal val="hidden"/>
                                      </p:to>
                                    </p:set>
                                  </p:childTnLst>
                                </p:cTn>
                              </p:par>
                              <p:par>
                                <p:cTn id="8440" presetID="1" presetClass="exit" presetSubtype="0" fill="hold" nodeType="withEffect">
                                  <p:stCondLst>
                                    <p:cond delay="0"/>
                                  </p:stCondLst>
                                  <p:childTnLst>
                                    <p:set>
                                      <p:cBhvr>
                                        <p:cTn id="8441" dur="1" fill="hold">
                                          <p:stCondLst>
                                            <p:cond delay="0"/>
                                          </p:stCondLst>
                                        </p:cTn>
                                        <p:tgtEl>
                                          <p:spTgt spid="784"/>
                                        </p:tgtEl>
                                        <p:attrNameLst>
                                          <p:attrName>style.visibility</p:attrName>
                                        </p:attrNameLst>
                                      </p:cBhvr>
                                      <p:to>
                                        <p:strVal val="hidden"/>
                                      </p:to>
                                    </p:set>
                                  </p:childTnLst>
                                </p:cTn>
                              </p:par>
                              <p:par>
                                <p:cTn id="8442" presetID="1" presetClass="exit" presetSubtype="0" fill="hold" nodeType="withEffect">
                                  <p:stCondLst>
                                    <p:cond delay="0"/>
                                  </p:stCondLst>
                                  <p:childTnLst>
                                    <p:set>
                                      <p:cBhvr>
                                        <p:cTn id="8443" dur="1" fill="hold">
                                          <p:stCondLst>
                                            <p:cond delay="0"/>
                                          </p:stCondLst>
                                        </p:cTn>
                                        <p:tgtEl>
                                          <p:spTgt spid="784"/>
                                        </p:tgtEl>
                                        <p:attrNameLst>
                                          <p:attrName>style.visibility</p:attrName>
                                        </p:attrNameLst>
                                      </p:cBhvr>
                                      <p:to>
                                        <p:strVal val="hidden"/>
                                      </p:to>
                                    </p:set>
                                  </p:childTnLst>
                                </p:cTn>
                              </p:par>
                              <p:par>
                                <p:cTn id="8444" presetID="1" presetClass="exit" presetSubtype="0" fill="hold" nodeType="withEffect">
                                  <p:stCondLst>
                                    <p:cond delay="0"/>
                                  </p:stCondLst>
                                  <p:childTnLst>
                                    <p:set>
                                      <p:cBhvr>
                                        <p:cTn id="8445" dur="1" fill="hold">
                                          <p:stCondLst>
                                            <p:cond delay="0"/>
                                          </p:stCondLst>
                                        </p:cTn>
                                        <p:tgtEl>
                                          <p:spTgt spid="784"/>
                                        </p:tgtEl>
                                        <p:attrNameLst>
                                          <p:attrName>style.visibility</p:attrName>
                                        </p:attrNameLst>
                                      </p:cBhvr>
                                      <p:to>
                                        <p:strVal val="hidden"/>
                                      </p:to>
                                    </p:set>
                                  </p:childTnLst>
                                </p:cTn>
                              </p:par>
                              <p:par>
                                <p:cTn id="8446" presetID="1" presetClass="exit" presetSubtype="0" fill="hold" nodeType="withEffect">
                                  <p:stCondLst>
                                    <p:cond delay="0"/>
                                  </p:stCondLst>
                                  <p:childTnLst>
                                    <p:set>
                                      <p:cBhvr>
                                        <p:cTn id="8447" dur="1" fill="hold">
                                          <p:stCondLst>
                                            <p:cond delay="0"/>
                                          </p:stCondLst>
                                        </p:cTn>
                                        <p:tgtEl>
                                          <p:spTgt spid="643"/>
                                        </p:tgtEl>
                                        <p:attrNameLst>
                                          <p:attrName>style.visibility</p:attrName>
                                        </p:attrNameLst>
                                      </p:cBhvr>
                                      <p:to>
                                        <p:strVal val="hidden"/>
                                      </p:to>
                                    </p:set>
                                  </p:childTnLst>
                                </p:cTn>
                              </p:par>
                              <p:par>
                                <p:cTn id="8448" presetID="1" presetClass="exit" presetSubtype="0" fill="hold" nodeType="withEffect">
                                  <p:stCondLst>
                                    <p:cond delay="0"/>
                                  </p:stCondLst>
                                  <p:childTnLst>
                                    <p:set>
                                      <p:cBhvr>
                                        <p:cTn id="8449" dur="1" fill="hold">
                                          <p:stCondLst>
                                            <p:cond delay="0"/>
                                          </p:stCondLst>
                                        </p:cTn>
                                        <p:tgtEl>
                                          <p:spTgt spid="646"/>
                                        </p:tgtEl>
                                        <p:attrNameLst>
                                          <p:attrName>style.visibility</p:attrName>
                                        </p:attrNameLst>
                                      </p:cBhvr>
                                      <p:to>
                                        <p:strVal val="hidden"/>
                                      </p:to>
                                    </p:set>
                                  </p:childTnLst>
                                </p:cTn>
                              </p:par>
                              <p:par>
                                <p:cTn id="8450" presetID="1" presetClass="exit" presetSubtype="0" fill="hold" nodeType="withEffect">
                                  <p:stCondLst>
                                    <p:cond delay="0"/>
                                  </p:stCondLst>
                                  <p:childTnLst>
                                    <p:set>
                                      <p:cBhvr>
                                        <p:cTn id="8451" dur="1" fill="hold">
                                          <p:stCondLst>
                                            <p:cond delay="0"/>
                                          </p:stCondLst>
                                        </p:cTn>
                                        <p:tgtEl>
                                          <p:spTgt spid="652"/>
                                        </p:tgtEl>
                                        <p:attrNameLst>
                                          <p:attrName>style.visibility</p:attrName>
                                        </p:attrNameLst>
                                      </p:cBhvr>
                                      <p:to>
                                        <p:strVal val="hidden"/>
                                      </p:to>
                                    </p:set>
                                  </p:childTnLst>
                                </p:cTn>
                              </p:par>
                              <p:par>
                                <p:cTn id="8452" presetID="1" presetClass="exit" presetSubtype="0" fill="hold" nodeType="withEffect">
                                  <p:stCondLst>
                                    <p:cond delay="0"/>
                                  </p:stCondLst>
                                  <p:childTnLst>
                                    <p:set>
                                      <p:cBhvr>
                                        <p:cTn id="8453" dur="1" fill="hold">
                                          <p:stCondLst>
                                            <p:cond delay="0"/>
                                          </p:stCondLst>
                                        </p:cTn>
                                        <p:tgtEl>
                                          <p:spTgt spid="648"/>
                                        </p:tgtEl>
                                        <p:attrNameLst>
                                          <p:attrName>style.visibility</p:attrName>
                                        </p:attrNameLst>
                                      </p:cBhvr>
                                      <p:to>
                                        <p:strVal val="hidden"/>
                                      </p:to>
                                    </p:set>
                                  </p:childTnLst>
                                </p:cTn>
                              </p:par>
                              <p:par>
                                <p:cTn id="8454" presetID="1" presetClass="exit" presetSubtype="0" fill="hold" nodeType="withEffect">
                                  <p:stCondLst>
                                    <p:cond delay="0"/>
                                  </p:stCondLst>
                                  <p:childTnLst>
                                    <p:set>
                                      <p:cBhvr>
                                        <p:cTn id="8455" dur="1" fill="hold">
                                          <p:stCondLst>
                                            <p:cond delay="0"/>
                                          </p:stCondLst>
                                        </p:cTn>
                                        <p:tgtEl>
                                          <p:spTgt spid="644"/>
                                        </p:tgtEl>
                                        <p:attrNameLst>
                                          <p:attrName>style.visibility</p:attrName>
                                        </p:attrNameLst>
                                      </p:cBhvr>
                                      <p:to>
                                        <p:strVal val="hidden"/>
                                      </p:to>
                                    </p:set>
                                  </p:childTnLst>
                                </p:cTn>
                              </p:par>
                              <p:par>
                                <p:cTn id="8456" presetID="1" presetClass="exit" presetSubtype="0" fill="hold" nodeType="withEffect">
                                  <p:stCondLst>
                                    <p:cond delay="0"/>
                                  </p:stCondLst>
                                  <p:childTnLst>
                                    <p:set>
                                      <p:cBhvr>
                                        <p:cTn id="8457" dur="1" fill="hold">
                                          <p:stCondLst>
                                            <p:cond delay="0"/>
                                          </p:stCondLst>
                                        </p:cTn>
                                        <p:tgtEl>
                                          <p:spTgt spid="785"/>
                                        </p:tgtEl>
                                        <p:attrNameLst>
                                          <p:attrName>style.visibility</p:attrName>
                                        </p:attrNameLst>
                                      </p:cBhvr>
                                      <p:to>
                                        <p:strVal val="hidden"/>
                                      </p:to>
                                    </p:set>
                                  </p:childTnLst>
                                </p:cTn>
                              </p:par>
                              <p:par>
                                <p:cTn id="8458" presetID="1" presetClass="exit" presetSubtype="0" fill="hold" nodeType="withEffect">
                                  <p:stCondLst>
                                    <p:cond delay="0"/>
                                  </p:stCondLst>
                                  <p:childTnLst>
                                    <p:set>
                                      <p:cBhvr>
                                        <p:cTn id="8459" dur="1" fill="hold">
                                          <p:stCondLst>
                                            <p:cond delay="0"/>
                                          </p:stCondLst>
                                        </p:cTn>
                                        <p:tgtEl>
                                          <p:spTgt spid="785"/>
                                        </p:tgtEl>
                                        <p:attrNameLst>
                                          <p:attrName>style.visibility</p:attrName>
                                        </p:attrNameLst>
                                      </p:cBhvr>
                                      <p:to>
                                        <p:strVal val="hidden"/>
                                      </p:to>
                                    </p:set>
                                  </p:childTnLst>
                                </p:cTn>
                              </p:par>
                              <p:par>
                                <p:cTn id="8460" presetID="1" presetClass="exit" presetSubtype="0" fill="hold" nodeType="withEffect">
                                  <p:stCondLst>
                                    <p:cond delay="0"/>
                                  </p:stCondLst>
                                  <p:childTnLst>
                                    <p:set>
                                      <p:cBhvr>
                                        <p:cTn id="8461" dur="1" fill="hold">
                                          <p:stCondLst>
                                            <p:cond delay="0"/>
                                          </p:stCondLst>
                                        </p:cTn>
                                        <p:tgtEl>
                                          <p:spTgt spid="785"/>
                                        </p:tgtEl>
                                        <p:attrNameLst>
                                          <p:attrName>style.visibility</p:attrName>
                                        </p:attrNameLst>
                                      </p:cBhvr>
                                      <p:to>
                                        <p:strVal val="hidden"/>
                                      </p:to>
                                    </p:set>
                                  </p:childTnLst>
                                </p:cTn>
                              </p:par>
                              <p:par>
                                <p:cTn id="8462" presetID="1" presetClass="exit" presetSubtype="0" fill="hold" nodeType="withEffect">
                                  <p:stCondLst>
                                    <p:cond delay="0"/>
                                  </p:stCondLst>
                                  <p:childTnLst>
                                    <p:set>
                                      <p:cBhvr>
                                        <p:cTn id="8463" dur="1" fill="hold">
                                          <p:stCondLst>
                                            <p:cond delay="0"/>
                                          </p:stCondLst>
                                        </p:cTn>
                                        <p:tgtEl>
                                          <p:spTgt spid="785"/>
                                        </p:tgtEl>
                                        <p:attrNameLst>
                                          <p:attrName>style.visibility</p:attrName>
                                        </p:attrNameLst>
                                      </p:cBhvr>
                                      <p:to>
                                        <p:strVal val="hidden"/>
                                      </p:to>
                                    </p:set>
                                  </p:childTnLst>
                                </p:cTn>
                              </p:par>
                              <p:par>
                                <p:cTn id="8464" presetID="1" presetClass="exit" presetSubtype="0" fill="hold" nodeType="withEffect">
                                  <p:stCondLst>
                                    <p:cond delay="0"/>
                                  </p:stCondLst>
                                  <p:childTnLst>
                                    <p:set>
                                      <p:cBhvr>
                                        <p:cTn id="8465" dur="1" fill="hold">
                                          <p:stCondLst>
                                            <p:cond delay="0"/>
                                          </p:stCondLst>
                                        </p:cTn>
                                        <p:tgtEl>
                                          <p:spTgt spid="785"/>
                                        </p:tgtEl>
                                        <p:attrNameLst>
                                          <p:attrName>style.visibility</p:attrName>
                                        </p:attrNameLst>
                                      </p:cBhvr>
                                      <p:to>
                                        <p:strVal val="hidden"/>
                                      </p:to>
                                    </p:set>
                                  </p:childTnLst>
                                </p:cTn>
                              </p:par>
                              <p:par>
                                <p:cTn id="8466" presetID="1" presetClass="exit" presetSubtype="0" fill="hold" nodeType="withEffect">
                                  <p:stCondLst>
                                    <p:cond delay="0"/>
                                  </p:stCondLst>
                                  <p:childTnLst>
                                    <p:set>
                                      <p:cBhvr>
                                        <p:cTn id="8467" dur="1" fill="hold">
                                          <p:stCondLst>
                                            <p:cond delay="0"/>
                                          </p:stCondLst>
                                        </p:cTn>
                                        <p:tgtEl>
                                          <p:spTgt spid="654"/>
                                        </p:tgtEl>
                                        <p:attrNameLst>
                                          <p:attrName>style.visibility</p:attrName>
                                        </p:attrNameLst>
                                      </p:cBhvr>
                                      <p:to>
                                        <p:strVal val="hidden"/>
                                      </p:to>
                                    </p:set>
                                  </p:childTnLst>
                                </p:cTn>
                              </p:par>
                              <p:par>
                                <p:cTn id="8468" presetID="1" presetClass="exit" presetSubtype="0" fill="hold" nodeType="withEffect">
                                  <p:stCondLst>
                                    <p:cond delay="0"/>
                                  </p:stCondLst>
                                  <p:childTnLst>
                                    <p:set>
                                      <p:cBhvr>
                                        <p:cTn id="8469" dur="1" fill="hold">
                                          <p:stCondLst>
                                            <p:cond delay="0"/>
                                          </p:stCondLst>
                                        </p:cTn>
                                        <p:tgtEl>
                                          <p:spTgt spid="653"/>
                                        </p:tgtEl>
                                        <p:attrNameLst>
                                          <p:attrName>style.visibility</p:attrName>
                                        </p:attrNameLst>
                                      </p:cBhvr>
                                      <p:to>
                                        <p:strVal val="hidden"/>
                                      </p:to>
                                    </p:set>
                                  </p:childTnLst>
                                </p:cTn>
                              </p:par>
                              <p:par>
                                <p:cTn id="8470" presetID="1" presetClass="exit" presetSubtype="0" fill="hold" nodeType="withEffect">
                                  <p:stCondLst>
                                    <p:cond delay="0"/>
                                  </p:stCondLst>
                                  <p:childTnLst>
                                    <p:set>
                                      <p:cBhvr>
                                        <p:cTn id="8471" dur="1" fill="hold">
                                          <p:stCondLst>
                                            <p:cond delay="0"/>
                                          </p:stCondLst>
                                        </p:cTn>
                                        <p:tgtEl>
                                          <p:spTgt spid="657"/>
                                        </p:tgtEl>
                                        <p:attrNameLst>
                                          <p:attrName>style.visibility</p:attrName>
                                        </p:attrNameLst>
                                      </p:cBhvr>
                                      <p:to>
                                        <p:strVal val="hidden"/>
                                      </p:to>
                                    </p:set>
                                  </p:childTnLst>
                                </p:cTn>
                              </p:par>
                              <p:par>
                                <p:cTn id="8472" presetID="1" presetClass="exit" presetSubtype="0" fill="hold" nodeType="withEffect">
                                  <p:stCondLst>
                                    <p:cond delay="0"/>
                                  </p:stCondLst>
                                  <p:childTnLst>
                                    <p:set>
                                      <p:cBhvr>
                                        <p:cTn id="8473" dur="1" fill="hold">
                                          <p:stCondLst>
                                            <p:cond delay="0"/>
                                          </p:stCondLst>
                                        </p:cTn>
                                        <p:tgtEl>
                                          <p:spTgt spid="659"/>
                                        </p:tgtEl>
                                        <p:attrNameLst>
                                          <p:attrName>style.visibility</p:attrName>
                                        </p:attrNameLst>
                                      </p:cBhvr>
                                      <p:to>
                                        <p:strVal val="hidden"/>
                                      </p:to>
                                    </p:set>
                                  </p:childTnLst>
                                </p:cTn>
                              </p:par>
                              <p:par>
                                <p:cTn id="8474" presetID="1" presetClass="exit" presetSubtype="0" fill="hold" nodeType="withEffect">
                                  <p:stCondLst>
                                    <p:cond delay="0"/>
                                  </p:stCondLst>
                                  <p:childTnLst>
                                    <p:set>
                                      <p:cBhvr>
                                        <p:cTn id="8475" dur="1" fill="hold">
                                          <p:stCondLst>
                                            <p:cond delay="0"/>
                                          </p:stCondLst>
                                        </p:cTn>
                                        <p:tgtEl>
                                          <p:spTgt spid="655"/>
                                        </p:tgtEl>
                                        <p:attrNameLst>
                                          <p:attrName>style.visibility</p:attrName>
                                        </p:attrNameLst>
                                      </p:cBhvr>
                                      <p:to>
                                        <p:strVal val="hidden"/>
                                      </p:to>
                                    </p:set>
                                  </p:childTnLst>
                                </p:cTn>
                              </p:par>
                              <p:par>
                                <p:cTn id="8476" presetID="1" presetClass="exit" presetSubtype="0" fill="hold" nodeType="withEffect">
                                  <p:stCondLst>
                                    <p:cond delay="0"/>
                                  </p:stCondLst>
                                  <p:childTnLst>
                                    <p:set>
                                      <p:cBhvr>
                                        <p:cTn id="8477" dur="1" fill="hold">
                                          <p:stCondLst>
                                            <p:cond delay="0"/>
                                          </p:stCondLst>
                                        </p:cTn>
                                        <p:tgtEl>
                                          <p:spTgt spid="786"/>
                                        </p:tgtEl>
                                        <p:attrNameLst>
                                          <p:attrName>style.visibility</p:attrName>
                                        </p:attrNameLst>
                                      </p:cBhvr>
                                      <p:to>
                                        <p:strVal val="hidden"/>
                                      </p:to>
                                    </p:set>
                                  </p:childTnLst>
                                </p:cTn>
                              </p:par>
                              <p:par>
                                <p:cTn id="8478" presetID="1" presetClass="exit" presetSubtype="0" fill="hold" nodeType="withEffect">
                                  <p:stCondLst>
                                    <p:cond delay="0"/>
                                  </p:stCondLst>
                                  <p:childTnLst>
                                    <p:set>
                                      <p:cBhvr>
                                        <p:cTn id="8479" dur="1" fill="hold">
                                          <p:stCondLst>
                                            <p:cond delay="0"/>
                                          </p:stCondLst>
                                        </p:cTn>
                                        <p:tgtEl>
                                          <p:spTgt spid="786"/>
                                        </p:tgtEl>
                                        <p:attrNameLst>
                                          <p:attrName>style.visibility</p:attrName>
                                        </p:attrNameLst>
                                      </p:cBhvr>
                                      <p:to>
                                        <p:strVal val="hidden"/>
                                      </p:to>
                                    </p:set>
                                  </p:childTnLst>
                                </p:cTn>
                              </p:par>
                              <p:par>
                                <p:cTn id="8480" presetID="1" presetClass="exit" presetSubtype="0" fill="hold" nodeType="withEffect">
                                  <p:stCondLst>
                                    <p:cond delay="0"/>
                                  </p:stCondLst>
                                  <p:childTnLst>
                                    <p:set>
                                      <p:cBhvr>
                                        <p:cTn id="8481" dur="1" fill="hold">
                                          <p:stCondLst>
                                            <p:cond delay="0"/>
                                          </p:stCondLst>
                                        </p:cTn>
                                        <p:tgtEl>
                                          <p:spTgt spid="786"/>
                                        </p:tgtEl>
                                        <p:attrNameLst>
                                          <p:attrName>style.visibility</p:attrName>
                                        </p:attrNameLst>
                                      </p:cBhvr>
                                      <p:to>
                                        <p:strVal val="hidden"/>
                                      </p:to>
                                    </p:set>
                                  </p:childTnLst>
                                </p:cTn>
                              </p:par>
                              <p:par>
                                <p:cTn id="8482" presetID="1" presetClass="exit" presetSubtype="0" fill="hold" nodeType="withEffect">
                                  <p:stCondLst>
                                    <p:cond delay="0"/>
                                  </p:stCondLst>
                                  <p:childTnLst>
                                    <p:set>
                                      <p:cBhvr>
                                        <p:cTn id="8483" dur="1" fill="hold">
                                          <p:stCondLst>
                                            <p:cond delay="0"/>
                                          </p:stCondLst>
                                        </p:cTn>
                                        <p:tgtEl>
                                          <p:spTgt spid="786"/>
                                        </p:tgtEl>
                                        <p:attrNameLst>
                                          <p:attrName>style.visibility</p:attrName>
                                        </p:attrNameLst>
                                      </p:cBhvr>
                                      <p:to>
                                        <p:strVal val="hidden"/>
                                      </p:to>
                                    </p:set>
                                  </p:childTnLst>
                                </p:cTn>
                              </p:par>
                              <p:par>
                                <p:cTn id="8484" presetID="1" presetClass="exit" presetSubtype="0" fill="hold" nodeType="withEffect">
                                  <p:stCondLst>
                                    <p:cond delay="0"/>
                                  </p:stCondLst>
                                  <p:childTnLst>
                                    <p:set>
                                      <p:cBhvr>
                                        <p:cTn id="8485" dur="1" fill="hold">
                                          <p:stCondLst>
                                            <p:cond delay="0"/>
                                          </p:stCondLst>
                                        </p:cTn>
                                        <p:tgtEl>
                                          <p:spTgt spid="786"/>
                                        </p:tgtEl>
                                        <p:attrNameLst>
                                          <p:attrName>style.visibility</p:attrName>
                                        </p:attrNameLst>
                                      </p:cBhvr>
                                      <p:to>
                                        <p:strVal val="hidden"/>
                                      </p:to>
                                    </p:set>
                                  </p:childTnLst>
                                </p:cTn>
                              </p:par>
                              <p:par>
                                <p:cTn id="8486" presetID="1" presetClass="exit" presetSubtype="0" fill="hold" nodeType="withEffect">
                                  <p:stCondLst>
                                    <p:cond delay="0"/>
                                  </p:stCondLst>
                                  <p:childTnLst>
                                    <p:set>
                                      <p:cBhvr>
                                        <p:cTn id="8487" dur="1" fill="hold">
                                          <p:stCondLst>
                                            <p:cond delay="0"/>
                                          </p:stCondLst>
                                        </p:cTn>
                                        <p:tgtEl>
                                          <p:spTgt spid="664"/>
                                        </p:tgtEl>
                                        <p:attrNameLst>
                                          <p:attrName>style.visibility</p:attrName>
                                        </p:attrNameLst>
                                      </p:cBhvr>
                                      <p:to>
                                        <p:strVal val="hidden"/>
                                      </p:to>
                                    </p:set>
                                  </p:childTnLst>
                                </p:cTn>
                              </p:par>
                              <p:par>
                                <p:cTn id="8488" presetID="1" presetClass="exit" presetSubtype="0" fill="hold" nodeType="withEffect">
                                  <p:stCondLst>
                                    <p:cond delay="0"/>
                                  </p:stCondLst>
                                  <p:childTnLst>
                                    <p:set>
                                      <p:cBhvr>
                                        <p:cTn id="8489" dur="1" fill="hold">
                                          <p:stCondLst>
                                            <p:cond delay="0"/>
                                          </p:stCondLst>
                                        </p:cTn>
                                        <p:tgtEl>
                                          <p:spTgt spid="663"/>
                                        </p:tgtEl>
                                        <p:attrNameLst>
                                          <p:attrName>style.visibility</p:attrName>
                                        </p:attrNameLst>
                                      </p:cBhvr>
                                      <p:to>
                                        <p:strVal val="hidden"/>
                                      </p:to>
                                    </p:set>
                                  </p:childTnLst>
                                </p:cTn>
                              </p:par>
                              <p:par>
                                <p:cTn id="8490" presetID="1" presetClass="exit" presetSubtype="0" fill="hold" nodeType="withEffect">
                                  <p:stCondLst>
                                    <p:cond delay="0"/>
                                  </p:stCondLst>
                                  <p:childTnLst>
                                    <p:set>
                                      <p:cBhvr>
                                        <p:cTn id="8491" dur="1" fill="hold">
                                          <p:stCondLst>
                                            <p:cond delay="0"/>
                                          </p:stCondLst>
                                        </p:cTn>
                                        <p:tgtEl>
                                          <p:spTgt spid="667"/>
                                        </p:tgtEl>
                                        <p:attrNameLst>
                                          <p:attrName>style.visibility</p:attrName>
                                        </p:attrNameLst>
                                      </p:cBhvr>
                                      <p:to>
                                        <p:strVal val="hidden"/>
                                      </p:to>
                                    </p:set>
                                  </p:childTnLst>
                                </p:cTn>
                              </p:par>
                              <p:par>
                                <p:cTn id="8492" presetID="1" presetClass="exit" presetSubtype="0" fill="hold" nodeType="withEffect">
                                  <p:stCondLst>
                                    <p:cond delay="0"/>
                                  </p:stCondLst>
                                  <p:childTnLst>
                                    <p:set>
                                      <p:cBhvr>
                                        <p:cTn id="8493" dur="1" fill="hold">
                                          <p:stCondLst>
                                            <p:cond delay="0"/>
                                          </p:stCondLst>
                                        </p:cTn>
                                        <p:tgtEl>
                                          <p:spTgt spid="668"/>
                                        </p:tgtEl>
                                        <p:attrNameLst>
                                          <p:attrName>style.visibility</p:attrName>
                                        </p:attrNameLst>
                                      </p:cBhvr>
                                      <p:to>
                                        <p:strVal val="hidden"/>
                                      </p:to>
                                    </p:set>
                                  </p:childTnLst>
                                </p:cTn>
                              </p:par>
                              <p:par>
                                <p:cTn id="8494" presetID="1" presetClass="exit" presetSubtype="0" fill="hold" nodeType="withEffect">
                                  <p:stCondLst>
                                    <p:cond delay="0"/>
                                  </p:stCondLst>
                                  <p:childTnLst>
                                    <p:set>
                                      <p:cBhvr>
                                        <p:cTn id="8495" dur="1" fill="hold">
                                          <p:stCondLst>
                                            <p:cond delay="0"/>
                                          </p:stCondLst>
                                        </p:cTn>
                                        <p:tgtEl>
                                          <p:spTgt spid="665"/>
                                        </p:tgtEl>
                                        <p:attrNameLst>
                                          <p:attrName>style.visibility</p:attrName>
                                        </p:attrNameLst>
                                      </p:cBhvr>
                                      <p:to>
                                        <p:strVal val="hidden"/>
                                      </p:to>
                                    </p:set>
                                  </p:childTnLst>
                                </p:cTn>
                              </p:par>
                              <p:par>
                                <p:cTn id="8496" presetID="1" presetClass="exit" presetSubtype="0" fill="hold" nodeType="withEffect">
                                  <p:stCondLst>
                                    <p:cond delay="0"/>
                                  </p:stCondLst>
                                  <p:childTnLst>
                                    <p:set>
                                      <p:cBhvr>
                                        <p:cTn id="8497" dur="1" fill="hold">
                                          <p:stCondLst>
                                            <p:cond delay="0"/>
                                          </p:stCondLst>
                                        </p:cTn>
                                        <p:tgtEl>
                                          <p:spTgt spid="787"/>
                                        </p:tgtEl>
                                        <p:attrNameLst>
                                          <p:attrName>style.visibility</p:attrName>
                                        </p:attrNameLst>
                                      </p:cBhvr>
                                      <p:to>
                                        <p:strVal val="hidden"/>
                                      </p:to>
                                    </p:set>
                                  </p:childTnLst>
                                </p:cTn>
                              </p:par>
                              <p:par>
                                <p:cTn id="8498" presetID="1" presetClass="exit" presetSubtype="0" fill="hold" nodeType="withEffect">
                                  <p:stCondLst>
                                    <p:cond delay="0"/>
                                  </p:stCondLst>
                                  <p:childTnLst>
                                    <p:set>
                                      <p:cBhvr>
                                        <p:cTn id="8499" dur="1" fill="hold">
                                          <p:stCondLst>
                                            <p:cond delay="0"/>
                                          </p:stCondLst>
                                        </p:cTn>
                                        <p:tgtEl>
                                          <p:spTgt spid="787"/>
                                        </p:tgtEl>
                                        <p:attrNameLst>
                                          <p:attrName>style.visibility</p:attrName>
                                        </p:attrNameLst>
                                      </p:cBhvr>
                                      <p:to>
                                        <p:strVal val="hidden"/>
                                      </p:to>
                                    </p:set>
                                  </p:childTnLst>
                                </p:cTn>
                              </p:par>
                              <p:par>
                                <p:cTn id="8500" presetID="1" presetClass="exit" presetSubtype="0" fill="hold" nodeType="withEffect">
                                  <p:stCondLst>
                                    <p:cond delay="0"/>
                                  </p:stCondLst>
                                  <p:childTnLst>
                                    <p:set>
                                      <p:cBhvr>
                                        <p:cTn id="8501" dur="1" fill="hold">
                                          <p:stCondLst>
                                            <p:cond delay="0"/>
                                          </p:stCondLst>
                                        </p:cTn>
                                        <p:tgtEl>
                                          <p:spTgt spid="787"/>
                                        </p:tgtEl>
                                        <p:attrNameLst>
                                          <p:attrName>style.visibility</p:attrName>
                                        </p:attrNameLst>
                                      </p:cBhvr>
                                      <p:to>
                                        <p:strVal val="hidden"/>
                                      </p:to>
                                    </p:set>
                                  </p:childTnLst>
                                </p:cTn>
                              </p:par>
                              <p:par>
                                <p:cTn id="8502" presetID="1" presetClass="exit" presetSubtype="0" fill="hold" nodeType="withEffect">
                                  <p:stCondLst>
                                    <p:cond delay="0"/>
                                  </p:stCondLst>
                                  <p:childTnLst>
                                    <p:set>
                                      <p:cBhvr>
                                        <p:cTn id="8503" dur="1" fill="hold">
                                          <p:stCondLst>
                                            <p:cond delay="0"/>
                                          </p:stCondLst>
                                        </p:cTn>
                                        <p:tgtEl>
                                          <p:spTgt spid="787"/>
                                        </p:tgtEl>
                                        <p:attrNameLst>
                                          <p:attrName>style.visibility</p:attrName>
                                        </p:attrNameLst>
                                      </p:cBhvr>
                                      <p:to>
                                        <p:strVal val="hidden"/>
                                      </p:to>
                                    </p:set>
                                  </p:childTnLst>
                                </p:cTn>
                              </p:par>
                              <p:par>
                                <p:cTn id="8504" presetID="1" presetClass="exit" presetSubtype="0" fill="hold" nodeType="withEffect">
                                  <p:stCondLst>
                                    <p:cond delay="0"/>
                                  </p:stCondLst>
                                  <p:childTnLst>
                                    <p:set>
                                      <p:cBhvr>
                                        <p:cTn id="8505" dur="1" fill="hold">
                                          <p:stCondLst>
                                            <p:cond delay="0"/>
                                          </p:stCondLst>
                                        </p:cTn>
                                        <p:tgtEl>
                                          <p:spTgt spid="787"/>
                                        </p:tgtEl>
                                        <p:attrNameLst>
                                          <p:attrName>style.visibility</p:attrName>
                                        </p:attrNameLst>
                                      </p:cBhvr>
                                      <p:to>
                                        <p:strVal val="hidden"/>
                                      </p:to>
                                    </p:set>
                                  </p:childTnLst>
                                </p:cTn>
                              </p:par>
                              <p:par>
                                <p:cTn id="8506" presetID="1" presetClass="exit" presetSubtype="0" fill="hold" nodeType="withEffect">
                                  <p:stCondLst>
                                    <p:cond delay="0"/>
                                  </p:stCondLst>
                                  <p:childTnLst>
                                    <p:set>
                                      <p:cBhvr>
                                        <p:cTn id="8507" dur="1" fill="hold">
                                          <p:stCondLst>
                                            <p:cond delay="0"/>
                                          </p:stCondLst>
                                        </p:cTn>
                                        <p:tgtEl>
                                          <p:spTgt spid="674"/>
                                        </p:tgtEl>
                                        <p:attrNameLst>
                                          <p:attrName>style.visibility</p:attrName>
                                        </p:attrNameLst>
                                      </p:cBhvr>
                                      <p:to>
                                        <p:strVal val="hidden"/>
                                      </p:to>
                                    </p:set>
                                  </p:childTnLst>
                                </p:cTn>
                              </p:par>
                              <p:par>
                                <p:cTn id="8508" presetID="1" presetClass="exit" presetSubtype="0" fill="hold" nodeType="withEffect">
                                  <p:stCondLst>
                                    <p:cond delay="0"/>
                                  </p:stCondLst>
                                  <p:childTnLst>
                                    <p:set>
                                      <p:cBhvr>
                                        <p:cTn id="8509" dur="1" fill="hold">
                                          <p:stCondLst>
                                            <p:cond delay="0"/>
                                          </p:stCondLst>
                                        </p:cTn>
                                        <p:tgtEl>
                                          <p:spTgt spid="673"/>
                                        </p:tgtEl>
                                        <p:attrNameLst>
                                          <p:attrName>style.visibility</p:attrName>
                                        </p:attrNameLst>
                                      </p:cBhvr>
                                      <p:to>
                                        <p:strVal val="hidden"/>
                                      </p:to>
                                    </p:set>
                                  </p:childTnLst>
                                </p:cTn>
                              </p:par>
                              <p:par>
                                <p:cTn id="8510" presetID="1" presetClass="exit" presetSubtype="0" fill="hold" nodeType="withEffect">
                                  <p:stCondLst>
                                    <p:cond delay="0"/>
                                  </p:stCondLst>
                                  <p:childTnLst>
                                    <p:set>
                                      <p:cBhvr>
                                        <p:cTn id="8511" dur="1" fill="hold">
                                          <p:stCondLst>
                                            <p:cond delay="0"/>
                                          </p:stCondLst>
                                        </p:cTn>
                                        <p:tgtEl>
                                          <p:spTgt spid="677"/>
                                        </p:tgtEl>
                                        <p:attrNameLst>
                                          <p:attrName>style.visibility</p:attrName>
                                        </p:attrNameLst>
                                      </p:cBhvr>
                                      <p:to>
                                        <p:strVal val="hidden"/>
                                      </p:to>
                                    </p:set>
                                  </p:childTnLst>
                                </p:cTn>
                              </p:par>
                              <p:par>
                                <p:cTn id="8512" presetID="1" presetClass="exit" presetSubtype="0" fill="hold" nodeType="withEffect">
                                  <p:stCondLst>
                                    <p:cond delay="0"/>
                                  </p:stCondLst>
                                  <p:childTnLst>
                                    <p:set>
                                      <p:cBhvr>
                                        <p:cTn id="8513" dur="1" fill="hold">
                                          <p:stCondLst>
                                            <p:cond delay="0"/>
                                          </p:stCondLst>
                                        </p:cTn>
                                        <p:tgtEl>
                                          <p:spTgt spid="678"/>
                                        </p:tgtEl>
                                        <p:attrNameLst>
                                          <p:attrName>style.visibility</p:attrName>
                                        </p:attrNameLst>
                                      </p:cBhvr>
                                      <p:to>
                                        <p:strVal val="hidden"/>
                                      </p:to>
                                    </p:set>
                                  </p:childTnLst>
                                </p:cTn>
                              </p:par>
                              <p:par>
                                <p:cTn id="8514" presetID="1" presetClass="exit" presetSubtype="0" fill="hold" nodeType="withEffect">
                                  <p:stCondLst>
                                    <p:cond delay="0"/>
                                  </p:stCondLst>
                                  <p:childTnLst>
                                    <p:set>
                                      <p:cBhvr>
                                        <p:cTn id="8515" dur="1" fill="hold">
                                          <p:stCondLst>
                                            <p:cond delay="0"/>
                                          </p:stCondLst>
                                        </p:cTn>
                                        <p:tgtEl>
                                          <p:spTgt spid="675"/>
                                        </p:tgtEl>
                                        <p:attrNameLst>
                                          <p:attrName>style.visibility</p:attrName>
                                        </p:attrNameLst>
                                      </p:cBhvr>
                                      <p:to>
                                        <p:strVal val="hidden"/>
                                      </p:to>
                                    </p:set>
                                  </p:childTnLst>
                                </p:cTn>
                              </p:par>
                              <p:par>
                                <p:cTn id="8516" presetID="1" presetClass="exit" presetSubtype="0" fill="hold" nodeType="withEffect">
                                  <p:stCondLst>
                                    <p:cond delay="0"/>
                                  </p:stCondLst>
                                  <p:childTnLst>
                                    <p:set>
                                      <p:cBhvr>
                                        <p:cTn id="8517" dur="1" fill="hold">
                                          <p:stCondLst>
                                            <p:cond delay="0"/>
                                          </p:stCondLst>
                                        </p:cTn>
                                        <p:tgtEl>
                                          <p:spTgt spid="788"/>
                                        </p:tgtEl>
                                        <p:attrNameLst>
                                          <p:attrName>style.visibility</p:attrName>
                                        </p:attrNameLst>
                                      </p:cBhvr>
                                      <p:to>
                                        <p:strVal val="hidden"/>
                                      </p:to>
                                    </p:set>
                                  </p:childTnLst>
                                </p:cTn>
                              </p:par>
                              <p:par>
                                <p:cTn id="8518" presetID="1" presetClass="exit" presetSubtype="0" fill="hold" nodeType="withEffect">
                                  <p:stCondLst>
                                    <p:cond delay="0"/>
                                  </p:stCondLst>
                                  <p:childTnLst>
                                    <p:set>
                                      <p:cBhvr>
                                        <p:cTn id="8519" dur="1" fill="hold">
                                          <p:stCondLst>
                                            <p:cond delay="0"/>
                                          </p:stCondLst>
                                        </p:cTn>
                                        <p:tgtEl>
                                          <p:spTgt spid="788"/>
                                        </p:tgtEl>
                                        <p:attrNameLst>
                                          <p:attrName>style.visibility</p:attrName>
                                        </p:attrNameLst>
                                      </p:cBhvr>
                                      <p:to>
                                        <p:strVal val="hidden"/>
                                      </p:to>
                                    </p:set>
                                  </p:childTnLst>
                                </p:cTn>
                              </p:par>
                              <p:par>
                                <p:cTn id="8520" presetID="1" presetClass="exit" presetSubtype="0" fill="hold" nodeType="withEffect">
                                  <p:stCondLst>
                                    <p:cond delay="0"/>
                                  </p:stCondLst>
                                  <p:childTnLst>
                                    <p:set>
                                      <p:cBhvr>
                                        <p:cTn id="8521" dur="1" fill="hold">
                                          <p:stCondLst>
                                            <p:cond delay="0"/>
                                          </p:stCondLst>
                                        </p:cTn>
                                        <p:tgtEl>
                                          <p:spTgt spid="788"/>
                                        </p:tgtEl>
                                        <p:attrNameLst>
                                          <p:attrName>style.visibility</p:attrName>
                                        </p:attrNameLst>
                                      </p:cBhvr>
                                      <p:to>
                                        <p:strVal val="hidden"/>
                                      </p:to>
                                    </p:set>
                                  </p:childTnLst>
                                </p:cTn>
                              </p:par>
                              <p:par>
                                <p:cTn id="8522" presetID="1" presetClass="exit" presetSubtype="0" fill="hold" nodeType="withEffect">
                                  <p:stCondLst>
                                    <p:cond delay="0"/>
                                  </p:stCondLst>
                                  <p:childTnLst>
                                    <p:set>
                                      <p:cBhvr>
                                        <p:cTn id="8523" dur="1" fill="hold">
                                          <p:stCondLst>
                                            <p:cond delay="0"/>
                                          </p:stCondLst>
                                        </p:cTn>
                                        <p:tgtEl>
                                          <p:spTgt spid="788"/>
                                        </p:tgtEl>
                                        <p:attrNameLst>
                                          <p:attrName>style.visibility</p:attrName>
                                        </p:attrNameLst>
                                      </p:cBhvr>
                                      <p:to>
                                        <p:strVal val="hidden"/>
                                      </p:to>
                                    </p:set>
                                  </p:childTnLst>
                                </p:cTn>
                              </p:par>
                              <p:par>
                                <p:cTn id="8524" presetID="1" presetClass="exit" presetSubtype="0" fill="hold" nodeType="withEffect">
                                  <p:stCondLst>
                                    <p:cond delay="0"/>
                                  </p:stCondLst>
                                  <p:childTnLst>
                                    <p:set>
                                      <p:cBhvr>
                                        <p:cTn id="8525" dur="1" fill="hold">
                                          <p:stCondLst>
                                            <p:cond delay="0"/>
                                          </p:stCondLst>
                                        </p:cTn>
                                        <p:tgtEl>
                                          <p:spTgt spid="788"/>
                                        </p:tgtEl>
                                        <p:attrNameLst>
                                          <p:attrName>style.visibility</p:attrName>
                                        </p:attrNameLst>
                                      </p:cBhvr>
                                      <p:to>
                                        <p:strVal val="hidden"/>
                                      </p:to>
                                    </p:set>
                                  </p:childTnLst>
                                </p:cTn>
                              </p:par>
                              <p:par>
                                <p:cTn id="8526" presetID="1" presetClass="exit" presetSubtype="0" fill="hold" nodeType="withEffect">
                                  <p:stCondLst>
                                    <p:cond delay="0"/>
                                  </p:stCondLst>
                                  <p:childTnLst>
                                    <p:set>
                                      <p:cBhvr>
                                        <p:cTn id="8527" dur="1" fill="hold">
                                          <p:stCondLst>
                                            <p:cond delay="0"/>
                                          </p:stCondLst>
                                        </p:cTn>
                                        <p:tgtEl>
                                          <p:spTgt spid="684"/>
                                        </p:tgtEl>
                                        <p:attrNameLst>
                                          <p:attrName>style.visibility</p:attrName>
                                        </p:attrNameLst>
                                      </p:cBhvr>
                                      <p:to>
                                        <p:strVal val="hidden"/>
                                      </p:to>
                                    </p:set>
                                  </p:childTnLst>
                                </p:cTn>
                              </p:par>
                              <p:par>
                                <p:cTn id="8528" presetID="1" presetClass="exit" presetSubtype="0" fill="hold" nodeType="withEffect">
                                  <p:stCondLst>
                                    <p:cond delay="0"/>
                                  </p:stCondLst>
                                  <p:childTnLst>
                                    <p:set>
                                      <p:cBhvr>
                                        <p:cTn id="8529" dur="1" fill="hold">
                                          <p:stCondLst>
                                            <p:cond delay="0"/>
                                          </p:stCondLst>
                                        </p:cTn>
                                        <p:tgtEl>
                                          <p:spTgt spid="683"/>
                                        </p:tgtEl>
                                        <p:attrNameLst>
                                          <p:attrName>style.visibility</p:attrName>
                                        </p:attrNameLst>
                                      </p:cBhvr>
                                      <p:to>
                                        <p:strVal val="hidden"/>
                                      </p:to>
                                    </p:set>
                                  </p:childTnLst>
                                </p:cTn>
                              </p:par>
                              <p:par>
                                <p:cTn id="8530" presetID="1" presetClass="exit" presetSubtype="0" fill="hold" nodeType="withEffect">
                                  <p:stCondLst>
                                    <p:cond delay="0"/>
                                  </p:stCondLst>
                                  <p:childTnLst>
                                    <p:set>
                                      <p:cBhvr>
                                        <p:cTn id="8531" dur="1" fill="hold">
                                          <p:stCondLst>
                                            <p:cond delay="0"/>
                                          </p:stCondLst>
                                        </p:cTn>
                                        <p:tgtEl>
                                          <p:spTgt spid="687"/>
                                        </p:tgtEl>
                                        <p:attrNameLst>
                                          <p:attrName>style.visibility</p:attrName>
                                        </p:attrNameLst>
                                      </p:cBhvr>
                                      <p:to>
                                        <p:strVal val="hidden"/>
                                      </p:to>
                                    </p:set>
                                  </p:childTnLst>
                                </p:cTn>
                              </p:par>
                              <p:par>
                                <p:cTn id="8532" presetID="1" presetClass="exit" presetSubtype="0" fill="hold" nodeType="withEffect">
                                  <p:stCondLst>
                                    <p:cond delay="0"/>
                                  </p:stCondLst>
                                  <p:childTnLst>
                                    <p:set>
                                      <p:cBhvr>
                                        <p:cTn id="8533" dur="1" fill="hold">
                                          <p:stCondLst>
                                            <p:cond delay="0"/>
                                          </p:stCondLst>
                                        </p:cTn>
                                        <p:tgtEl>
                                          <p:spTgt spid="688"/>
                                        </p:tgtEl>
                                        <p:attrNameLst>
                                          <p:attrName>style.visibility</p:attrName>
                                        </p:attrNameLst>
                                      </p:cBhvr>
                                      <p:to>
                                        <p:strVal val="hidden"/>
                                      </p:to>
                                    </p:set>
                                  </p:childTnLst>
                                </p:cTn>
                              </p:par>
                              <p:par>
                                <p:cTn id="8534" presetID="1" presetClass="exit" presetSubtype="0" fill="hold" nodeType="withEffect">
                                  <p:stCondLst>
                                    <p:cond delay="0"/>
                                  </p:stCondLst>
                                  <p:childTnLst>
                                    <p:set>
                                      <p:cBhvr>
                                        <p:cTn id="8535" dur="1" fill="hold">
                                          <p:stCondLst>
                                            <p:cond delay="0"/>
                                          </p:stCondLst>
                                        </p:cTn>
                                        <p:tgtEl>
                                          <p:spTgt spid="685"/>
                                        </p:tgtEl>
                                        <p:attrNameLst>
                                          <p:attrName>style.visibility</p:attrName>
                                        </p:attrNameLst>
                                      </p:cBhvr>
                                      <p:to>
                                        <p:strVal val="hidden"/>
                                      </p:to>
                                    </p:set>
                                  </p:childTnLst>
                                </p:cTn>
                              </p:par>
                              <p:par>
                                <p:cTn id="8536" presetID="1" presetClass="exit" presetSubtype="0" fill="hold" nodeType="withEffect">
                                  <p:stCondLst>
                                    <p:cond delay="0"/>
                                  </p:stCondLst>
                                  <p:childTnLst>
                                    <p:set>
                                      <p:cBhvr>
                                        <p:cTn id="8537" dur="1" fill="hold">
                                          <p:stCondLst>
                                            <p:cond delay="0"/>
                                          </p:stCondLst>
                                        </p:cTn>
                                        <p:tgtEl>
                                          <p:spTgt spid="789"/>
                                        </p:tgtEl>
                                        <p:attrNameLst>
                                          <p:attrName>style.visibility</p:attrName>
                                        </p:attrNameLst>
                                      </p:cBhvr>
                                      <p:to>
                                        <p:strVal val="hidden"/>
                                      </p:to>
                                    </p:set>
                                  </p:childTnLst>
                                </p:cTn>
                              </p:par>
                              <p:par>
                                <p:cTn id="8538" presetID="1" presetClass="exit" presetSubtype="0" fill="hold" nodeType="withEffect">
                                  <p:stCondLst>
                                    <p:cond delay="0"/>
                                  </p:stCondLst>
                                  <p:childTnLst>
                                    <p:set>
                                      <p:cBhvr>
                                        <p:cTn id="8539" dur="1" fill="hold">
                                          <p:stCondLst>
                                            <p:cond delay="0"/>
                                          </p:stCondLst>
                                        </p:cTn>
                                        <p:tgtEl>
                                          <p:spTgt spid="789"/>
                                        </p:tgtEl>
                                        <p:attrNameLst>
                                          <p:attrName>style.visibility</p:attrName>
                                        </p:attrNameLst>
                                      </p:cBhvr>
                                      <p:to>
                                        <p:strVal val="hidden"/>
                                      </p:to>
                                    </p:set>
                                  </p:childTnLst>
                                </p:cTn>
                              </p:par>
                              <p:par>
                                <p:cTn id="8540" presetID="1" presetClass="exit" presetSubtype="0" fill="hold" nodeType="withEffect">
                                  <p:stCondLst>
                                    <p:cond delay="0"/>
                                  </p:stCondLst>
                                  <p:childTnLst>
                                    <p:set>
                                      <p:cBhvr>
                                        <p:cTn id="8541" dur="1" fill="hold">
                                          <p:stCondLst>
                                            <p:cond delay="0"/>
                                          </p:stCondLst>
                                        </p:cTn>
                                        <p:tgtEl>
                                          <p:spTgt spid="789"/>
                                        </p:tgtEl>
                                        <p:attrNameLst>
                                          <p:attrName>style.visibility</p:attrName>
                                        </p:attrNameLst>
                                      </p:cBhvr>
                                      <p:to>
                                        <p:strVal val="hidden"/>
                                      </p:to>
                                    </p:set>
                                  </p:childTnLst>
                                </p:cTn>
                              </p:par>
                              <p:par>
                                <p:cTn id="8542" presetID="1" presetClass="exit" presetSubtype="0" fill="hold" nodeType="withEffect">
                                  <p:stCondLst>
                                    <p:cond delay="0"/>
                                  </p:stCondLst>
                                  <p:childTnLst>
                                    <p:set>
                                      <p:cBhvr>
                                        <p:cTn id="8543" dur="1" fill="hold">
                                          <p:stCondLst>
                                            <p:cond delay="0"/>
                                          </p:stCondLst>
                                        </p:cTn>
                                        <p:tgtEl>
                                          <p:spTgt spid="789"/>
                                        </p:tgtEl>
                                        <p:attrNameLst>
                                          <p:attrName>style.visibility</p:attrName>
                                        </p:attrNameLst>
                                      </p:cBhvr>
                                      <p:to>
                                        <p:strVal val="hidden"/>
                                      </p:to>
                                    </p:set>
                                  </p:childTnLst>
                                </p:cTn>
                              </p:par>
                              <p:par>
                                <p:cTn id="8544" presetID="1" presetClass="exit" presetSubtype="0" fill="hold" nodeType="withEffect">
                                  <p:stCondLst>
                                    <p:cond delay="0"/>
                                  </p:stCondLst>
                                  <p:childTnLst>
                                    <p:set>
                                      <p:cBhvr>
                                        <p:cTn id="8545" dur="1" fill="hold">
                                          <p:stCondLst>
                                            <p:cond delay="0"/>
                                          </p:stCondLst>
                                        </p:cTn>
                                        <p:tgtEl>
                                          <p:spTgt spid="789"/>
                                        </p:tgtEl>
                                        <p:attrNameLst>
                                          <p:attrName>style.visibility</p:attrName>
                                        </p:attrNameLst>
                                      </p:cBhvr>
                                      <p:to>
                                        <p:strVal val="hidden"/>
                                      </p:to>
                                    </p:set>
                                  </p:childTnLst>
                                </p:cTn>
                              </p:par>
                              <p:par>
                                <p:cTn id="8546" presetID="1" presetClass="exit" presetSubtype="0" fill="hold" nodeType="withEffect">
                                  <p:stCondLst>
                                    <p:cond delay="0"/>
                                  </p:stCondLst>
                                  <p:childTnLst>
                                    <p:set>
                                      <p:cBhvr>
                                        <p:cTn id="8547" dur="1" fill="hold">
                                          <p:stCondLst>
                                            <p:cond delay="0"/>
                                          </p:stCondLst>
                                        </p:cTn>
                                        <p:tgtEl>
                                          <p:spTgt spid="704"/>
                                        </p:tgtEl>
                                        <p:attrNameLst>
                                          <p:attrName>style.visibility</p:attrName>
                                        </p:attrNameLst>
                                      </p:cBhvr>
                                      <p:to>
                                        <p:strVal val="hidden"/>
                                      </p:to>
                                    </p:set>
                                  </p:childTnLst>
                                </p:cTn>
                              </p:par>
                              <p:par>
                                <p:cTn id="8548" presetID="1" presetClass="exit" presetSubtype="0" fill="hold" nodeType="withEffect">
                                  <p:stCondLst>
                                    <p:cond delay="0"/>
                                  </p:stCondLst>
                                  <p:childTnLst>
                                    <p:set>
                                      <p:cBhvr>
                                        <p:cTn id="8549" dur="1" fill="hold">
                                          <p:stCondLst>
                                            <p:cond delay="0"/>
                                          </p:stCondLst>
                                        </p:cTn>
                                        <p:tgtEl>
                                          <p:spTgt spid="703"/>
                                        </p:tgtEl>
                                        <p:attrNameLst>
                                          <p:attrName>style.visibility</p:attrName>
                                        </p:attrNameLst>
                                      </p:cBhvr>
                                      <p:to>
                                        <p:strVal val="hidden"/>
                                      </p:to>
                                    </p:set>
                                  </p:childTnLst>
                                </p:cTn>
                              </p:par>
                              <p:par>
                                <p:cTn id="8550" presetID="1" presetClass="exit" presetSubtype="0" fill="hold" nodeType="withEffect">
                                  <p:stCondLst>
                                    <p:cond delay="0"/>
                                  </p:stCondLst>
                                  <p:childTnLst>
                                    <p:set>
                                      <p:cBhvr>
                                        <p:cTn id="8551" dur="1" fill="hold">
                                          <p:stCondLst>
                                            <p:cond delay="0"/>
                                          </p:stCondLst>
                                        </p:cTn>
                                        <p:tgtEl>
                                          <p:spTgt spid="706"/>
                                        </p:tgtEl>
                                        <p:attrNameLst>
                                          <p:attrName>style.visibility</p:attrName>
                                        </p:attrNameLst>
                                      </p:cBhvr>
                                      <p:to>
                                        <p:strVal val="hidden"/>
                                      </p:to>
                                    </p:set>
                                  </p:childTnLst>
                                </p:cTn>
                              </p:par>
                              <p:par>
                                <p:cTn id="8552" presetID="1" presetClass="exit" presetSubtype="0" fill="hold" nodeType="withEffect">
                                  <p:stCondLst>
                                    <p:cond delay="0"/>
                                  </p:stCondLst>
                                  <p:childTnLst>
                                    <p:set>
                                      <p:cBhvr>
                                        <p:cTn id="8553" dur="1" fill="hold">
                                          <p:stCondLst>
                                            <p:cond delay="0"/>
                                          </p:stCondLst>
                                        </p:cTn>
                                        <p:tgtEl>
                                          <p:spTgt spid="707"/>
                                        </p:tgtEl>
                                        <p:attrNameLst>
                                          <p:attrName>style.visibility</p:attrName>
                                        </p:attrNameLst>
                                      </p:cBhvr>
                                      <p:to>
                                        <p:strVal val="hidden"/>
                                      </p:to>
                                    </p:set>
                                  </p:childTnLst>
                                </p:cTn>
                              </p:par>
                              <p:par>
                                <p:cTn id="8554" presetID="1" presetClass="exit" presetSubtype="0" fill="hold" nodeType="withEffect">
                                  <p:stCondLst>
                                    <p:cond delay="0"/>
                                  </p:stCondLst>
                                  <p:childTnLst>
                                    <p:set>
                                      <p:cBhvr>
                                        <p:cTn id="8555" dur="1" fill="hold">
                                          <p:stCondLst>
                                            <p:cond delay="0"/>
                                          </p:stCondLst>
                                        </p:cTn>
                                        <p:tgtEl>
                                          <p:spTgt spid="712"/>
                                        </p:tgtEl>
                                        <p:attrNameLst>
                                          <p:attrName>style.visibility</p:attrName>
                                        </p:attrNameLst>
                                      </p:cBhvr>
                                      <p:to>
                                        <p:strVal val="hidden"/>
                                      </p:to>
                                    </p:set>
                                  </p:childTnLst>
                                </p:cTn>
                              </p:par>
                              <p:par>
                                <p:cTn id="8556" presetID="1" presetClass="exit" presetSubtype="0" fill="hold" nodeType="withEffect">
                                  <p:stCondLst>
                                    <p:cond delay="0"/>
                                  </p:stCondLst>
                                  <p:childTnLst>
                                    <p:set>
                                      <p:cBhvr>
                                        <p:cTn id="8557" dur="1" fill="hold">
                                          <p:stCondLst>
                                            <p:cond delay="0"/>
                                          </p:stCondLst>
                                        </p:cTn>
                                        <p:tgtEl>
                                          <p:spTgt spid="791"/>
                                        </p:tgtEl>
                                        <p:attrNameLst>
                                          <p:attrName>style.visibility</p:attrName>
                                        </p:attrNameLst>
                                      </p:cBhvr>
                                      <p:to>
                                        <p:strVal val="hidden"/>
                                      </p:to>
                                    </p:set>
                                  </p:childTnLst>
                                </p:cTn>
                              </p:par>
                              <p:par>
                                <p:cTn id="8558" presetID="1" presetClass="exit" presetSubtype="0" fill="hold" nodeType="withEffect">
                                  <p:stCondLst>
                                    <p:cond delay="0"/>
                                  </p:stCondLst>
                                  <p:childTnLst>
                                    <p:set>
                                      <p:cBhvr>
                                        <p:cTn id="8559" dur="1" fill="hold">
                                          <p:stCondLst>
                                            <p:cond delay="0"/>
                                          </p:stCondLst>
                                        </p:cTn>
                                        <p:tgtEl>
                                          <p:spTgt spid="791"/>
                                        </p:tgtEl>
                                        <p:attrNameLst>
                                          <p:attrName>style.visibility</p:attrName>
                                        </p:attrNameLst>
                                      </p:cBhvr>
                                      <p:to>
                                        <p:strVal val="hidden"/>
                                      </p:to>
                                    </p:set>
                                  </p:childTnLst>
                                </p:cTn>
                              </p:par>
                              <p:par>
                                <p:cTn id="8560" presetID="1" presetClass="exit" presetSubtype="0" fill="hold" nodeType="withEffect">
                                  <p:stCondLst>
                                    <p:cond delay="0"/>
                                  </p:stCondLst>
                                  <p:childTnLst>
                                    <p:set>
                                      <p:cBhvr>
                                        <p:cTn id="8561" dur="1" fill="hold">
                                          <p:stCondLst>
                                            <p:cond delay="0"/>
                                          </p:stCondLst>
                                        </p:cTn>
                                        <p:tgtEl>
                                          <p:spTgt spid="791"/>
                                        </p:tgtEl>
                                        <p:attrNameLst>
                                          <p:attrName>style.visibility</p:attrName>
                                        </p:attrNameLst>
                                      </p:cBhvr>
                                      <p:to>
                                        <p:strVal val="hidden"/>
                                      </p:to>
                                    </p:set>
                                  </p:childTnLst>
                                </p:cTn>
                              </p:par>
                              <p:par>
                                <p:cTn id="8562" presetID="1" presetClass="exit" presetSubtype="0" fill="hold" nodeType="withEffect">
                                  <p:stCondLst>
                                    <p:cond delay="0"/>
                                  </p:stCondLst>
                                  <p:childTnLst>
                                    <p:set>
                                      <p:cBhvr>
                                        <p:cTn id="8563" dur="1" fill="hold">
                                          <p:stCondLst>
                                            <p:cond delay="0"/>
                                          </p:stCondLst>
                                        </p:cTn>
                                        <p:tgtEl>
                                          <p:spTgt spid="791"/>
                                        </p:tgtEl>
                                        <p:attrNameLst>
                                          <p:attrName>style.visibility</p:attrName>
                                        </p:attrNameLst>
                                      </p:cBhvr>
                                      <p:to>
                                        <p:strVal val="hidden"/>
                                      </p:to>
                                    </p:set>
                                  </p:childTnLst>
                                </p:cTn>
                              </p:par>
                              <p:par>
                                <p:cTn id="8564" presetID="1" presetClass="exit" presetSubtype="0" fill="hold" nodeType="withEffect">
                                  <p:stCondLst>
                                    <p:cond delay="0"/>
                                  </p:stCondLst>
                                  <p:childTnLst>
                                    <p:set>
                                      <p:cBhvr>
                                        <p:cTn id="8565" dur="1" fill="hold">
                                          <p:stCondLst>
                                            <p:cond delay="0"/>
                                          </p:stCondLst>
                                        </p:cTn>
                                        <p:tgtEl>
                                          <p:spTgt spid="791"/>
                                        </p:tgtEl>
                                        <p:attrNameLst>
                                          <p:attrName>style.visibility</p:attrName>
                                        </p:attrNameLst>
                                      </p:cBhvr>
                                      <p:to>
                                        <p:strVal val="hidden"/>
                                      </p:to>
                                    </p:set>
                                  </p:childTnLst>
                                </p:cTn>
                              </p:par>
                              <p:par>
                                <p:cTn id="8566" presetID="1" presetClass="exit" presetSubtype="0" fill="hold" nodeType="withEffect">
                                  <p:stCondLst>
                                    <p:cond delay="0"/>
                                  </p:stCondLst>
                                  <p:childTnLst>
                                    <p:set>
                                      <p:cBhvr>
                                        <p:cTn id="8567" dur="1" fill="hold">
                                          <p:stCondLst>
                                            <p:cond delay="0"/>
                                          </p:stCondLst>
                                        </p:cTn>
                                        <p:tgtEl>
                                          <p:spTgt spid="713"/>
                                        </p:tgtEl>
                                        <p:attrNameLst>
                                          <p:attrName>style.visibility</p:attrName>
                                        </p:attrNameLst>
                                      </p:cBhvr>
                                      <p:to>
                                        <p:strVal val="hidden"/>
                                      </p:to>
                                    </p:set>
                                  </p:childTnLst>
                                </p:cTn>
                              </p:par>
                              <p:par>
                                <p:cTn id="8568" presetID="1" presetClass="exit" presetSubtype="0" fill="hold" nodeType="withEffect">
                                  <p:stCondLst>
                                    <p:cond delay="0"/>
                                  </p:stCondLst>
                                  <p:childTnLst>
                                    <p:set>
                                      <p:cBhvr>
                                        <p:cTn id="8569" dur="1" fill="hold">
                                          <p:stCondLst>
                                            <p:cond delay="0"/>
                                          </p:stCondLst>
                                        </p:cTn>
                                        <p:tgtEl>
                                          <p:spTgt spid="589"/>
                                        </p:tgtEl>
                                        <p:attrNameLst>
                                          <p:attrName>style.visibility</p:attrName>
                                        </p:attrNameLst>
                                      </p:cBhvr>
                                      <p:to>
                                        <p:strVal val="hidden"/>
                                      </p:to>
                                    </p:set>
                                  </p:childTnLst>
                                </p:cTn>
                              </p:par>
                              <p:par>
                                <p:cTn id="8570" presetID="1" presetClass="exit" presetSubtype="0" fill="hold" nodeType="withEffect">
                                  <p:stCondLst>
                                    <p:cond delay="0"/>
                                  </p:stCondLst>
                                  <p:childTnLst>
                                    <p:set>
                                      <p:cBhvr>
                                        <p:cTn id="8571" dur="1" fill="hold">
                                          <p:stCondLst>
                                            <p:cond delay="0"/>
                                          </p:stCondLst>
                                        </p:cTn>
                                        <p:tgtEl>
                                          <p:spTgt spid="715"/>
                                        </p:tgtEl>
                                        <p:attrNameLst>
                                          <p:attrName>style.visibility</p:attrName>
                                        </p:attrNameLst>
                                      </p:cBhvr>
                                      <p:to>
                                        <p:strVal val="hidden"/>
                                      </p:to>
                                    </p:set>
                                  </p:childTnLst>
                                </p:cTn>
                              </p:par>
                              <p:par>
                                <p:cTn id="8572" presetID="1" presetClass="exit" presetSubtype="0" fill="hold" nodeType="withEffect">
                                  <p:stCondLst>
                                    <p:cond delay="0"/>
                                  </p:stCondLst>
                                  <p:childTnLst>
                                    <p:set>
                                      <p:cBhvr>
                                        <p:cTn id="8573" dur="1" fill="hold">
                                          <p:stCondLst>
                                            <p:cond delay="0"/>
                                          </p:stCondLst>
                                        </p:cTn>
                                        <p:tgtEl>
                                          <p:spTgt spid="716"/>
                                        </p:tgtEl>
                                        <p:attrNameLst>
                                          <p:attrName>style.visibility</p:attrName>
                                        </p:attrNameLst>
                                      </p:cBhvr>
                                      <p:to>
                                        <p:strVal val="hidden"/>
                                      </p:to>
                                    </p:set>
                                  </p:childTnLst>
                                </p:cTn>
                              </p:par>
                              <p:par>
                                <p:cTn id="8574" presetID="1" presetClass="exit" presetSubtype="0" fill="hold" nodeType="withEffect">
                                  <p:stCondLst>
                                    <p:cond delay="0"/>
                                  </p:stCondLst>
                                  <p:childTnLst>
                                    <p:set>
                                      <p:cBhvr>
                                        <p:cTn id="8575" dur="1" fill="hold">
                                          <p:stCondLst>
                                            <p:cond delay="0"/>
                                          </p:stCondLst>
                                        </p:cTn>
                                        <p:tgtEl>
                                          <p:spTgt spid="721"/>
                                        </p:tgtEl>
                                        <p:attrNameLst>
                                          <p:attrName>style.visibility</p:attrName>
                                        </p:attrNameLst>
                                      </p:cBhvr>
                                      <p:to>
                                        <p:strVal val="hidden"/>
                                      </p:to>
                                    </p:set>
                                  </p:childTnLst>
                                </p:cTn>
                              </p:par>
                              <p:par>
                                <p:cTn id="8576" presetID="1" presetClass="exit" presetSubtype="0" fill="hold" nodeType="withEffect">
                                  <p:stCondLst>
                                    <p:cond delay="0"/>
                                  </p:stCondLst>
                                  <p:childTnLst>
                                    <p:set>
                                      <p:cBhvr>
                                        <p:cTn id="8577" dur="1" fill="hold">
                                          <p:stCondLst>
                                            <p:cond delay="0"/>
                                          </p:stCondLst>
                                        </p:cTn>
                                        <p:tgtEl>
                                          <p:spTgt spid="792"/>
                                        </p:tgtEl>
                                        <p:attrNameLst>
                                          <p:attrName>style.visibility</p:attrName>
                                        </p:attrNameLst>
                                      </p:cBhvr>
                                      <p:to>
                                        <p:strVal val="hidden"/>
                                      </p:to>
                                    </p:set>
                                  </p:childTnLst>
                                </p:cTn>
                              </p:par>
                              <p:par>
                                <p:cTn id="8578" presetID="1" presetClass="exit" presetSubtype="0" fill="hold" nodeType="withEffect">
                                  <p:stCondLst>
                                    <p:cond delay="0"/>
                                  </p:stCondLst>
                                  <p:childTnLst>
                                    <p:set>
                                      <p:cBhvr>
                                        <p:cTn id="8579" dur="1" fill="hold">
                                          <p:stCondLst>
                                            <p:cond delay="0"/>
                                          </p:stCondLst>
                                        </p:cTn>
                                        <p:tgtEl>
                                          <p:spTgt spid="792"/>
                                        </p:tgtEl>
                                        <p:attrNameLst>
                                          <p:attrName>style.visibility</p:attrName>
                                        </p:attrNameLst>
                                      </p:cBhvr>
                                      <p:to>
                                        <p:strVal val="hidden"/>
                                      </p:to>
                                    </p:set>
                                  </p:childTnLst>
                                </p:cTn>
                              </p:par>
                              <p:par>
                                <p:cTn id="8580" presetID="1" presetClass="exit" presetSubtype="0" fill="hold" nodeType="withEffect">
                                  <p:stCondLst>
                                    <p:cond delay="0"/>
                                  </p:stCondLst>
                                  <p:childTnLst>
                                    <p:set>
                                      <p:cBhvr>
                                        <p:cTn id="8581" dur="1" fill="hold">
                                          <p:stCondLst>
                                            <p:cond delay="0"/>
                                          </p:stCondLst>
                                        </p:cTn>
                                        <p:tgtEl>
                                          <p:spTgt spid="792"/>
                                        </p:tgtEl>
                                        <p:attrNameLst>
                                          <p:attrName>style.visibility</p:attrName>
                                        </p:attrNameLst>
                                      </p:cBhvr>
                                      <p:to>
                                        <p:strVal val="hidden"/>
                                      </p:to>
                                    </p:set>
                                  </p:childTnLst>
                                </p:cTn>
                              </p:par>
                              <p:par>
                                <p:cTn id="8582" presetID="1" presetClass="exit" presetSubtype="0" fill="hold" nodeType="withEffect">
                                  <p:stCondLst>
                                    <p:cond delay="0"/>
                                  </p:stCondLst>
                                  <p:childTnLst>
                                    <p:set>
                                      <p:cBhvr>
                                        <p:cTn id="8583" dur="1" fill="hold">
                                          <p:stCondLst>
                                            <p:cond delay="0"/>
                                          </p:stCondLst>
                                        </p:cTn>
                                        <p:tgtEl>
                                          <p:spTgt spid="792"/>
                                        </p:tgtEl>
                                        <p:attrNameLst>
                                          <p:attrName>style.visibility</p:attrName>
                                        </p:attrNameLst>
                                      </p:cBhvr>
                                      <p:to>
                                        <p:strVal val="hidden"/>
                                      </p:to>
                                    </p:set>
                                  </p:childTnLst>
                                </p:cTn>
                              </p:par>
                              <p:par>
                                <p:cTn id="8584" presetID="1" presetClass="exit" presetSubtype="0" fill="hold" nodeType="withEffect">
                                  <p:stCondLst>
                                    <p:cond delay="0"/>
                                  </p:stCondLst>
                                  <p:childTnLst>
                                    <p:set>
                                      <p:cBhvr>
                                        <p:cTn id="8585" dur="1" fill="hold">
                                          <p:stCondLst>
                                            <p:cond delay="0"/>
                                          </p:stCondLst>
                                        </p:cTn>
                                        <p:tgtEl>
                                          <p:spTgt spid="792"/>
                                        </p:tgtEl>
                                        <p:attrNameLst>
                                          <p:attrName>style.visibility</p:attrName>
                                        </p:attrNameLst>
                                      </p:cBhvr>
                                      <p:to>
                                        <p:strVal val="hidden"/>
                                      </p:to>
                                    </p:set>
                                  </p:childTnLst>
                                </p:cTn>
                              </p:par>
                              <p:par>
                                <p:cTn id="8586" presetID="1" presetClass="exit" presetSubtype="0" fill="hold" nodeType="withEffect">
                                  <p:stCondLst>
                                    <p:cond delay="0"/>
                                  </p:stCondLst>
                                  <p:childTnLst>
                                    <p:set>
                                      <p:cBhvr>
                                        <p:cTn id="8587" dur="1" fill="hold">
                                          <p:stCondLst>
                                            <p:cond delay="0"/>
                                          </p:stCondLst>
                                        </p:cTn>
                                        <p:tgtEl>
                                          <p:spTgt spid="694"/>
                                        </p:tgtEl>
                                        <p:attrNameLst>
                                          <p:attrName>style.visibility</p:attrName>
                                        </p:attrNameLst>
                                      </p:cBhvr>
                                      <p:to>
                                        <p:strVal val="hidden"/>
                                      </p:to>
                                    </p:set>
                                  </p:childTnLst>
                                </p:cTn>
                              </p:par>
                              <p:par>
                                <p:cTn id="8588" presetID="1" presetClass="exit" presetSubtype="0" fill="hold" nodeType="withEffect">
                                  <p:stCondLst>
                                    <p:cond delay="0"/>
                                  </p:stCondLst>
                                  <p:childTnLst>
                                    <p:set>
                                      <p:cBhvr>
                                        <p:cTn id="8589" dur="1" fill="hold">
                                          <p:stCondLst>
                                            <p:cond delay="0"/>
                                          </p:stCondLst>
                                        </p:cTn>
                                        <p:tgtEl>
                                          <p:spTgt spid="693"/>
                                        </p:tgtEl>
                                        <p:attrNameLst>
                                          <p:attrName>style.visibility</p:attrName>
                                        </p:attrNameLst>
                                      </p:cBhvr>
                                      <p:to>
                                        <p:strVal val="hidden"/>
                                      </p:to>
                                    </p:set>
                                  </p:childTnLst>
                                </p:cTn>
                              </p:par>
                              <p:par>
                                <p:cTn id="8590" presetID="1" presetClass="exit" presetSubtype="0" fill="hold" nodeType="withEffect">
                                  <p:stCondLst>
                                    <p:cond delay="0"/>
                                  </p:stCondLst>
                                  <p:childTnLst>
                                    <p:set>
                                      <p:cBhvr>
                                        <p:cTn id="8591" dur="1" fill="hold">
                                          <p:stCondLst>
                                            <p:cond delay="0"/>
                                          </p:stCondLst>
                                        </p:cTn>
                                        <p:tgtEl>
                                          <p:spTgt spid="697"/>
                                        </p:tgtEl>
                                        <p:attrNameLst>
                                          <p:attrName>style.visibility</p:attrName>
                                        </p:attrNameLst>
                                      </p:cBhvr>
                                      <p:to>
                                        <p:strVal val="hidden"/>
                                      </p:to>
                                    </p:set>
                                  </p:childTnLst>
                                </p:cTn>
                              </p:par>
                              <p:par>
                                <p:cTn id="8592" presetID="1" presetClass="exit" presetSubtype="0" fill="hold" nodeType="withEffect">
                                  <p:stCondLst>
                                    <p:cond delay="0"/>
                                  </p:stCondLst>
                                  <p:childTnLst>
                                    <p:set>
                                      <p:cBhvr>
                                        <p:cTn id="8593" dur="1" fill="hold">
                                          <p:stCondLst>
                                            <p:cond delay="0"/>
                                          </p:stCondLst>
                                        </p:cTn>
                                        <p:tgtEl>
                                          <p:spTgt spid="698"/>
                                        </p:tgtEl>
                                        <p:attrNameLst>
                                          <p:attrName>style.visibility</p:attrName>
                                        </p:attrNameLst>
                                      </p:cBhvr>
                                      <p:to>
                                        <p:strVal val="hidden"/>
                                      </p:to>
                                    </p:set>
                                  </p:childTnLst>
                                </p:cTn>
                              </p:par>
                              <p:par>
                                <p:cTn id="8594" presetID="1" presetClass="exit" presetSubtype="0" fill="hold" nodeType="withEffect">
                                  <p:stCondLst>
                                    <p:cond delay="0"/>
                                  </p:stCondLst>
                                  <p:childTnLst>
                                    <p:set>
                                      <p:cBhvr>
                                        <p:cTn id="8595" dur="1" fill="hold">
                                          <p:stCondLst>
                                            <p:cond delay="0"/>
                                          </p:stCondLst>
                                        </p:cTn>
                                        <p:tgtEl>
                                          <p:spTgt spid="695"/>
                                        </p:tgtEl>
                                        <p:attrNameLst>
                                          <p:attrName>style.visibility</p:attrName>
                                        </p:attrNameLst>
                                      </p:cBhvr>
                                      <p:to>
                                        <p:strVal val="hidden"/>
                                      </p:to>
                                    </p:set>
                                  </p:childTnLst>
                                </p:cTn>
                              </p:par>
                              <p:par>
                                <p:cTn id="8596" presetID="1" presetClass="exit" presetSubtype="0" fill="hold" nodeType="withEffect">
                                  <p:stCondLst>
                                    <p:cond delay="0"/>
                                  </p:stCondLst>
                                  <p:childTnLst>
                                    <p:set>
                                      <p:cBhvr>
                                        <p:cTn id="8597" dur="1" fill="hold">
                                          <p:stCondLst>
                                            <p:cond delay="0"/>
                                          </p:stCondLst>
                                        </p:cTn>
                                        <p:tgtEl>
                                          <p:spTgt spid="790"/>
                                        </p:tgtEl>
                                        <p:attrNameLst>
                                          <p:attrName>style.visibility</p:attrName>
                                        </p:attrNameLst>
                                      </p:cBhvr>
                                      <p:to>
                                        <p:strVal val="hidden"/>
                                      </p:to>
                                    </p:set>
                                  </p:childTnLst>
                                </p:cTn>
                              </p:par>
                              <p:par>
                                <p:cTn id="8598" presetID="1" presetClass="exit" presetSubtype="0" fill="hold" nodeType="withEffect">
                                  <p:stCondLst>
                                    <p:cond delay="0"/>
                                  </p:stCondLst>
                                  <p:childTnLst>
                                    <p:set>
                                      <p:cBhvr>
                                        <p:cTn id="8599" dur="1" fill="hold">
                                          <p:stCondLst>
                                            <p:cond delay="0"/>
                                          </p:stCondLst>
                                        </p:cTn>
                                        <p:tgtEl>
                                          <p:spTgt spid="790"/>
                                        </p:tgtEl>
                                        <p:attrNameLst>
                                          <p:attrName>style.visibility</p:attrName>
                                        </p:attrNameLst>
                                      </p:cBhvr>
                                      <p:to>
                                        <p:strVal val="hidden"/>
                                      </p:to>
                                    </p:set>
                                  </p:childTnLst>
                                </p:cTn>
                              </p:par>
                              <p:par>
                                <p:cTn id="8600" presetID="1" presetClass="exit" presetSubtype="0" fill="hold" nodeType="withEffect">
                                  <p:stCondLst>
                                    <p:cond delay="0"/>
                                  </p:stCondLst>
                                  <p:childTnLst>
                                    <p:set>
                                      <p:cBhvr>
                                        <p:cTn id="8601" dur="1" fill="hold">
                                          <p:stCondLst>
                                            <p:cond delay="0"/>
                                          </p:stCondLst>
                                        </p:cTn>
                                        <p:tgtEl>
                                          <p:spTgt spid="790"/>
                                        </p:tgtEl>
                                        <p:attrNameLst>
                                          <p:attrName>style.visibility</p:attrName>
                                        </p:attrNameLst>
                                      </p:cBhvr>
                                      <p:to>
                                        <p:strVal val="hidden"/>
                                      </p:to>
                                    </p:set>
                                  </p:childTnLst>
                                </p:cTn>
                              </p:par>
                              <p:par>
                                <p:cTn id="8602" presetID="1" presetClass="exit" presetSubtype="0" fill="hold" nodeType="withEffect">
                                  <p:stCondLst>
                                    <p:cond delay="0"/>
                                  </p:stCondLst>
                                  <p:childTnLst>
                                    <p:set>
                                      <p:cBhvr>
                                        <p:cTn id="8603" dur="1" fill="hold">
                                          <p:stCondLst>
                                            <p:cond delay="0"/>
                                          </p:stCondLst>
                                        </p:cTn>
                                        <p:tgtEl>
                                          <p:spTgt spid="790"/>
                                        </p:tgtEl>
                                        <p:attrNameLst>
                                          <p:attrName>style.visibility</p:attrName>
                                        </p:attrNameLst>
                                      </p:cBhvr>
                                      <p:to>
                                        <p:strVal val="hidden"/>
                                      </p:to>
                                    </p:set>
                                  </p:childTnLst>
                                </p:cTn>
                              </p:par>
                              <p:par>
                                <p:cTn id="8604" presetID="1" presetClass="exit" presetSubtype="0" fill="hold" nodeType="withEffect">
                                  <p:stCondLst>
                                    <p:cond delay="0"/>
                                  </p:stCondLst>
                                  <p:childTnLst>
                                    <p:set>
                                      <p:cBhvr>
                                        <p:cTn id="8605" dur="1" fill="hold">
                                          <p:stCondLst>
                                            <p:cond delay="0"/>
                                          </p:stCondLst>
                                        </p:cTn>
                                        <p:tgtEl>
                                          <p:spTgt spid="790"/>
                                        </p:tgtEl>
                                        <p:attrNameLst>
                                          <p:attrName>style.visibility</p:attrName>
                                        </p:attrNameLst>
                                      </p:cBhvr>
                                      <p:to>
                                        <p:strVal val="hidden"/>
                                      </p:to>
                                    </p:set>
                                  </p:childTnLst>
                                </p:cTn>
                              </p:par>
                              <p:par>
                                <p:cTn id="8606" presetID="1" presetClass="exit" presetSubtype="0" fill="hold" nodeType="withEffect">
                                  <p:stCondLst>
                                    <p:cond delay="0"/>
                                  </p:stCondLst>
                                  <p:childTnLst>
                                    <p:set>
                                      <p:cBhvr>
                                        <p:cTn id="8607" dur="1" fill="hold">
                                          <p:stCondLst>
                                            <p:cond delay="0"/>
                                          </p:stCondLst>
                                        </p:cTn>
                                        <p:tgtEl>
                                          <p:spTgt spid="724"/>
                                        </p:tgtEl>
                                        <p:attrNameLst>
                                          <p:attrName>style.visibility</p:attrName>
                                        </p:attrNameLst>
                                      </p:cBhvr>
                                      <p:to>
                                        <p:strVal val="hidden"/>
                                      </p:to>
                                    </p:set>
                                  </p:childTnLst>
                                </p:cTn>
                              </p:par>
                              <p:par>
                                <p:cTn id="8608" presetID="1" presetClass="exit" presetSubtype="0" fill="hold" nodeType="withEffect">
                                  <p:stCondLst>
                                    <p:cond delay="0"/>
                                  </p:stCondLst>
                                  <p:childTnLst>
                                    <p:set>
                                      <p:cBhvr>
                                        <p:cTn id="8609" dur="1" fill="hold">
                                          <p:stCondLst>
                                            <p:cond delay="0"/>
                                          </p:stCondLst>
                                        </p:cTn>
                                        <p:tgtEl>
                                          <p:spTgt spid="723"/>
                                        </p:tgtEl>
                                        <p:attrNameLst>
                                          <p:attrName>style.visibility</p:attrName>
                                        </p:attrNameLst>
                                      </p:cBhvr>
                                      <p:to>
                                        <p:strVal val="hidden"/>
                                      </p:to>
                                    </p:set>
                                  </p:childTnLst>
                                </p:cTn>
                              </p:par>
                              <p:par>
                                <p:cTn id="8610" presetID="1" presetClass="exit" presetSubtype="0" fill="hold" nodeType="withEffect">
                                  <p:stCondLst>
                                    <p:cond delay="0"/>
                                  </p:stCondLst>
                                  <p:childTnLst>
                                    <p:set>
                                      <p:cBhvr>
                                        <p:cTn id="8611" dur="1" fill="hold">
                                          <p:stCondLst>
                                            <p:cond delay="0"/>
                                          </p:stCondLst>
                                        </p:cTn>
                                        <p:tgtEl>
                                          <p:spTgt spid="722"/>
                                        </p:tgtEl>
                                        <p:attrNameLst>
                                          <p:attrName>style.visibility</p:attrName>
                                        </p:attrNameLst>
                                      </p:cBhvr>
                                      <p:to>
                                        <p:strVal val="hidden"/>
                                      </p:to>
                                    </p:set>
                                  </p:childTnLst>
                                </p:cTn>
                              </p:par>
                              <p:par>
                                <p:cTn id="8612" presetID="1" presetClass="exit" presetSubtype="0" fill="hold" nodeType="withEffect">
                                  <p:stCondLst>
                                    <p:cond delay="0"/>
                                  </p:stCondLst>
                                  <p:childTnLst>
                                    <p:set>
                                      <p:cBhvr>
                                        <p:cTn id="8613" dur="1" fill="hold">
                                          <p:stCondLst>
                                            <p:cond delay="0"/>
                                          </p:stCondLst>
                                        </p:cTn>
                                        <p:tgtEl>
                                          <p:spTgt spid="726"/>
                                        </p:tgtEl>
                                        <p:attrNameLst>
                                          <p:attrName>style.visibility</p:attrName>
                                        </p:attrNameLst>
                                      </p:cBhvr>
                                      <p:to>
                                        <p:strVal val="hidden"/>
                                      </p:to>
                                    </p:set>
                                  </p:childTnLst>
                                </p:cTn>
                              </p:par>
                              <p:par>
                                <p:cTn id="8614" presetID="1" presetClass="exit" presetSubtype="0" fill="hold" nodeType="withEffect">
                                  <p:stCondLst>
                                    <p:cond delay="0"/>
                                  </p:stCondLst>
                                  <p:childTnLst>
                                    <p:set>
                                      <p:cBhvr>
                                        <p:cTn id="8615" dur="1" fill="hold">
                                          <p:stCondLst>
                                            <p:cond delay="0"/>
                                          </p:stCondLst>
                                        </p:cTn>
                                        <p:tgtEl>
                                          <p:spTgt spid="731"/>
                                        </p:tgtEl>
                                        <p:attrNameLst>
                                          <p:attrName>style.visibility</p:attrName>
                                        </p:attrNameLst>
                                      </p:cBhvr>
                                      <p:to>
                                        <p:strVal val="hidden"/>
                                      </p:to>
                                    </p:set>
                                  </p:childTnLst>
                                </p:cTn>
                              </p:par>
                              <p:par>
                                <p:cTn id="8616" presetID="1" presetClass="exit" presetSubtype="0" fill="hold" nodeType="withEffect">
                                  <p:stCondLst>
                                    <p:cond delay="0"/>
                                  </p:stCondLst>
                                  <p:childTnLst>
                                    <p:set>
                                      <p:cBhvr>
                                        <p:cTn id="8617" dur="1" fill="hold">
                                          <p:stCondLst>
                                            <p:cond delay="0"/>
                                          </p:stCondLst>
                                        </p:cTn>
                                        <p:tgtEl>
                                          <p:spTgt spid="793"/>
                                        </p:tgtEl>
                                        <p:attrNameLst>
                                          <p:attrName>style.visibility</p:attrName>
                                        </p:attrNameLst>
                                      </p:cBhvr>
                                      <p:to>
                                        <p:strVal val="hidden"/>
                                      </p:to>
                                    </p:set>
                                  </p:childTnLst>
                                </p:cTn>
                              </p:par>
                              <p:par>
                                <p:cTn id="8618" presetID="1" presetClass="exit" presetSubtype="0" fill="hold" nodeType="withEffect">
                                  <p:stCondLst>
                                    <p:cond delay="0"/>
                                  </p:stCondLst>
                                  <p:childTnLst>
                                    <p:set>
                                      <p:cBhvr>
                                        <p:cTn id="8619" dur="1" fill="hold">
                                          <p:stCondLst>
                                            <p:cond delay="0"/>
                                          </p:stCondLst>
                                        </p:cTn>
                                        <p:tgtEl>
                                          <p:spTgt spid="793"/>
                                        </p:tgtEl>
                                        <p:attrNameLst>
                                          <p:attrName>style.visibility</p:attrName>
                                        </p:attrNameLst>
                                      </p:cBhvr>
                                      <p:to>
                                        <p:strVal val="hidden"/>
                                      </p:to>
                                    </p:set>
                                  </p:childTnLst>
                                </p:cTn>
                              </p:par>
                              <p:par>
                                <p:cTn id="8620" presetID="1" presetClass="exit" presetSubtype="0" fill="hold" nodeType="withEffect">
                                  <p:stCondLst>
                                    <p:cond delay="0"/>
                                  </p:stCondLst>
                                  <p:childTnLst>
                                    <p:set>
                                      <p:cBhvr>
                                        <p:cTn id="8621" dur="1" fill="hold">
                                          <p:stCondLst>
                                            <p:cond delay="0"/>
                                          </p:stCondLst>
                                        </p:cTn>
                                        <p:tgtEl>
                                          <p:spTgt spid="793"/>
                                        </p:tgtEl>
                                        <p:attrNameLst>
                                          <p:attrName>style.visibility</p:attrName>
                                        </p:attrNameLst>
                                      </p:cBhvr>
                                      <p:to>
                                        <p:strVal val="hidden"/>
                                      </p:to>
                                    </p:set>
                                  </p:childTnLst>
                                </p:cTn>
                              </p:par>
                              <p:par>
                                <p:cTn id="8622" presetID="1" presetClass="exit" presetSubtype="0" fill="hold" nodeType="withEffect">
                                  <p:stCondLst>
                                    <p:cond delay="0"/>
                                  </p:stCondLst>
                                  <p:childTnLst>
                                    <p:set>
                                      <p:cBhvr>
                                        <p:cTn id="8623" dur="1" fill="hold">
                                          <p:stCondLst>
                                            <p:cond delay="0"/>
                                          </p:stCondLst>
                                        </p:cTn>
                                        <p:tgtEl>
                                          <p:spTgt spid="793"/>
                                        </p:tgtEl>
                                        <p:attrNameLst>
                                          <p:attrName>style.visibility</p:attrName>
                                        </p:attrNameLst>
                                      </p:cBhvr>
                                      <p:to>
                                        <p:strVal val="hidden"/>
                                      </p:to>
                                    </p:set>
                                  </p:childTnLst>
                                </p:cTn>
                              </p:par>
                              <p:par>
                                <p:cTn id="8624" presetID="1" presetClass="exit" presetSubtype="0" fill="hold" nodeType="withEffect">
                                  <p:stCondLst>
                                    <p:cond delay="0"/>
                                  </p:stCondLst>
                                  <p:childTnLst>
                                    <p:set>
                                      <p:cBhvr>
                                        <p:cTn id="8625" dur="1" fill="hold">
                                          <p:stCondLst>
                                            <p:cond delay="0"/>
                                          </p:stCondLst>
                                        </p:cTn>
                                        <p:tgtEl>
                                          <p:spTgt spid="793"/>
                                        </p:tgtEl>
                                        <p:attrNameLst>
                                          <p:attrName>style.visibility</p:attrName>
                                        </p:attrNameLst>
                                      </p:cBhvr>
                                      <p:to>
                                        <p:strVal val="hidden"/>
                                      </p:to>
                                    </p:set>
                                  </p:childTnLst>
                                </p:cTn>
                              </p:par>
                              <p:par>
                                <p:cTn id="8626" presetID="1" presetClass="exit" presetSubtype="0" fill="hold" nodeType="withEffect">
                                  <p:stCondLst>
                                    <p:cond delay="0"/>
                                  </p:stCondLst>
                                  <p:childTnLst>
                                    <p:set>
                                      <p:cBhvr>
                                        <p:cTn id="8627" dur="1" fill="hold">
                                          <p:stCondLst>
                                            <p:cond delay="0"/>
                                          </p:stCondLst>
                                        </p:cTn>
                                        <p:tgtEl>
                                          <p:spTgt spid="733"/>
                                        </p:tgtEl>
                                        <p:attrNameLst>
                                          <p:attrName>style.visibility</p:attrName>
                                        </p:attrNameLst>
                                      </p:cBhvr>
                                      <p:to>
                                        <p:strVal val="hidden"/>
                                      </p:to>
                                    </p:set>
                                  </p:childTnLst>
                                </p:cTn>
                              </p:par>
                              <p:par>
                                <p:cTn id="8628" presetID="1" presetClass="exit" presetSubtype="0" fill="hold" nodeType="withEffect">
                                  <p:stCondLst>
                                    <p:cond delay="0"/>
                                  </p:stCondLst>
                                  <p:childTnLst>
                                    <p:set>
                                      <p:cBhvr>
                                        <p:cTn id="8629" dur="1" fill="hold">
                                          <p:stCondLst>
                                            <p:cond delay="0"/>
                                          </p:stCondLst>
                                        </p:cTn>
                                        <p:tgtEl>
                                          <p:spTgt spid="732"/>
                                        </p:tgtEl>
                                        <p:attrNameLst>
                                          <p:attrName>style.visibility</p:attrName>
                                        </p:attrNameLst>
                                      </p:cBhvr>
                                      <p:to>
                                        <p:strVal val="hidden"/>
                                      </p:to>
                                    </p:set>
                                  </p:childTnLst>
                                </p:cTn>
                              </p:par>
                              <p:par>
                                <p:cTn id="8630" presetID="1" presetClass="exit" presetSubtype="0" fill="hold" nodeType="withEffect">
                                  <p:stCondLst>
                                    <p:cond delay="0"/>
                                  </p:stCondLst>
                                  <p:childTnLst>
                                    <p:set>
                                      <p:cBhvr>
                                        <p:cTn id="8631" dur="1" fill="hold">
                                          <p:stCondLst>
                                            <p:cond delay="0"/>
                                          </p:stCondLst>
                                        </p:cTn>
                                        <p:tgtEl>
                                          <p:spTgt spid="588"/>
                                        </p:tgtEl>
                                        <p:attrNameLst>
                                          <p:attrName>style.visibility</p:attrName>
                                        </p:attrNameLst>
                                      </p:cBhvr>
                                      <p:to>
                                        <p:strVal val="hidden"/>
                                      </p:to>
                                    </p:set>
                                  </p:childTnLst>
                                </p:cTn>
                              </p:par>
                              <p:par>
                                <p:cTn id="8632" presetID="1" presetClass="exit" presetSubtype="0" fill="hold" nodeType="withEffect">
                                  <p:stCondLst>
                                    <p:cond delay="0"/>
                                  </p:stCondLst>
                                  <p:childTnLst>
                                    <p:set>
                                      <p:cBhvr>
                                        <p:cTn id="8633" dur="1" fill="hold">
                                          <p:stCondLst>
                                            <p:cond delay="0"/>
                                          </p:stCondLst>
                                        </p:cTn>
                                        <p:tgtEl>
                                          <p:spTgt spid="735"/>
                                        </p:tgtEl>
                                        <p:attrNameLst>
                                          <p:attrName>style.visibility</p:attrName>
                                        </p:attrNameLst>
                                      </p:cBhvr>
                                      <p:to>
                                        <p:strVal val="hidden"/>
                                      </p:to>
                                    </p:set>
                                  </p:childTnLst>
                                </p:cTn>
                              </p:par>
                              <p:par>
                                <p:cTn id="8634" presetID="1" presetClass="exit" presetSubtype="0" fill="hold" nodeType="withEffect">
                                  <p:stCondLst>
                                    <p:cond delay="0"/>
                                  </p:stCondLst>
                                  <p:childTnLst>
                                    <p:set>
                                      <p:cBhvr>
                                        <p:cTn id="8635" dur="1" fill="hold">
                                          <p:stCondLst>
                                            <p:cond delay="0"/>
                                          </p:stCondLst>
                                        </p:cTn>
                                        <p:tgtEl>
                                          <p:spTgt spid="740"/>
                                        </p:tgtEl>
                                        <p:attrNameLst>
                                          <p:attrName>style.visibility</p:attrName>
                                        </p:attrNameLst>
                                      </p:cBhvr>
                                      <p:to>
                                        <p:strVal val="hidden"/>
                                      </p:to>
                                    </p:set>
                                  </p:childTnLst>
                                </p:cTn>
                              </p:par>
                              <p:par>
                                <p:cTn id="8636" presetID="1" presetClass="exit" presetSubtype="0" fill="hold" nodeType="withEffect">
                                  <p:stCondLst>
                                    <p:cond delay="0"/>
                                  </p:stCondLst>
                                  <p:childTnLst>
                                    <p:set>
                                      <p:cBhvr>
                                        <p:cTn id="8637" dur="1" fill="hold">
                                          <p:stCondLst>
                                            <p:cond delay="0"/>
                                          </p:stCondLst>
                                        </p:cTn>
                                        <p:tgtEl>
                                          <p:spTgt spid="794"/>
                                        </p:tgtEl>
                                        <p:attrNameLst>
                                          <p:attrName>style.visibility</p:attrName>
                                        </p:attrNameLst>
                                      </p:cBhvr>
                                      <p:to>
                                        <p:strVal val="hidden"/>
                                      </p:to>
                                    </p:set>
                                  </p:childTnLst>
                                </p:cTn>
                              </p:par>
                              <p:par>
                                <p:cTn id="8638" presetID="1" presetClass="exit" presetSubtype="0" fill="hold" nodeType="withEffect">
                                  <p:stCondLst>
                                    <p:cond delay="0"/>
                                  </p:stCondLst>
                                  <p:childTnLst>
                                    <p:set>
                                      <p:cBhvr>
                                        <p:cTn id="8639" dur="1" fill="hold">
                                          <p:stCondLst>
                                            <p:cond delay="0"/>
                                          </p:stCondLst>
                                        </p:cTn>
                                        <p:tgtEl>
                                          <p:spTgt spid="794"/>
                                        </p:tgtEl>
                                        <p:attrNameLst>
                                          <p:attrName>style.visibility</p:attrName>
                                        </p:attrNameLst>
                                      </p:cBhvr>
                                      <p:to>
                                        <p:strVal val="hidden"/>
                                      </p:to>
                                    </p:set>
                                  </p:childTnLst>
                                </p:cTn>
                              </p:par>
                              <p:par>
                                <p:cTn id="8640" presetID="1" presetClass="exit" presetSubtype="0" fill="hold" nodeType="withEffect">
                                  <p:stCondLst>
                                    <p:cond delay="0"/>
                                  </p:stCondLst>
                                  <p:childTnLst>
                                    <p:set>
                                      <p:cBhvr>
                                        <p:cTn id="8641" dur="1" fill="hold">
                                          <p:stCondLst>
                                            <p:cond delay="0"/>
                                          </p:stCondLst>
                                        </p:cTn>
                                        <p:tgtEl>
                                          <p:spTgt spid="794"/>
                                        </p:tgtEl>
                                        <p:attrNameLst>
                                          <p:attrName>style.visibility</p:attrName>
                                        </p:attrNameLst>
                                      </p:cBhvr>
                                      <p:to>
                                        <p:strVal val="hidden"/>
                                      </p:to>
                                    </p:set>
                                  </p:childTnLst>
                                </p:cTn>
                              </p:par>
                              <p:par>
                                <p:cTn id="8642" presetID="1" presetClass="exit" presetSubtype="0" fill="hold" nodeType="withEffect">
                                  <p:stCondLst>
                                    <p:cond delay="0"/>
                                  </p:stCondLst>
                                  <p:childTnLst>
                                    <p:set>
                                      <p:cBhvr>
                                        <p:cTn id="8643" dur="1" fill="hold">
                                          <p:stCondLst>
                                            <p:cond delay="0"/>
                                          </p:stCondLst>
                                        </p:cTn>
                                        <p:tgtEl>
                                          <p:spTgt spid="794"/>
                                        </p:tgtEl>
                                        <p:attrNameLst>
                                          <p:attrName>style.visibility</p:attrName>
                                        </p:attrNameLst>
                                      </p:cBhvr>
                                      <p:to>
                                        <p:strVal val="hidden"/>
                                      </p:to>
                                    </p:set>
                                  </p:childTnLst>
                                </p:cTn>
                              </p:par>
                              <p:par>
                                <p:cTn id="8644" presetID="1" presetClass="exit" presetSubtype="0" fill="hold" nodeType="withEffect">
                                  <p:stCondLst>
                                    <p:cond delay="0"/>
                                  </p:stCondLst>
                                  <p:childTnLst>
                                    <p:set>
                                      <p:cBhvr>
                                        <p:cTn id="8645" dur="1" fill="hold">
                                          <p:stCondLst>
                                            <p:cond delay="0"/>
                                          </p:stCondLst>
                                        </p:cTn>
                                        <p:tgtEl>
                                          <p:spTgt spid="794"/>
                                        </p:tgtEl>
                                        <p:attrNameLst>
                                          <p:attrName>style.visibility</p:attrName>
                                        </p:attrNameLst>
                                      </p:cBhvr>
                                      <p:to>
                                        <p:strVal val="hidden"/>
                                      </p:to>
                                    </p:set>
                                  </p:childTnLst>
                                </p:cTn>
                              </p:par>
                              <p:par>
                                <p:cTn id="8646" presetID="1" presetClass="exit" presetSubtype="0" fill="hold" nodeType="withEffect">
                                  <p:stCondLst>
                                    <p:cond delay="0"/>
                                  </p:stCondLst>
                                  <p:childTnLst>
                                    <p:set>
                                      <p:cBhvr>
                                        <p:cTn id="8647" dur="1" fill="hold">
                                          <p:stCondLst>
                                            <p:cond delay="0"/>
                                          </p:stCondLst>
                                        </p:cTn>
                                        <p:tgtEl>
                                          <p:spTgt spid="742"/>
                                        </p:tgtEl>
                                        <p:attrNameLst>
                                          <p:attrName>style.visibility</p:attrName>
                                        </p:attrNameLst>
                                      </p:cBhvr>
                                      <p:to>
                                        <p:strVal val="hidden"/>
                                      </p:to>
                                    </p:set>
                                  </p:childTnLst>
                                </p:cTn>
                              </p:par>
                              <p:par>
                                <p:cTn id="8648" presetID="1" presetClass="exit" presetSubtype="0" fill="hold" nodeType="withEffect">
                                  <p:stCondLst>
                                    <p:cond delay="0"/>
                                  </p:stCondLst>
                                  <p:childTnLst>
                                    <p:set>
                                      <p:cBhvr>
                                        <p:cTn id="8649" dur="1" fill="hold">
                                          <p:stCondLst>
                                            <p:cond delay="0"/>
                                          </p:stCondLst>
                                        </p:cTn>
                                        <p:tgtEl>
                                          <p:spTgt spid="741"/>
                                        </p:tgtEl>
                                        <p:attrNameLst>
                                          <p:attrName>style.visibility</p:attrName>
                                        </p:attrNameLst>
                                      </p:cBhvr>
                                      <p:to>
                                        <p:strVal val="hidden"/>
                                      </p:to>
                                    </p:set>
                                  </p:childTnLst>
                                </p:cTn>
                              </p:par>
                              <p:par>
                                <p:cTn id="8650" presetID="1" presetClass="exit" presetSubtype="0" fill="hold" nodeType="withEffect">
                                  <p:stCondLst>
                                    <p:cond delay="0"/>
                                  </p:stCondLst>
                                  <p:childTnLst>
                                    <p:set>
                                      <p:cBhvr>
                                        <p:cTn id="8651" dur="1" fill="hold">
                                          <p:stCondLst>
                                            <p:cond delay="0"/>
                                          </p:stCondLst>
                                        </p:cTn>
                                        <p:tgtEl>
                                          <p:spTgt spid="586"/>
                                        </p:tgtEl>
                                        <p:attrNameLst>
                                          <p:attrName>style.visibility</p:attrName>
                                        </p:attrNameLst>
                                      </p:cBhvr>
                                      <p:to>
                                        <p:strVal val="hidden"/>
                                      </p:to>
                                    </p:set>
                                  </p:childTnLst>
                                </p:cTn>
                              </p:par>
                              <p:par>
                                <p:cTn id="8652" presetID="1" presetClass="exit" presetSubtype="0" fill="hold" nodeType="withEffect">
                                  <p:stCondLst>
                                    <p:cond delay="0"/>
                                  </p:stCondLst>
                                  <p:childTnLst>
                                    <p:set>
                                      <p:cBhvr>
                                        <p:cTn id="8653" dur="1" fill="hold">
                                          <p:stCondLst>
                                            <p:cond delay="0"/>
                                          </p:stCondLst>
                                        </p:cTn>
                                        <p:tgtEl>
                                          <p:spTgt spid="587"/>
                                        </p:tgtEl>
                                        <p:attrNameLst>
                                          <p:attrName>style.visibility</p:attrName>
                                        </p:attrNameLst>
                                      </p:cBhvr>
                                      <p:to>
                                        <p:strVal val="hidden"/>
                                      </p:to>
                                    </p:set>
                                  </p:childTnLst>
                                </p:cTn>
                              </p:par>
                              <p:par>
                                <p:cTn id="8654" presetID="1" presetClass="exit" presetSubtype="0" fill="hold" nodeType="withEffect">
                                  <p:stCondLst>
                                    <p:cond delay="0"/>
                                  </p:stCondLst>
                                  <p:childTnLst>
                                    <p:set>
                                      <p:cBhvr>
                                        <p:cTn id="8655" dur="1" fill="hold">
                                          <p:stCondLst>
                                            <p:cond delay="0"/>
                                          </p:stCondLst>
                                        </p:cTn>
                                        <p:tgtEl>
                                          <p:spTgt spid="748"/>
                                        </p:tgtEl>
                                        <p:attrNameLst>
                                          <p:attrName>style.visibility</p:attrName>
                                        </p:attrNameLst>
                                      </p:cBhvr>
                                      <p:to>
                                        <p:strVal val="hidden"/>
                                      </p:to>
                                    </p:set>
                                  </p:childTnLst>
                                </p:cTn>
                              </p:par>
                              <p:par>
                                <p:cTn id="8656" presetID="1" presetClass="exit" presetSubtype="0" fill="hold" nodeType="withEffect">
                                  <p:stCondLst>
                                    <p:cond delay="0"/>
                                  </p:stCondLst>
                                  <p:childTnLst>
                                    <p:set>
                                      <p:cBhvr>
                                        <p:cTn id="8657" dur="1" fill="hold">
                                          <p:stCondLst>
                                            <p:cond delay="0"/>
                                          </p:stCondLst>
                                        </p:cTn>
                                        <p:tgtEl>
                                          <p:spTgt spid="795"/>
                                        </p:tgtEl>
                                        <p:attrNameLst>
                                          <p:attrName>style.visibility</p:attrName>
                                        </p:attrNameLst>
                                      </p:cBhvr>
                                      <p:to>
                                        <p:strVal val="hidden"/>
                                      </p:to>
                                    </p:set>
                                  </p:childTnLst>
                                </p:cTn>
                              </p:par>
                              <p:par>
                                <p:cTn id="8658" presetID="1" presetClass="exit" presetSubtype="0" fill="hold" nodeType="withEffect">
                                  <p:stCondLst>
                                    <p:cond delay="0"/>
                                  </p:stCondLst>
                                  <p:childTnLst>
                                    <p:set>
                                      <p:cBhvr>
                                        <p:cTn id="8659" dur="1" fill="hold">
                                          <p:stCondLst>
                                            <p:cond delay="0"/>
                                          </p:stCondLst>
                                        </p:cTn>
                                        <p:tgtEl>
                                          <p:spTgt spid="795"/>
                                        </p:tgtEl>
                                        <p:attrNameLst>
                                          <p:attrName>style.visibility</p:attrName>
                                        </p:attrNameLst>
                                      </p:cBhvr>
                                      <p:to>
                                        <p:strVal val="hidden"/>
                                      </p:to>
                                    </p:set>
                                  </p:childTnLst>
                                </p:cTn>
                              </p:par>
                              <p:par>
                                <p:cTn id="8660" presetID="1" presetClass="exit" presetSubtype="0" fill="hold" nodeType="withEffect">
                                  <p:stCondLst>
                                    <p:cond delay="0"/>
                                  </p:stCondLst>
                                  <p:childTnLst>
                                    <p:set>
                                      <p:cBhvr>
                                        <p:cTn id="8661" dur="1" fill="hold">
                                          <p:stCondLst>
                                            <p:cond delay="0"/>
                                          </p:stCondLst>
                                        </p:cTn>
                                        <p:tgtEl>
                                          <p:spTgt spid="795"/>
                                        </p:tgtEl>
                                        <p:attrNameLst>
                                          <p:attrName>style.visibility</p:attrName>
                                        </p:attrNameLst>
                                      </p:cBhvr>
                                      <p:to>
                                        <p:strVal val="hidden"/>
                                      </p:to>
                                    </p:set>
                                  </p:childTnLst>
                                </p:cTn>
                              </p:par>
                              <p:par>
                                <p:cTn id="8662" presetID="1" presetClass="exit" presetSubtype="0" fill="hold" nodeType="withEffect">
                                  <p:stCondLst>
                                    <p:cond delay="0"/>
                                  </p:stCondLst>
                                  <p:childTnLst>
                                    <p:set>
                                      <p:cBhvr>
                                        <p:cTn id="8663" dur="1" fill="hold">
                                          <p:stCondLst>
                                            <p:cond delay="0"/>
                                          </p:stCondLst>
                                        </p:cTn>
                                        <p:tgtEl>
                                          <p:spTgt spid="795"/>
                                        </p:tgtEl>
                                        <p:attrNameLst>
                                          <p:attrName>style.visibility</p:attrName>
                                        </p:attrNameLst>
                                      </p:cBhvr>
                                      <p:to>
                                        <p:strVal val="hidden"/>
                                      </p:to>
                                    </p:set>
                                  </p:childTnLst>
                                </p:cTn>
                              </p:par>
                              <p:par>
                                <p:cTn id="8664" presetID="1" presetClass="exit" presetSubtype="0" fill="hold" nodeType="withEffect">
                                  <p:stCondLst>
                                    <p:cond delay="0"/>
                                  </p:stCondLst>
                                  <p:childTnLst>
                                    <p:set>
                                      <p:cBhvr>
                                        <p:cTn id="8665" dur="1" fill="hold">
                                          <p:stCondLst>
                                            <p:cond delay="0"/>
                                          </p:stCondLst>
                                        </p:cTn>
                                        <p:tgtEl>
                                          <p:spTgt spid="795"/>
                                        </p:tgtEl>
                                        <p:attrNameLst>
                                          <p:attrName>style.visibility</p:attrName>
                                        </p:attrNameLst>
                                      </p:cBhvr>
                                      <p:to>
                                        <p:strVal val="hidden"/>
                                      </p:to>
                                    </p:set>
                                  </p:childTnLst>
                                </p:cTn>
                              </p:par>
                              <p:par>
                                <p:cTn id="8666" presetID="1" presetClass="exit" presetSubtype="0" fill="hold" nodeType="withEffect">
                                  <p:stCondLst>
                                    <p:cond delay="0"/>
                                  </p:stCondLst>
                                  <p:childTnLst>
                                    <p:set>
                                      <p:cBhvr>
                                        <p:cTn id="8667" dur="1" fill="hold">
                                          <p:stCondLst>
                                            <p:cond delay="0"/>
                                          </p:stCondLst>
                                        </p:cTn>
                                        <p:tgtEl>
                                          <p:spTgt spid="751"/>
                                        </p:tgtEl>
                                        <p:attrNameLst>
                                          <p:attrName>style.visibility</p:attrName>
                                        </p:attrNameLst>
                                      </p:cBhvr>
                                      <p:to>
                                        <p:strVal val="hidden"/>
                                      </p:to>
                                    </p:set>
                                  </p:childTnLst>
                                </p:cTn>
                              </p:par>
                              <p:par>
                                <p:cTn id="8668" presetID="1" presetClass="exit" presetSubtype="0" fill="hold" nodeType="withEffect">
                                  <p:stCondLst>
                                    <p:cond delay="0"/>
                                  </p:stCondLst>
                                  <p:childTnLst>
                                    <p:set>
                                      <p:cBhvr>
                                        <p:cTn id="8669" dur="1" fill="hold">
                                          <p:stCondLst>
                                            <p:cond delay="0"/>
                                          </p:stCondLst>
                                        </p:cTn>
                                        <p:tgtEl>
                                          <p:spTgt spid="750"/>
                                        </p:tgtEl>
                                        <p:attrNameLst>
                                          <p:attrName>style.visibility</p:attrName>
                                        </p:attrNameLst>
                                      </p:cBhvr>
                                      <p:to>
                                        <p:strVal val="hidden"/>
                                      </p:to>
                                    </p:set>
                                  </p:childTnLst>
                                </p:cTn>
                              </p:par>
                              <p:par>
                                <p:cTn id="8670" presetID="1" presetClass="exit" presetSubtype="0" fill="hold" nodeType="withEffect">
                                  <p:stCondLst>
                                    <p:cond delay="0"/>
                                  </p:stCondLst>
                                  <p:childTnLst>
                                    <p:set>
                                      <p:cBhvr>
                                        <p:cTn id="8671" dur="1" fill="hold">
                                          <p:stCondLst>
                                            <p:cond delay="0"/>
                                          </p:stCondLst>
                                        </p:cTn>
                                        <p:tgtEl>
                                          <p:spTgt spid="749"/>
                                        </p:tgtEl>
                                        <p:attrNameLst>
                                          <p:attrName>style.visibility</p:attrName>
                                        </p:attrNameLst>
                                      </p:cBhvr>
                                      <p:to>
                                        <p:strVal val="hidden"/>
                                      </p:to>
                                    </p:set>
                                  </p:childTnLst>
                                </p:cTn>
                              </p:par>
                              <p:par>
                                <p:cTn id="8672" presetID="1" presetClass="exit" presetSubtype="0" fill="hold" nodeType="withEffect">
                                  <p:stCondLst>
                                    <p:cond delay="0"/>
                                  </p:stCondLst>
                                  <p:childTnLst>
                                    <p:set>
                                      <p:cBhvr>
                                        <p:cTn id="8673" dur="1" fill="hold">
                                          <p:stCondLst>
                                            <p:cond delay="0"/>
                                          </p:stCondLst>
                                        </p:cTn>
                                        <p:tgtEl>
                                          <p:spTgt spid="754"/>
                                        </p:tgtEl>
                                        <p:attrNameLst>
                                          <p:attrName>style.visibility</p:attrName>
                                        </p:attrNameLst>
                                      </p:cBhvr>
                                      <p:to>
                                        <p:strVal val="hidden"/>
                                      </p:to>
                                    </p:set>
                                  </p:childTnLst>
                                </p:cTn>
                              </p:par>
                              <p:par>
                                <p:cTn id="8674" presetID="1" presetClass="exit" presetSubtype="0" fill="hold" nodeType="withEffect">
                                  <p:stCondLst>
                                    <p:cond delay="0"/>
                                  </p:stCondLst>
                                  <p:childTnLst>
                                    <p:set>
                                      <p:cBhvr>
                                        <p:cTn id="8675" dur="1" fill="hold">
                                          <p:stCondLst>
                                            <p:cond delay="0"/>
                                          </p:stCondLst>
                                        </p:cTn>
                                        <p:tgtEl>
                                          <p:spTgt spid="759"/>
                                        </p:tgtEl>
                                        <p:attrNameLst>
                                          <p:attrName>style.visibility</p:attrName>
                                        </p:attrNameLst>
                                      </p:cBhvr>
                                      <p:to>
                                        <p:strVal val="hidden"/>
                                      </p:to>
                                    </p:set>
                                  </p:childTnLst>
                                </p:cTn>
                              </p:par>
                              <p:par>
                                <p:cTn id="8676" presetID="1" presetClass="exit" presetSubtype="0" fill="hold" nodeType="withEffect">
                                  <p:stCondLst>
                                    <p:cond delay="0"/>
                                  </p:stCondLst>
                                  <p:childTnLst>
                                    <p:set>
                                      <p:cBhvr>
                                        <p:cTn id="8677" dur="1" fill="hold">
                                          <p:stCondLst>
                                            <p:cond delay="0"/>
                                          </p:stCondLst>
                                        </p:cTn>
                                        <p:tgtEl>
                                          <p:spTgt spid="796"/>
                                        </p:tgtEl>
                                        <p:attrNameLst>
                                          <p:attrName>style.visibility</p:attrName>
                                        </p:attrNameLst>
                                      </p:cBhvr>
                                      <p:to>
                                        <p:strVal val="hidden"/>
                                      </p:to>
                                    </p:set>
                                  </p:childTnLst>
                                </p:cTn>
                              </p:par>
                              <p:par>
                                <p:cTn id="8678" presetID="1" presetClass="exit" presetSubtype="0" fill="hold" nodeType="withEffect">
                                  <p:stCondLst>
                                    <p:cond delay="0"/>
                                  </p:stCondLst>
                                  <p:childTnLst>
                                    <p:set>
                                      <p:cBhvr>
                                        <p:cTn id="8679" dur="1" fill="hold">
                                          <p:stCondLst>
                                            <p:cond delay="0"/>
                                          </p:stCondLst>
                                        </p:cTn>
                                        <p:tgtEl>
                                          <p:spTgt spid="796"/>
                                        </p:tgtEl>
                                        <p:attrNameLst>
                                          <p:attrName>style.visibility</p:attrName>
                                        </p:attrNameLst>
                                      </p:cBhvr>
                                      <p:to>
                                        <p:strVal val="hidden"/>
                                      </p:to>
                                    </p:set>
                                  </p:childTnLst>
                                </p:cTn>
                              </p:par>
                              <p:par>
                                <p:cTn id="8680" presetID="1" presetClass="exit" presetSubtype="0" fill="hold" nodeType="withEffect">
                                  <p:stCondLst>
                                    <p:cond delay="0"/>
                                  </p:stCondLst>
                                  <p:childTnLst>
                                    <p:set>
                                      <p:cBhvr>
                                        <p:cTn id="8681" dur="1" fill="hold">
                                          <p:stCondLst>
                                            <p:cond delay="0"/>
                                          </p:stCondLst>
                                        </p:cTn>
                                        <p:tgtEl>
                                          <p:spTgt spid="796"/>
                                        </p:tgtEl>
                                        <p:attrNameLst>
                                          <p:attrName>style.visibility</p:attrName>
                                        </p:attrNameLst>
                                      </p:cBhvr>
                                      <p:to>
                                        <p:strVal val="hidden"/>
                                      </p:to>
                                    </p:set>
                                  </p:childTnLst>
                                </p:cTn>
                              </p:par>
                              <p:par>
                                <p:cTn id="8682" presetID="1" presetClass="exit" presetSubtype="0" fill="hold" nodeType="withEffect">
                                  <p:stCondLst>
                                    <p:cond delay="0"/>
                                  </p:stCondLst>
                                  <p:childTnLst>
                                    <p:set>
                                      <p:cBhvr>
                                        <p:cTn id="8683" dur="1" fill="hold">
                                          <p:stCondLst>
                                            <p:cond delay="0"/>
                                          </p:stCondLst>
                                        </p:cTn>
                                        <p:tgtEl>
                                          <p:spTgt spid="796"/>
                                        </p:tgtEl>
                                        <p:attrNameLst>
                                          <p:attrName>style.visibility</p:attrName>
                                        </p:attrNameLst>
                                      </p:cBhvr>
                                      <p:to>
                                        <p:strVal val="hidden"/>
                                      </p:to>
                                    </p:set>
                                  </p:childTnLst>
                                </p:cTn>
                              </p:par>
                              <p:par>
                                <p:cTn id="8684" presetID="1" presetClass="exit" presetSubtype="0" fill="hold" nodeType="withEffect">
                                  <p:stCondLst>
                                    <p:cond delay="0"/>
                                  </p:stCondLst>
                                  <p:childTnLst>
                                    <p:set>
                                      <p:cBhvr>
                                        <p:cTn id="8685" dur="1" fill="hold">
                                          <p:stCondLst>
                                            <p:cond delay="0"/>
                                          </p:stCondLst>
                                        </p:cTn>
                                        <p:tgtEl>
                                          <p:spTgt spid="796"/>
                                        </p:tgtEl>
                                        <p:attrNameLst>
                                          <p:attrName>style.visibility</p:attrName>
                                        </p:attrNameLst>
                                      </p:cBhvr>
                                      <p:to>
                                        <p:strVal val="hidden"/>
                                      </p:to>
                                    </p:set>
                                  </p:childTnLst>
                                </p:cTn>
                              </p:par>
                              <p:par>
                                <p:cTn id="8686" presetID="1" presetClass="exit" presetSubtype="0" fill="hold" nodeType="withEffect">
                                  <p:stCondLst>
                                    <p:cond delay="0"/>
                                  </p:stCondLst>
                                  <p:childTnLst>
                                    <p:set>
                                      <p:cBhvr>
                                        <p:cTn id="8687" dur="1" fill="hold">
                                          <p:stCondLst>
                                            <p:cond delay="0"/>
                                          </p:stCondLst>
                                        </p:cTn>
                                        <p:tgtEl>
                                          <p:spTgt spid="761"/>
                                        </p:tgtEl>
                                        <p:attrNameLst>
                                          <p:attrName>style.visibility</p:attrName>
                                        </p:attrNameLst>
                                      </p:cBhvr>
                                      <p:to>
                                        <p:strVal val="hidden"/>
                                      </p:to>
                                    </p:set>
                                  </p:childTnLst>
                                </p:cTn>
                              </p:par>
                              <p:par>
                                <p:cTn id="8688" presetID="1" presetClass="exit" presetSubtype="0" fill="hold" nodeType="withEffect">
                                  <p:stCondLst>
                                    <p:cond delay="0"/>
                                  </p:stCondLst>
                                  <p:childTnLst>
                                    <p:set>
                                      <p:cBhvr>
                                        <p:cTn id="8689" dur="1" fill="hold">
                                          <p:stCondLst>
                                            <p:cond delay="0"/>
                                          </p:stCondLst>
                                        </p:cTn>
                                        <p:tgtEl>
                                          <p:spTgt spid="585"/>
                                        </p:tgtEl>
                                        <p:attrNameLst>
                                          <p:attrName>style.visibility</p:attrName>
                                        </p:attrNameLst>
                                      </p:cBhvr>
                                      <p:to>
                                        <p:strVal val="hidden"/>
                                      </p:to>
                                    </p:set>
                                  </p:childTnLst>
                                </p:cTn>
                              </p:par>
                              <p:par>
                                <p:cTn id="8690" presetID="1" presetClass="exit" presetSubtype="0" fill="hold" nodeType="withEffect">
                                  <p:stCondLst>
                                    <p:cond delay="0"/>
                                  </p:stCondLst>
                                  <p:childTnLst>
                                    <p:set>
                                      <p:cBhvr>
                                        <p:cTn id="8691" dur="1" fill="hold">
                                          <p:stCondLst>
                                            <p:cond delay="0"/>
                                          </p:stCondLst>
                                        </p:cTn>
                                        <p:tgtEl>
                                          <p:spTgt spid="760"/>
                                        </p:tgtEl>
                                        <p:attrNameLst>
                                          <p:attrName>style.visibility</p:attrName>
                                        </p:attrNameLst>
                                      </p:cBhvr>
                                      <p:to>
                                        <p:strVal val="hidden"/>
                                      </p:to>
                                    </p:set>
                                  </p:childTnLst>
                                </p:cTn>
                              </p:par>
                              <p:par>
                                <p:cTn id="8692" presetID="1" presetClass="exit" presetSubtype="0" fill="hold" nodeType="withEffect">
                                  <p:stCondLst>
                                    <p:cond delay="0"/>
                                  </p:stCondLst>
                                  <p:childTnLst>
                                    <p:set>
                                      <p:cBhvr>
                                        <p:cTn id="8693" dur="1" fill="hold">
                                          <p:stCondLst>
                                            <p:cond delay="0"/>
                                          </p:stCondLst>
                                        </p:cTn>
                                        <p:tgtEl>
                                          <p:spTgt spid="763"/>
                                        </p:tgtEl>
                                        <p:attrNameLst>
                                          <p:attrName>style.visibility</p:attrName>
                                        </p:attrNameLst>
                                      </p:cBhvr>
                                      <p:to>
                                        <p:strVal val="hidden"/>
                                      </p:to>
                                    </p:set>
                                  </p:childTnLst>
                                </p:cTn>
                              </p:par>
                              <p:par>
                                <p:cTn id="8694" presetID="1" presetClass="exit" presetSubtype="0" fill="hold" nodeType="withEffect">
                                  <p:stCondLst>
                                    <p:cond delay="0"/>
                                  </p:stCondLst>
                                  <p:childTnLst>
                                    <p:set>
                                      <p:cBhvr>
                                        <p:cTn id="8695" dur="1" fill="hold">
                                          <p:stCondLst>
                                            <p:cond delay="0"/>
                                          </p:stCondLst>
                                        </p:cTn>
                                        <p:tgtEl>
                                          <p:spTgt spid="768"/>
                                        </p:tgtEl>
                                        <p:attrNameLst>
                                          <p:attrName>style.visibility</p:attrName>
                                        </p:attrNameLst>
                                      </p:cBhvr>
                                      <p:to>
                                        <p:strVal val="hidden"/>
                                      </p:to>
                                    </p:set>
                                  </p:childTnLst>
                                </p:cTn>
                              </p:par>
                              <p:par>
                                <p:cTn id="8696" presetID="1" presetClass="exit" presetSubtype="0" fill="hold" nodeType="withEffect">
                                  <p:stCondLst>
                                    <p:cond delay="0"/>
                                  </p:stCondLst>
                                  <p:childTnLst>
                                    <p:set>
                                      <p:cBhvr>
                                        <p:cTn id="8697" dur="1" fill="hold">
                                          <p:stCondLst>
                                            <p:cond delay="0"/>
                                          </p:stCondLst>
                                        </p:cTn>
                                        <p:tgtEl>
                                          <p:spTgt spid="797"/>
                                        </p:tgtEl>
                                        <p:attrNameLst>
                                          <p:attrName>style.visibility</p:attrName>
                                        </p:attrNameLst>
                                      </p:cBhvr>
                                      <p:to>
                                        <p:strVal val="hidden"/>
                                      </p:to>
                                    </p:set>
                                  </p:childTnLst>
                                </p:cTn>
                              </p:par>
                              <p:par>
                                <p:cTn id="8698" presetID="1" presetClass="exit" presetSubtype="0" fill="hold" nodeType="withEffect">
                                  <p:stCondLst>
                                    <p:cond delay="0"/>
                                  </p:stCondLst>
                                  <p:childTnLst>
                                    <p:set>
                                      <p:cBhvr>
                                        <p:cTn id="8699" dur="1" fill="hold">
                                          <p:stCondLst>
                                            <p:cond delay="0"/>
                                          </p:stCondLst>
                                        </p:cTn>
                                        <p:tgtEl>
                                          <p:spTgt spid="797"/>
                                        </p:tgtEl>
                                        <p:attrNameLst>
                                          <p:attrName>style.visibility</p:attrName>
                                        </p:attrNameLst>
                                      </p:cBhvr>
                                      <p:to>
                                        <p:strVal val="hidden"/>
                                      </p:to>
                                    </p:set>
                                  </p:childTnLst>
                                </p:cTn>
                              </p:par>
                              <p:par>
                                <p:cTn id="8700" presetID="1" presetClass="exit" presetSubtype="0" fill="hold" nodeType="withEffect">
                                  <p:stCondLst>
                                    <p:cond delay="0"/>
                                  </p:stCondLst>
                                  <p:childTnLst>
                                    <p:set>
                                      <p:cBhvr>
                                        <p:cTn id="8701" dur="1" fill="hold">
                                          <p:stCondLst>
                                            <p:cond delay="0"/>
                                          </p:stCondLst>
                                        </p:cTn>
                                        <p:tgtEl>
                                          <p:spTgt spid="797"/>
                                        </p:tgtEl>
                                        <p:attrNameLst>
                                          <p:attrName>style.visibility</p:attrName>
                                        </p:attrNameLst>
                                      </p:cBhvr>
                                      <p:to>
                                        <p:strVal val="hidden"/>
                                      </p:to>
                                    </p:set>
                                  </p:childTnLst>
                                </p:cTn>
                              </p:par>
                              <p:par>
                                <p:cTn id="8702" presetID="1" presetClass="exit" presetSubtype="0" fill="hold" nodeType="withEffect">
                                  <p:stCondLst>
                                    <p:cond delay="0"/>
                                  </p:stCondLst>
                                  <p:childTnLst>
                                    <p:set>
                                      <p:cBhvr>
                                        <p:cTn id="8703" dur="1" fill="hold">
                                          <p:stCondLst>
                                            <p:cond delay="0"/>
                                          </p:stCondLst>
                                        </p:cTn>
                                        <p:tgtEl>
                                          <p:spTgt spid="797"/>
                                        </p:tgtEl>
                                        <p:attrNameLst>
                                          <p:attrName>style.visibility</p:attrName>
                                        </p:attrNameLst>
                                      </p:cBhvr>
                                      <p:to>
                                        <p:strVal val="hidden"/>
                                      </p:to>
                                    </p:set>
                                  </p:childTnLst>
                                </p:cTn>
                              </p:par>
                              <p:par>
                                <p:cTn id="8704" presetID="1" presetClass="exit" presetSubtype="0" fill="hold" nodeType="withEffect">
                                  <p:stCondLst>
                                    <p:cond delay="0"/>
                                  </p:stCondLst>
                                  <p:childTnLst>
                                    <p:set>
                                      <p:cBhvr>
                                        <p:cTn id="8705" dur="1" fill="hold">
                                          <p:stCondLst>
                                            <p:cond delay="0"/>
                                          </p:stCondLst>
                                        </p:cTn>
                                        <p:tgtEl>
                                          <p:spTgt spid="797"/>
                                        </p:tgtEl>
                                        <p:attrNameLst>
                                          <p:attrName>style.visibility</p:attrName>
                                        </p:attrNameLst>
                                      </p:cBhvr>
                                      <p:to>
                                        <p:strVal val="hidden"/>
                                      </p:to>
                                    </p:set>
                                  </p:childTnLst>
                                </p:cTn>
                              </p:par>
                              <p:par>
                                <p:cTn id="8706" presetID="1" presetClass="exit" presetSubtype="0" fill="hold" nodeType="withEffect">
                                  <p:stCondLst>
                                    <p:cond delay="0"/>
                                  </p:stCondLst>
                                  <p:childTnLst>
                                    <p:set>
                                      <p:cBhvr>
                                        <p:cTn id="8707" dur="1" fill="hold">
                                          <p:stCondLst>
                                            <p:cond delay="0"/>
                                          </p:stCondLst>
                                        </p:cTn>
                                        <p:tgtEl>
                                          <p:spTgt spid="584"/>
                                        </p:tgtEl>
                                        <p:attrNameLst>
                                          <p:attrName>style.visibility</p:attrName>
                                        </p:attrNameLst>
                                      </p:cBhvr>
                                      <p:to>
                                        <p:strVal val="hidden"/>
                                      </p:to>
                                    </p:set>
                                  </p:childTnLst>
                                </p:cTn>
                              </p:par>
                              <p:par>
                                <p:cTn id="8708" presetID="1" presetClass="exit" presetSubtype="0" fill="hold" nodeType="withEffect">
                                  <p:stCondLst>
                                    <p:cond delay="0"/>
                                  </p:stCondLst>
                                  <p:childTnLst>
                                    <p:set>
                                      <p:cBhvr>
                                        <p:cTn id="8709" dur="1" fill="hold">
                                          <p:stCondLst>
                                            <p:cond delay="0"/>
                                          </p:stCondLst>
                                        </p:cTn>
                                        <p:tgtEl>
                                          <p:spTgt spid="583"/>
                                        </p:tgtEl>
                                        <p:attrNameLst>
                                          <p:attrName>style.visibility</p:attrName>
                                        </p:attrNameLst>
                                      </p:cBhvr>
                                      <p:to>
                                        <p:strVal val="hidden"/>
                                      </p:to>
                                    </p:set>
                                  </p:childTnLst>
                                </p:cTn>
                              </p:par>
                              <p:par>
                                <p:cTn id="8710" presetID="1" presetClass="exit" presetSubtype="0" fill="hold" nodeType="withEffect">
                                  <p:stCondLst>
                                    <p:cond delay="0"/>
                                  </p:stCondLst>
                                  <p:childTnLst>
                                    <p:set>
                                      <p:cBhvr>
                                        <p:cTn id="8711" dur="1" fill="hold">
                                          <p:stCondLst>
                                            <p:cond delay="0"/>
                                          </p:stCondLst>
                                        </p:cTn>
                                        <p:tgtEl>
                                          <p:spTgt spid="581"/>
                                        </p:tgtEl>
                                        <p:attrNameLst>
                                          <p:attrName>style.visibility</p:attrName>
                                        </p:attrNameLst>
                                      </p:cBhvr>
                                      <p:to>
                                        <p:strVal val="hidden"/>
                                      </p:to>
                                    </p:set>
                                  </p:childTnLst>
                                </p:cTn>
                              </p:par>
                              <p:par>
                                <p:cTn id="8712" presetID="1" presetClass="exit" presetSubtype="0" fill="hold" nodeType="withEffect">
                                  <p:stCondLst>
                                    <p:cond delay="0"/>
                                  </p:stCondLst>
                                  <p:childTnLst>
                                    <p:set>
                                      <p:cBhvr>
                                        <p:cTn id="8713" dur="1" fill="hold">
                                          <p:stCondLst>
                                            <p:cond delay="0"/>
                                          </p:stCondLst>
                                        </p:cTn>
                                        <p:tgtEl>
                                          <p:spTgt spid="582"/>
                                        </p:tgtEl>
                                        <p:attrNameLst>
                                          <p:attrName>style.visibility</p:attrName>
                                        </p:attrNameLst>
                                      </p:cBhvr>
                                      <p:to>
                                        <p:strVal val="hidden"/>
                                      </p:to>
                                    </p:set>
                                  </p:childTnLst>
                                </p:cTn>
                              </p:par>
                              <p:par>
                                <p:cTn id="8714" presetID="1" presetClass="exit" presetSubtype="0" fill="hold" nodeType="withEffect">
                                  <p:stCondLst>
                                    <p:cond delay="0"/>
                                  </p:stCondLst>
                                  <p:childTnLst>
                                    <p:set>
                                      <p:cBhvr>
                                        <p:cTn id="8715" dur="1" fill="hold">
                                          <p:stCondLst>
                                            <p:cond delay="0"/>
                                          </p:stCondLst>
                                        </p:cTn>
                                        <p:tgtEl>
                                          <p:spTgt spid="774"/>
                                        </p:tgtEl>
                                        <p:attrNameLst>
                                          <p:attrName>style.visibility</p:attrName>
                                        </p:attrNameLst>
                                      </p:cBhvr>
                                      <p:to>
                                        <p:strVal val="hidden"/>
                                      </p:to>
                                    </p:set>
                                  </p:childTnLst>
                                </p:cTn>
                              </p:par>
                              <p:par>
                                <p:cTn id="8716" presetID="1" presetClass="exit" presetSubtype="0" fill="hold" nodeType="withEffect">
                                  <p:stCondLst>
                                    <p:cond delay="0"/>
                                  </p:stCondLst>
                                  <p:childTnLst>
                                    <p:set>
                                      <p:cBhvr>
                                        <p:cTn id="8717" dur="1" fill="hold">
                                          <p:stCondLst>
                                            <p:cond delay="0"/>
                                          </p:stCondLst>
                                        </p:cTn>
                                        <p:tgtEl>
                                          <p:spTgt spid="798"/>
                                        </p:tgtEl>
                                        <p:attrNameLst>
                                          <p:attrName>style.visibility</p:attrName>
                                        </p:attrNameLst>
                                      </p:cBhvr>
                                      <p:to>
                                        <p:strVal val="hidden"/>
                                      </p:to>
                                    </p:set>
                                  </p:childTnLst>
                                </p:cTn>
                              </p:par>
                              <p:par>
                                <p:cTn id="8718" presetID="1" presetClass="exit" presetSubtype="0" fill="hold" nodeType="withEffect">
                                  <p:stCondLst>
                                    <p:cond delay="0"/>
                                  </p:stCondLst>
                                  <p:childTnLst>
                                    <p:set>
                                      <p:cBhvr>
                                        <p:cTn id="8719" dur="1" fill="hold">
                                          <p:stCondLst>
                                            <p:cond delay="0"/>
                                          </p:stCondLst>
                                        </p:cTn>
                                        <p:tgtEl>
                                          <p:spTgt spid="798"/>
                                        </p:tgtEl>
                                        <p:attrNameLst>
                                          <p:attrName>style.visibility</p:attrName>
                                        </p:attrNameLst>
                                      </p:cBhvr>
                                      <p:to>
                                        <p:strVal val="hidden"/>
                                      </p:to>
                                    </p:set>
                                  </p:childTnLst>
                                </p:cTn>
                              </p:par>
                              <p:par>
                                <p:cTn id="8720" presetID="1" presetClass="exit" presetSubtype="0" fill="hold" nodeType="withEffect">
                                  <p:stCondLst>
                                    <p:cond delay="0"/>
                                  </p:stCondLst>
                                  <p:childTnLst>
                                    <p:set>
                                      <p:cBhvr>
                                        <p:cTn id="8721" dur="1" fill="hold">
                                          <p:stCondLst>
                                            <p:cond delay="0"/>
                                          </p:stCondLst>
                                        </p:cTn>
                                        <p:tgtEl>
                                          <p:spTgt spid="798"/>
                                        </p:tgtEl>
                                        <p:attrNameLst>
                                          <p:attrName>style.visibility</p:attrName>
                                        </p:attrNameLst>
                                      </p:cBhvr>
                                      <p:to>
                                        <p:strVal val="hidden"/>
                                      </p:to>
                                    </p:set>
                                  </p:childTnLst>
                                </p:cTn>
                              </p:par>
                              <p:par>
                                <p:cTn id="8722" presetID="1" presetClass="exit" presetSubtype="0" fill="hold" nodeType="withEffect">
                                  <p:stCondLst>
                                    <p:cond delay="0"/>
                                  </p:stCondLst>
                                  <p:childTnLst>
                                    <p:set>
                                      <p:cBhvr>
                                        <p:cTn id="8723" dur="1" fill="hold">
                                          <p:stCondLst>
                                            <p:cond delay="0"/>
                                          </p:stCondLst>
                                        </p:cTn>
                                        <p:tgtEl>
                                          <p:spTgt spid="798"/>
                                        </p:tgtEl>
                                        <p:attrNameLst>
                                          <p:attrName>style.visibility</p:attrName>
                                        </p:attrNameLst>
                                      </p:cBhvr>
                                      <p:to>
                                        <p:strVal val="hidden"/>
                                      </p:to>
                                    </p:set>
                                  </p:childTnLst>
                                </p:cTn>
                              </p:par>
                              <p:par>
                                <p:cTn id="8724" presetID="1" presetClass="exit" presetSubtype="0" fill="hold" nodeType="withEffect">
                                  <p:stCondLst>
                                    <p:cond delay="0"/>
                                  </p:stCondLst>
                                  <p:childTnLst>
                                    <p:set>
                                      <p:cBhvr>
                                        <p:cTn id="8725" dur="1" fill="hold">
                                          <p:stCondLst>
                                            <p:cond delay="0"/>
                                          </p:stCondLst>
                                        </p:cTn>
                                        <p:tgtEl>
                                          <p:spTgt spid="798"/>
                                        </p:tgtEl>
                                        <p:attrNameLst>
                                          <p:attrName>style.visibility</p:attrName>
                                        </p:attrNameLst>
                                      </p:cBhvr>
                                      <p:to>
                                        <p:strVal val="hidden"/>
                                      </p:to>
                                    </p:set>
                                  </p:childTnLst>
                                </p:cTn>
                              </p:par>
                              <p:par>
                                <p:cTn id="8726" presetID="1" presetClass="exit" presetSubtype="0" fill="hold" nodeType="withEffect">
                                  <p:stCondLst>
                                    <p:cond delay="0"/>
                                  </p:stCondLst>
                                  <p:childTnLst>
                                    <p:set>
                                      <p:cBhvr>
                                        <p:cTn id="8727" dur="1" fill="hold">
                                          <p:stCondLst>
                                            <p:cond delay="0"/>
                                          </p:stCondLst>
                                        </p:cTn>
                                        <p:tgtEl>
                                          <p:spTgt spid="776"/>
                                        </p:tgtEl>
                                        <p:attrNameLst>
                                          <p:attrName>style.visibility</p:attrName>
                                        </p:attrNameLst>
                                      </p:cBhvr>
                                      <p:to>
                                        <p:strVal val="hidden"/>
                                      </p:to>
                                    </p:set>
                                  </p:childTnLst>
                                </p:cTn>
                              </p:par>
                              <p:par>
                                <p:cTn id="8728" presetID="1" presetClass="exit" presetSubtype="0" fill="hold" nodeType="withEffect">
                                  <p:stCondLst>
                                    <p:cond delay="0"/>
                                  </p:stCondLst>
                                  <p:childTnLst>
                                    <p:set>
                                      <p:cBhvr>
                                        <p:cTn id="8729" dur="1" fill="hold">
                                          <p:stCondLst>
                                            <p:cond delay="0"/>
                                          </p:stCondLst>
                                        </p:cTn>
                                        <p:tgtEl>
                                          <p:spTgt spid="775"/>
                                        </p:tgtEl>
                                        <p:attrNameLst>
                                          <p:attrName>style.visibility</p:attrName>
                                        </p:attrNameLst>
                                      </p:cBhvr>
                                      <p:to>
                                        <p:strVal val="hidden"/>
                                      </p:to>
                                    </p:set>
                                  </p:childTnLst>
                                </p:cTn>
                              </p:par>
                              <p:par>
                                <p:cTn id="8730" presetID="1" presetClass="exit" presetSubtype="0" fill="hold" nodeType="withEffect">
                                  <p:stCondLst>
                                    <p:cond delay="0"/>
                                  </p:stCondLst>
                                  <p:childTnLst>
                                    <p:set>
                                      <p:cBhvr>
                                        <p:cTn id="8731" dur="1" fill="hold">
                                          <p:stCondLst>
                                            <p:cond delay="0"/>
                                          </p:stCondLst>
                                        </p:cTn>
                                        <p:tgtEl>
                                          <p:spTgt spid="799"/>
                                        </p:tgtEl>
                                        <p:attrNameLst>
                                          <p:attrName>style.visibility</p:attrName>
                                        </p:attrNameLst>
                                      </p:cBhvr>
                                      <p:to>
                                        <p:strVal val="hidden"/>
                                      </p:to>
                                    </p:set>
                                  </p:childTnLst>
                                </p:cTn>
                              </p:par>
                              <p:par>
                                <p:cTn id="8732" presetID="1" presetClass="exit" presetSubtype="0" fill="hold" nodeType="withEffect">
                                  <p:stCondLst>
                                    <p:cond delay="0"/>
                                  </p:stCondLst>
                                  <p:childTnLst>
                                    <p:set>
                                      <p:cBhvr>
                                        <p:cTn id="8733" dur="1" fill="hold">
                                          <p:stCondLst>
                                            <p:cond delay="0"/>
                                          </p:stCondLst>
                                        </p:cTn>
                                        <p:tgtEl>
                                          <p:spTgt spid="799"/>
                                        </p:tgtEl>
                                        <p:attrNameLst>
                                          <p:attrName>style.visibility</p:attrName>
                                        </p:attrNameLst>
                                      </p:cBhvr>
                                      <p:to>
                                        <p:strVal val="hidden"/>
                                      </p:to>
                                    </p:set>
                                  </p:childTnLst>
                                </p:cTn>
                              </p:par>
                              <p:par>
                                <p:cTn id="8734" presetID="1" presetClass="exit" presetSubtype="0" fill="hold" nodeType="withEffect">
                                  <p:stCondLst>
                                    <p:cond delay="0"/>
                                  </p:stCondLst>
                                  <p:childTnLst>
                                    <p:set>
                                      <p:cBhvr>
                                        <p:cTn id="8735" dur="1" fill="hold">
                                          <p:stCondLst>
                                            <p:cond delay="0"/>
                                          </p:stCondLst>
                                        </p:cTn>
                                        <p:tgtEl>
                                          <p:spTgt spid="799"/>
                                        </p:tgtEl>
                                        <p:attrNameLst>
                                          <p:attrName>style.visibility</p:attrName>
                                        </p:attrNameLst>
                                      </p:cBhvr>
                                      <p:to>
                                        <p:strVal val="hidden"/>
                                      </p:to>
                                    </p:set>
                                  </p:childTnLst>
                                </p:cTn>
                              </p:par>
                              <p:par>
                                <p:cTn id="8736" presetID="1" presetClass="exit" presetSubtype="0" fill="hold" nodeType="withEffect">
                                  <p:stCondLst>
                                    <p:cond delay="0"/>
                                  </p:stCondLst>
                                  <p:childTnLst>
                                    <p:set>
                                      <p:cBhvr>
                                        <p:cTn id="8737" dur="1" fill="hold">
                                          <p:stCondLst>
                                            <p:cond delay="0"/>
                                          </p:stCondLst>
                                        </p:cTn>
                                        <p:tgtEl>
                                          <p:spTgt spid="799"/>
                                        </p:tgtEl>
                                        <p:attrNameLst>
                                          <p:attrName>style.visibility</p:attrName>
                                        </p:attrNameLst>
                                      </p:cBhvr>
                                      <p:to>
                                        <p:strVal val="hidden"/>
                                      </p:to>
                                    </p:set>
                                  </p:childTnLst>
                                </p:cTn>
                              </p:par>
                              <p:par>
                                <p:cTn id="8738" presetID="1" presetClass="exit" presetSubtype="0" fill="hold" nodeType="withEffect">
                                  <p:stCondLst>
                                    <p:cond delay="0"/>
                                  </p:stCondLst>
                                  <p:childTnLst>
                                    <p:set>
                                      <p:cBhvr>
                                        <p:cTn id="8739" dur="1" fill="hold">
                                          <p:stCondLst>
                                            <p:cond delay="0"/>
                                          </p:stCondLst>
                                        </p:cTn>
                                        <p:tgtEl>
                                          <p:spTgt spid="799"/>
                                        </p:tgtEl>
                                        <p:attrNameLst>
                                          <p:attrName>style.visibility</p:attrName>
                                        </p:attrNameLst>
                                      </p:cBhvr>
                                      <p:to>
                                        <p:strVal val="hidden"/>
                                      </p:to>
                                    </p:set>
                                  </p:childTnLst>
                                </p:cTn>
                              </p:par>
                              <p:par>
                                <p:cTn id="8740" presetID="1" presetClass="exit" presetSubtype="0" fill="hold" nodeType="withEffect">
                                  <p:stCondLst>
                                    <p:cond delay="0"/>
                                  </p:stCondLst>
                                  <p:childTnLst>
                                    <p:set>
                                      <p:cBhvr>
                                        <p:cTn id="8741" dur="1" fill="hold">
                                          <p:stCondLst>
                                            <p:cond delay="0"/>
                                          </p:stCondLst>
                                        </p:cTn>
                                        <p:tgtEl>
                                          <p:spTgt spid="779"/>
                                        </p:tgtEl>
                                        <p:attrNameLst>
                                          <p:attrName>style.visibility</p:attrName>
                                        </p:attrNameLst>
                                      </p:cBhvr>
                                      <p:to>
                                        <p:strVal val="hidden"/>
                                      </p:to>
                                    </p:set>
                                  </p:childTnLst>
                                </p:cTn>
                              </p:par>
                              <p:par>
                                <p:cTn id="8742" presetID="1" presetClass="exit" presetSubtype="0" fill="hold" nodeType="withEffect">
                                  <p:stCondLst>
                                    <p:cond delay="0"/>
                                  </p:stCondLst>
                                  <p:childTnLst>
                                    <p:set>
                                      <p:cBhvr>
                                        <p:cTn id="8743" dur="1" fill="hold">
                                          <p:stCondLst>
                                            <p:cond delay="0"/>
                                          </p:stCondLst>
                                        </p:cTn>
                                        <p:tgtEl>
                                          <p:spTgt spid="790"/>
                                        </p:tgtEl>
                                        <p:attrNameLst>
                                          <p:attrName>style.visibility</p:attrName>
                                        </p:attrNameLst>
                                      </p:cBhvr>
                                      <p:to>
                                        <p:strVal val="hidden"/>
                                      </p:to>
                                    </p:set>
                                  </p:childTnLst>
                                </p:cTn>
                              </p:par>
                              <p:par>
                                <p:cTn id="8744" presetID="1" presetClass="exit" presetSubtype="0" fill="hold" nodeType="withEffect">
                                  <p:stCondLst>
                                    <p:cond delay="0"/>
                                  </p:stCondLst>
                                  <p:childTnLst>
                                    <p:set>
                                      <p:cBhvr>
                                        <p:cTn id="8745" dur="1" fill="hold">
                                          <p:stCondLst>
                                            <p:cond delay="0"/>
                                          </p:stCondLst>
                                        </p:cTn>
                                        <p:tgtEl>
                                          <p:spTgt spid="1002"/>
                                        </p:tgtEl>
                                        <p:attrNameLst>
                                          <p:attrName>style.visibility</p:attrName>
                                        </p:attrNameLst>
                                      </p:cBhvr>
                                      <p:to>
                                        <p:strVal val="hidden"/>
                                      </p:to>
                                    </p:set>
                                  </p:childTnLst>
                                </p:cTn>
                              </p:par>
                              <p:par>
                                <p:cTn id="8746" presetID="1" presetClass="exit" presetSubtype="0" fill="hold" nodeType="withEffect">
                                  <p:stCondLst>
                                    <p:cond delay="0"/>
                                  </p:stCondLst>
                                  <p:childTnLst>
                                    <p:set>
                                      <p:cBhvr>
                                        <p:cTn id="8747" dur="1" fill="hold">
                                          <p:stCondLst>
                                            <p:cond delay="0"/>
                                          </p:stCondLst>
                                        </p:cTn>
                                        <p:tgtEl>
                                          <p:spTgt spid="1004"/>
                                        </p:tgtEl>
                                        <p:attrNameLst>
                                          <p:attrName>style.visibility</p:attrName>
                                        </p:attrNameLst>
                                      </p:cBhvr>
                                      <p:to>
                                        <p:strVal val="hidden"/>
                                      </p:to>
                                    </p:set>
                                  </p:childTnLst>
                                </p:cTn>
                              </p:par>
                              <p:par>
                                <p:cTn id="8748" presetID="1" presetClass="exit" presetSubtype="0" fill="hold" nodeType="withEffect">
                                  <p:stCondLst>
                                    <p:cond delay="0"/>
                                  </p:stCondLst>
                                  <p:childTnLst>
                                    <p:set>
                                      <p:cBhvr>
                                        <p:cTn id="8749" dur="1" fill="hold">
                                          <p:stCondLst>
                                            <p:cond delay="0"/>
                                          </p:stCondLst>
                                        </p:cTn>
                                        <p:tgtEl>
                                          <p:spTgt spid="1005"/>
                                        </p:tgtEl>
                                        <p:attrNameLst>
                                          <p:attrName>style.visibility</p:attrName>
                                        </p:attrNameLst>
                                      </p:cBhvr>
                                      <p:to>
                                        <p:strVal val="hidden"/>
                                      </p:to>
                                    </p:set>
                                  </p:childTnLst>
                                </p:cTn>
                              </p:par>
                              <p:par>
                                <p:cTn id="8750" presetID="1" presetClass="exit" presetSubtype="0" fill="hold" nodeType="withEffect">
                                  <p:stCondLst>
                                    <p:cond delay="0"/>
                                  </p:stCondLst>
                                  <p:childTnLst>
                                    <p:set>
                                      <p:cBhvr>
                                        <p:cTn id="8751" dur="1" fill="hold">
                                          <p:stCondLst>
                                            <p:cond delay="0"/>
                                          </p:stCondLst>
                                        </p:cTn>
                                        <p:tgtEl>
                                          <p:spTgt spid="1006"/>
                                        </p:tgtEl>
                                        <p:attrNameLst>
                                          <p:attrName>style.visibility</p:attrName>
                                        </p:attrNameLst>
                                      </p:cBhvr>
                                      <p:to>
                                        <p:strVal val="hidden"/>
                                      </p:to>
                                    </p:set>
                                  </p:childTnLst>
                                </p:cTn>
                              </p:par>
                              <p:par>
                                <p:cTn id="8752" presetID="1" presetClass="exit" presetSubtype="0" fill="hold" nodeType="withEffect">
                                  <p:stCondLst>
                                    <p:cond delay="0"/>
                                  </p:stCondLst>
                                  <p:childTnLst>
                                    <p:set>
                                      <p:cBhvr>
                                        <p:cTn id="8753" dur="1" fill="hold">
                                          <p:stCondLst>
                                            <p:cond delay="0"/>
                                          </p:stCondLst>
                                        </p:cTn>
                                        <p:tgtEl>
                                          <p:spTgt spid="1003"/>
                                        </p:tgtEl>
                                        <p:attrNameLst>
                                          <p:attrName>style.visibility</p:attrName>
                                        </p:attrNameLst>
                                      </p:cBhvr>
                                      <p:to>
                                        <p:strVal val="hidden"/>
                                      </p:to>
                                    </p:set>
                                  </p:childTnLst>
                                </p:cTn>
                              </p:par>
                              <p:par>
                                <p:cTn id="8754" presetID="1" presetClass="exit" presetSubtype="0" fill="hold" nodeType="withEffect">
                                  <p:stCondLst>
                                    <p:cond delay="0"/>
                                  </p:stCondLst>
                                  <p:childTnLst>
                                    <p:set>
                                      <p:cBhvr>
                                        <p:cTn id="8755" dur="1" fill="hold">
                                          <p:stCondLst>
                                            <p:cond delay="0"/>
                                          </p:stCondLst>
                                        </p:cTn>
                                        <p:tgtEl>
                                          <p:spTgt spid="1007"/>
                                        </p:tgtEl>
                                        <p:attrNameLst>
                                          <p:attrName>style.visibility</p:attrName>
                                        </p:attrNameLst>
                                      </p:cBhvr>
                                      <p:to>
                                        <p:strVal val="hidden"/>
                                      </p:to>
                                    </p:set>
                                  </p:childTnLst>
                                </p:cTn>
                              </p:par>
                              <p:par>
                                <p:cTn id="8756" presetID="1" presetClass="exit" presetSubtype="0" fill="hold" nodeType="withEffect">
                                  <p:stCondLst>
                                    <p:cond delay="0"/>
                                  </p:stCondLst>
                                  <p:childTnLst>
                                    <p:set>
                                      <p:cBhvr>
                                        <p:cTn id="8757" dur="1" fill="hold">
                                          <p:stCondLst>
                                            <p:cond delay="0"/>
                                          </p:stCondLst>
                                        </p:cTn>
                                        <p:tgtEl>
                                          <p:spTgt spid="1008"/>
                                        </p:tgtEl>
                                        <p:attrNameLst>
                                          <p:attrName>style.visibility</p:attrName>
                                        </p:attrNameLst>
                                      </p:cBhvr>
                                      <p:to>
                                        <p:strVal val="hidden"/>
                                      </p:to>
                                    </p:set>
                                  </p:childTnLst>
                                </p:cTn>
                              </p:par>
                              <p:par>
                                <p:cTn id="8758" presetID="1" presetClass="exit" presetSubtype="0" fill="hold" nodeType="withEffect">
                                  <p:stCondLst>
                                    <p:cond delay="0"/>
                                  </p:stCondLst>
                                  <p:childTnLst>
                                    <p:set>
                                      <p:cBhvr>
                                        <p:cTn id="8759" dur="1" fill="hold">
                                          <p:stCondLst>
                                            <p:cond delay="0"/>
                                          </p:stCondLst>
                                        </p:cTn>
                                        <p:tgtEl>
                                          <p:spTgt spid="1009"/>
                                        </p:tgtEl>
                                        <p:attrNameLst>
                                          <p:attrName>style.visibility</p:attrName>
                                        </p:attrNameLst>
                                      </p:cBhvr>
                                      <p:to>
                                        <p:strVal val="hidden"/>
                                      </p:to>
                                    </p:set>
                                  </p:childTnLst>
                                </p:cTn>
                              </p:par>
                              <p:par>
                                <p:cTn id="8760" presetID="1" presetClass="exit" presetSubtype="0" fill="hold" nodeType="withEffect">
                                  <p:stCondLst>
                                    <p:cond delay="0"/>
                                  </p:stCondLst>
                                  <p:childTnLst>
                                    <p:set>
                                      <p:cBhvr>
                                        <p:cTn id="8761" dur="1" fill="hold">
                                          <p:stCondLst>
                                            <p:cond delay="0"/>
                                          </p:stCondLst>
                                        </p:cTn>
                                        <p:tgtEl>
                                          <p:spTgt spid="1010"/>
                                        </p:tgtEl>
                                        <p:attrNameLst>
                                          <p:attrName>style.visibility</p:attrName>
                                        </p:attrNameLst>
                                      </p:cBhvr>
                                      <p:to>
                                        <p:strVal val="hidden"/>
                                      </p:to>
                                    </p:set>
                                  </p:childTnLst>
                                </p:cTn>
                              </p:par>
                              <p:par>
                                <p:cTn id="8762" presetID="1" presetClass="exit" presetSubtype="0" fill="hold" nodeType="withEffect">
                                  <p:stCondLst>
                                    <p:cond delay="0"/>
                                  </p:stCondLst>
                                  <p:childTnLst>
                                    <p:set>
                                      <p:cBhvr>
                                        <p:cTn id="8763" dur="1" fill="hold">
                                          <p:stCondLst>
                                            <p:cond delay="0"/>
                                          </p:stCondLst>
                                        </p:cTn>
                                        <p:tgtEl>
                                          <p:spTgt spid="1011"/>
                                        </p:tgtEl>
                                        <p:attrNameLst>
                                          <p:attrName>style.visibility</p:attrName>
                                        </p:attrNameLst>
                                      </p:cBhvr>
                                      <p:to>
                                        <p:strVal val="hidden"/>
                                      </p:to>
                                    </p:set>
                                  </p:childTnLst>
                                </p:cTn>
                              </p:par>
                              <p:par>
                                <p:cTn id="8764" presetID="1" presetClass="exit" presetSubtype="0" fill="hold" nodeType="withEffect">
                                  <p:stCondLst>
                                    <p:cond delay="0"/>
                                  </p:stCondLst>
                                  <p:childTnLst>
                                    <p:set>
                                      <p:cBhvr>
                                        <p:cTn id="8765" dur="1" fill="hold">
                                          <p:stCondLst>
                                            <p:cond delay="0"/>
                                          </p:stCondLst>
                                        </p:cTn>
                                        <p:tgtEl>
                                          <p:spTgt spid="1012"/>
                                        </p:tgtEl>
                                        <p:attrNameLst>
                                          <p:attrName>style.visibility</p:attrName>
                                        </p:attrNameLst>
                                      </p:cBhvr>
                                      <p:to>
                                        <p:strVal val="hidden"/>
                                      </p:to>
                                    </p:set>
                                  </p:childTnLst>
                                </p:cTn>
                              </p:par>
                              <p:par>
                                <p:cTn id="8766" presetID="1" presetClass="exit" presetSubtype="0" fill="hold" nodeType="withEffect">
                                  <p:stCondLst>
                                    <p:cond delay="0"/>
                                  </p:stCondLst>
                                  <p:childTnLst>
                                    <p:set>
                                      <p:cBhvr>
                                        <p:cTn id="8767" dur="1" fill="hold">
                                          <p:stCondLst>
                                            <p:cond delay="0"/>
                                          </p:stCondLst>
                                        </p:cTn>
                                        <p:tgtEl>
                                          <p:spTgt spid="1013"/>
                                        </p:tgtEl>
                                        <p:attrNameLst>
                                          <p:attrName>style.visibility</p:attrName>
                                        </p:attrNameLst>
                                      </p:cBhvr>
                                      <p:to>
                                        <p:strVal val="hidden"/>
                                      </p:to>
                                    </p:set>
                                  </p:childTnLst>
                                </p:cTn>
                              </p:par>
                              <p:par>
                                <p:cTn id="8768" presetID="1" presetClass="exit" presetSubtype="0" fill="hold" nodeType="withEffect">
                                  <p:stCondLst>
                                    <p:cond delay="0"/>
                                  </p:stCondLst>
                                  <p:childTnLst>
                                    <p:set>
                                      <p:cBhvr>
                                        <p:cTn id="8769" dur="1" fill="hold">
                                          <p:stCondLst>
                                            <p:cond delay="0"/>
                                          </p:stCondLst>
                                        </p:cTn>
                                        <p:tgtEl>
                                          <p:spTgt spid="1014"/>
                                        </p:tgtEl>
                                        <p:attrNameLst>
                                          <p:attrName>style.visibility</p:attrName>
                                        </p:attrNameLst>
                                      </p:cBhvr>
                                      <p:to>
                                        <p:strVal val="hidden"/>
                                      </p:to>
                                    </p:set>
                                  </p:childTnLst>
                                </p:cTn>
                              </p:par>
                              <p:par>
                                <p:cTn id="8770" presetID="1" presetClass="exit" presetSubtype="0" fill="hold" nodeType="withEffect">
                                  <p:stCondLst>
                                    <p:cond delay="0"/>
                                  </p:stCondLst>
                                  <p:childTnLst>
                                    <p:set>
                                      <p:cBhvr>
                                        <p:cTn id="8771" dur="1" fill="hold">
                                          <p:stCondLst>
                                            <p:cond delay="0"/>
                                          </p:stCondLst>
                                        </p:cTn>
                                        <p:tgtEl>
                                          <p:spTgt spid="1015"/>
                                        </p:tgtEl>
                                        <p:attrNameLst>
                                          <p:attrName>style.visibility</p:attrName>
                                        </p:attrNameLst>
                                      </p:cBhvr>
                                      <p:to>
                                        <p:strVal val="hidden"/>
                                      </p:to>
                                    </p:set>
                                  </p:childTnLst>
                                </p:cTn>
                              </p:par>
                              <p:par>
                                <p:cTn id="8772" presetID="1" presetClass="exit" presetSubtype="0" fill="hold" nodeType="withEffect">
                                  <p:stCondLst>
                                    <p:cond delay="0"/>
                                  </p:stCondLst>
                                  <p:childTnLst>
                                    <p:set>
                                      <p:cBhvr>
                                        <p:cTn id="8773" dur="1" fill="hold">
                                          <p:stCondLst>
                                            <p:cond delay="0"/>
                                          </p:stCondLst>
                                        </p:cTn>
                                        <p:tgtEl>
                                          <p:spTgt spid="1016"/>
                                        </p:tgtEl>
                                        <p:attrNameLst>
                                          <p:attrName>style.visibility</p:attrName>
                                        </p:attrNameLst>
                                      </p:cBhvr>
                                      <p:to>
                                        <p:strVal val="hidden"/>
                                      </p:to>
                                    </p:set>
                                  </p:childTnLst>
                                </p:cTn>
                              </p:par>
                              <p:par>
                                <p:cTn id="8774" presetID="1" presetClass="exit" presetSubtype="0" fill="hold" nodeType="withEffect">
                                  <p:stCondLst>
                                    <p:cond delay="0"/>
                                  </p:stCondLst>
                                  <p:childTnLst>
                                    <p:set>
                                      <p:cBhvr>
                                        <p:cTn id="8775" dur="1" fill="hold">
                                          <p:stCondLst>
                                            <p:cond delay="0"/>
                                          </p:stCondLst>
                                        </p:cTn>
                                        <p:tgtEl>
                                          <p:spTgt spid="1017"/>
                                        </p:tgtEl>
                                        <p:attrNameLst>
                                          <p:attrName>style.visibility</p:attrName>
                                        </p:attrNameLst>
                                      </p:cBhvr>
                                      <p:to>
                                        <p:strVal val="hidden"/>
                                      </p:to>
                                    </p:set>
                                  </p:childTnLst>
                                </p:cTn>
                              </p:par>
                              <p:par>
                                <p:cTn id="8776" presetID="1" presetClass="exit" presetSubtype="0" fill="hold" nodeType="withEffect">
                                  <p:stCondLst>
                                    <p:cond delay="0"/>
                                  </p:stCondLst>
                                  <p:childTnLst>
                                    <p:set>
                                      <p:cBhvr>
                                        <p:cTn id="8777" dur="1" fill="hold">
                                          <p:stCondLst>
                                            <p:cond delay="0"/>
                                          </p:stCondLst>
                                        </p:cTn>
                                        <p:tgtEl>
                                          <p:spTgt spid="1018"/>
                                        </p:tgtEl>
                                        <p:attrNameLst>
                                          <p:attrName>style.visibility</p:attrName>
                                        </p:attrNameLst>
                                      </p:cBhvr>
                                      <p:to>
                                        <p:strVal val="hidden"/>
                                      </p:to>
                                    </p:set>
                                  </p:childTnLst>
                                </p:cTn>
                              </p:par>
                              <p:par>
                                <p:cTn id="8778" presetID="1" presetClass="exit" presetSubtype="0" fill="hold" nodeType="withEffect">
                                  <p:stCondLst>
                                    <p:cond delay="0"/>
                                  </p:stCondLst>
                                  <p:childTnLst>
                                    <p:set>
                                      <p:cBhvr>
                                        <p:cTn id="8779" dur="1" fill="hold">
                                          <p:stCondLst>
                                            <p:cond delay="0"/>
                                          </p:stCondLst>
                                        </p:cTn>
                                        <p:tgtEl>
                                          <p:spTgt spid="1019"/>
                                        </p:tgtEl>
                                        <p:attrNameLst>
                                          <p:attrName>style.visibility</p:attrName>
                                        </p:attrNameLst>
                                      </p:cBhvr>
                                      <p:to>
                                        <p:strVal val="hidden"/>
                                      </p:to>
                                    </p:set>
                                  </p:childTnLst>
                                </p:cTn>
                              </p:par>
                              <p:par>
                                <p:cTn id="8780" presetID="1" presetClass="exit" presetSubtype="0" fill="hold" nodeType="withEffect">
                                  <p:stCondLst>
                                    <p:cond delay="0"/>
                                  </p:stCondLst>
                                  <p:childTnLst>
                                    <p:set>
                                      <p:cBhvr>
                                        <p:cTn id="8781" dur="1" fill="hold">
                                          <p:stCondLst>
                                            <p:cond delay="0"/>
                                          </p:stCondLst>
                                        </p:cTn>
                                        <p:tgtEl>
                                          <p:spTgt spid="1020"/>
                                        </p:tgtEl>
                                        <p:attrNameLst>
                                          <p:attrName>style.visibility</p:attrName>
                                        </p:attrNameLst>
                                      </p:cBhvr>
                                      <p:to>
                                        <p:strVal val="hidden"/>
                                      </p:to>
                                    </p:set>
                                  </p:childTnLst>
                                </p:cTn>
                              </p:par>
                              <p:par>
                                <p:cTn id="8782" presetID="1" presetClass="exit" presetSubtype="0" fill="hold" nodeType="withEffect">
                                  <p:stCondLst>
                                    <p:cond delay="0"/>
                                  </p:stCondLst>
                                  <p:childTnLst>
                                    <p:set>
                                      <p:cBhvr>
                                        <p:cTn id="8783" dur="1" fill="hold">
                                          <p:stCondLst>
                                            <p:cond delay="0"/>
                                          </p:stCondLst>
                                        </p:cTn>
                                        <p:tgtEl>
                                          <p:spTgt spid="1021"/>
                                        </p:tgtEl>
                                        <p:attrNameLst>
                                          <p:attrName>style.visibility</p:attrName>
                                        </p:attrNameLst>
                                      </p:cBhvr>
                                      <p:to>
                                        <p:strVal val="hidden"/>
                                      </p:to>
                                    </p:set>
                                  </p:childTnLst>
                                </p:cTn>
                              </p:par>
                              <p:par>
                                <p:cTn id="8784" presetID="1" presetClass="exit" presetSubtype="0" fill="hold" nodeType="withEffect">
                                  <p:stCondLst>
                                    <p:cond delay="0"/>
                                  </p:stCondLst>
                                  <p:childTnLst>
                                    <p:set>
                                      <p:cBhvr>
                                        <p:cTn id="8785" dur="1" fill="hold">
                                          <p:stCondLst>
                                            <p:cond delay="0"/>
                                          </p:stCondLst>
                                        </p:cTn>
                                        <p:tgtEl>
                                          <p:spTgt spid="1022"/>
                                        </p:tgtEl>
                                        <p:attrNameLst>
                                          <p:attrName>style.visibility</p:attrName>
                                        </p:attrNameLst>
                                      </p:cBhvr>
                                      <p:to>
                                        <p:strVal val="hidden"/>
                                      </p:to>
                                    </p:set>
                                  </p:childTnLst>
                                </p:cTn>
                              </p:par>
                              <p:par>
                                <p:cTn id="8786" presetID="1" presetClass="exit" presetSubtype="0" fill="hold" nodeType="withEffect">
                                  <p:stCondLst>
                                    <p:cond delay="0"/>
                                  </p:stCondLst>
                                  <p:childTnLst>
                                    <p:set>
                                      <p:cBhvr>
                                        <p:cTn id="8787" dur="1" fill="hold">
                                          <p:stCondLst>
                                            <p:cond delay="0"/>
                                          </p:stCondLst>
                                        </p:cTn>
                                        <p:tgtEl>
                                          <p:spTgt spid="816"/>
                                        </p:tgtEl>
                                        <p:attrNameLst>
                                          <p:attrName>style.visibility</p:attrName>
                                        </p:attrNameLst>
                                      </p:cBhvr>
                                      <p:to>
                                        <p:strVal val="hidden"/>
                                      </p:to>
                                    </p:set>
                                  </p:childTnLst>
                                </p:cTn>
                              </p:par>
                              <p:par>
                                <p:cTn id="8788" presetID="1" presetClass="exit" presetSubtype="0" fill="hold" nodeType="withEffect">
                                  <p:stCondLst>
                                    <p:cond delay="0"/>
                                  </p:stCondLst>
                                  <p:childTnLst>
                                    <p:set>
                                      <p:cBhvr>
                                        <p:cTn id="8789" dur="1" fill="hold">
                                          <p:stCondLst>
                                            <p:cond delay="0"/>
                                          </p:stCondLst>
                                        </p:cTn>
                                        <p:tgtEl>
                                          <p:spTgt spid="809"/>
                                        </p:tgtEl>
                                        <p:attrNameLst>
                                          <p:attrName>style.visibility</p:attrName>
                                        </p:attrNameLst>
                                      </p:cBhvr>
                                      <p:to>
                                        <p:strVal val="hidden"/>
                                      </p:to>
                                    </p:set>
                                  </p:childTnLst>
                                </p:cTn>
                              </p:par>
                              <p:par>
                                <p:cTn id="8790" presetID="1" presetClass="exit" presetSubtype="0" fill="hold" nodeType="withEffect">
                                  <p:stCondLst>
                                    <p:cond delay="0"/>
                                  </p:stCondLst>
                                  <p:childTnLst>
                                    <p:set>
                                      <p:cBhvr>
                                        <p:cTn id="8791" dur="1" fill="hold">
                                          <p:stCondLst>
                                            <p:cond delay="0"/>
                                          </p:stCondLst>
                                        </p:cTn>
                                        <p:tgtEl>
                                          <p:spTgt spid="815"/>
                                        </p:tgtEl>
                                        <p:attrNameLst>
                                          <p:attrName>style.visibility</p:attrName>
                                        </p:attrNameLst>
                                      </p:cBhvr>
                                      <p:to>
                                        <p:strVal val="hidden"/>
                                      </p:to>
                                    </p:set>
                                  </p:childTnLst>
                                </p:cTn>
                              </p:par>
                              <p:par>
                                <p:cTn id="8792" presetID="1" presetClass="exit" presetSubtype="0" fill="hold" nodeType="withEffect">
                                  <p:stCondLst>
                                    <p:cond delay="0"/>
                                  </p:stCondLst>
                                  <p:childTnLst>
                                    <p:set>
                                      <p:cBhvr>
                                        <p:cTn id="8793" dur="1" fill="hold">
                                          <p:stCondLst>
                                            <p:cond delay="0"/>
                                          </p:stCondLst>
                                        </p:cTn>
                                        <p:tgtEl>
                                          <p:spTgt spid="822"/>
                                        </p:tgtEl>
                                        <p:attrNameLst>
                                          <p:attrName>style.visibility</p:attrName>
                                        </p:attrNameLst>
                                      </p:cBhvr>
                                      <p:to>
                                        <p:strVal val="hidden"/>
                                      </p:to>
                                    </p:set>
                                  </p:childTnLst>
                                </p:cTn>
                              </p:par>
                              <p:par>
                                <p:cTn id="8794" presetID="1" presetClass="exit" presetSubtype="0" fill="hold" nodeType="withEffect">
                                  <p:stCondLst>
                                    <p:cond delay="0"/>
                                  </p:stCondLst>
                                  <p:childTnLst>
                                    <p:set>
                                      <p:cBhvr>
                                        <p:cTn id="8795" dur="1" fill="hold">
                                          <p:stCondLst>
                                            <p:cond delay="0"/>
                                          </p:stCondLst>
                                        </p:cTn>
                                        <p:tgtEl>
                                          <p:spTgt spid="818"/>
                                        </p:tgtEl>
                                        <p:attrNameLst>
                                          <p:attrName>style.visibility</p:attrName>
                                        </p:attrNameLst>
                                      </p:cBhvr>
                                      <p:to>
                                        <p:strVal val="hidden"/>
                                      </p:to>
                                    </p:set>
                                  </p:childTnLst>
                                </p:cTn>
                              </p:par>
                              <p:par>
                                <p:cTn id="8796" presetID="1" presetClass="exit" presetSubtype="0" fill="hold" nodeType="withEffect">
                                  <p:stCondLst>
                                    <p:cond delay="0"/>
                                  </p:stCondLst>
                                  <p:childTnLst>
                                    <p:set>
                                      <p:cBhvr>
                                        <p:cTn id="8797" dur="1" fill="hold">
                                          <p:stCondLst>
                                            <p:cond delay="0"/>
                                          </p:stCondLst>
                                        </p:cTn>
                                        <p:tgtEl>
                                          <p:spTgt spid="1002"/>
                                        </p:tgtEl>
                                        <p:attrNameLst>
                                          <p:attrName>style.visibility</p:attrName>
                                        </p:attrNameLst>
                                      </p:cBhvr>
                                      <p:to>
                                        <p:strVal val="hidden"/>
                                      </p:to>
                                    </p:set>
                                  </p:childTnLst>
                                </p:cTn>
                              </p:par>
                              <p:par>
                                <p:cTn id="8798" presetID="1" presetClass="exit" presetSubtype="0" fill="hold" nodeType="withEffect">
                                  <p:stCondLst>
                                    <p:cond delay="0"/>
                                  </p:stCondLst>
                                  <p:childTnLst>
                                    <p:set>
                                      <p:cBhvr>
                                        <p:cTn id="8799" dur="1" fill="hold">
                                          <p:stCondLst>
                                            <p:cond delay="0"/>
                                          </p:stCondLst>
                                        </p:cTn>
                                        <p:tgtEl>
                                          <p:spTgt spid="1002"/>
                                        </p:tgtEl>
                                        <p:attrNameLst>
                                          <p:attrName>style.visibility</p:attrName>
                                        </p:attrNameLst>
                                      </p:cBhvr>
                                      <p:to>
                                        <p:strVal val="hidden"/>
                                      </p:to>
                                    </p:set>
                                  </p:childTnLst>
                                </p:cTn>
                              </p:par>
                              <p:par>
                                <p:cTn id="8800" presetID="1" presetClass="exit" presetSubtype="0" fill="hold" nodeType="withEffect">
                                  <p:stCondLst>
                                    <p:cond delay="0"/>
                                  </p:stCondLst>
                                  <p:childTnLst>
                                    <p:set>
                                      <p:cBhvr>
                                        <p:cTn id="8801" dur="1" fill="hold">
                                          <p:stCondLst>
                                            <p:cond delay="0"/>
                                          </p:stCondLst>
                                        </p:cTn>
                                        <p:tgtEl>
                                          <p:spTgt spid="1002"/>
                                        </p:tgtEl>
                                        <p:attrNameLst>
                                          <p:attrName>style.visibility</p:attrName>
                                        </p:attrNameLst>
                                      </p:cBhvr>
                                      <p:to>
                                        <p:strVal val="hidden"/>
                                      </p:to>
                                    </p:set>
                                  </p:childTnLst>
                                </p:cTn>
                              </p:par>
                              <p:par>
                                <p:cTn id="8802" presetID="1" presetClass="exit" presetSubtype="0" fill="hold" nodeType="withEffect">
                                  <p:stCondLst>
                                    <p:cond delay="0"/>
                                  </p:stCondLst>
                                  <p:childTnLst>
                                    <p:set>
                                      <p:cBhvr>
                                        <p:cTn id="8803" dur="1" fill="hold">
                                          <p:stCondLst>
                                            <p:cond delay="0"/>
                                          </p:stCondLst>
                                        </p:cTn>
                                        <p:tgtEl>
                                          <p:spTgt spid="1002"/>
                                        </p:tgtEl>
                                        <p:attrNameLst>
                                          <p:attrName>style.visibility</p:attrName>
                                        </p:attrNameLst>
                                      </p:cBhvr>
                                      <p:to>
                                        <p:strVal val="hidden"/>
                                      </p:to>
                                    </p:set>
                                  </p:childTnLst>
                                </p:cTn>
                              </p:par>
                              <p:par>
                                <p:cTn id="8804" presetID="1" presetClass="exit" presetSubtype="0" fill="hold" nodeType="withEffect">
                                  <p:stCondLst>
                                    <p:cond delay="0"/>
                                  </p:stCondLst>
                                  <p:childTnLst>
                                    <p:set>
                                      <p:cBhvr>
                                        <p:cTn id="8805" dur="1" fill="hold">
                                          <p:stCondLst>
                                            <p:cond delay="0"/>
                                          </p:stCondLst>
                                        </p:cTn>
                                        <p:tgtEl>
                                          <p:spTgt spid="1002"/>
                                        </p:tgtEl>
                                        <p:attrNameLst>
                                          <p:attrName>style.visibility</p:attrName>
                                        </p:attrNameLst>
                                      </p:cBhvr>
                                      <p:to>
                                        <p:strVal val="hidden"/>
                                      </p:to>
                                    </p:set>
                                  </p:childTnLst>
                                </p:cTn>
                              </p:par>
                              <p:par>
                                <p:cTn id="8806" presetID="1" presetClass="exit" presetSubtype="0" fill="hold" nodeType="withEffect">
                                  <p:stCondLst>
                                    <p:cond delay="0"/>
                                  </p:stCondLst>
                                  <p:childTnLst>
                                    <p:set>
                                      <p:cBhvr>
                                        <p:cTn id="8807" dur="1" fill="hold">
                                          <p:stCondLst>
                                            <p:cond delay="0"/>
                                          </p:stCondLst>
                                        </p:cTn>
                                        <p:tgtEl>
                                          <p:spTgt spid="800"/>
                                        </p:tgtEl>
                                        <p:attrNameLst>
                                          <p:attrName>style.visibility</p:attrName>
                                        </p:attrNameLst>
                                      </p:cBhvr>
                                      <p:to>
                                        <p:strVal val="hidden"/>
                                      </p:to>
                                    </p:set>
                                  </p:childTnLst>
                                </p:cTn>
                              </p:par>
                              <p:par>
                                <p:cTn id="8808" presetID="1" presetClass="exit" presetSubtype="0" fill="hold" nodeType="withEffect">
                                  <p:stCondLst>
                                    <p:cond delay="0"/>
                                  </p:stCondLst>
                                  <p:childTnLst>
                                    <p:set>
                                      <p:cBhvr>
                                        <p:cTn id="8809" dur="1" fill="hold">
                                          <p:stCondLst>
                                            <p:cond delay="0"/>
                                          </p:stCondLst>
                                        </p:cTn>
                                        <p:tgtEl>
                                          <p:spTgt spid="806"/>
                                        </p:tgtEl>
                                        <p:attrNameLst>
                                          <p:attrName>style.visibility</p:attrName>
                                        </p:attrNameLst>
                                      </p:cBhvr>
                                      <p:to>
                                        <p:strVal val="hidden"/>
                                      </p:to>
                                    </p:set>
                                  </p:childTnLst>
                                </p:cTn>
                              </p:par>
                              <p:par>
                                <p:cTn id="8810" presetID="1" presetClass="exit" presetSubtype="0" fill="hold" nodeType="withEffect">
                                  <p:stCondLst>
                                    <p:cond delay="0"/>
                                  </p:stCondLst>
                                  <p:childTnLst>
                                    <p:set>
                                      <p:cBhvr>
                                        <p:cTn id="8811" dur="1" fill="hold">
                                          <p:stCondLst>
                                            <p:cond delay="0"/>
                                          </p:stCondLst>
                                        </p:cTn>
                                        <p:tgtEl>
                                          <p:spTgt spid="830"/>
                                        </p:tgtEl>
                                        <p:attrNameLst>
                                          <p:attrName>style.visibility</p:attrName>
                                        </p:attrNameLst>
                                      </p:cBhvr>
                                      <p:to>
                                        <p:strVal val="hidden"/>
                                      </p:to>
                                    </p:set>
                                  </p:childTnLst>
                                </p:cTn>
                              </p:par>
                              <p:par>
                                <p:cTn id="8812" presetID="1" presetClass="exit" presetSubtype="0" fill="hold" nodeType="withEffect">
                                  <p:stCondLst>
                                    <p:cond delay="0"/>
                                  </p:stCondLst>
                                  <p:childTnLst>
                                    <p:set>
                                      <p:cBhvr>
                                        <p:cTn id="8813" dur="1" fill="hold">
                                          <p:stCondLst>
                                            <p:cond delay="0"/>
                                          </p:stCondLst>
                                        </p:cTn>
                                        <p:tgtEl>
                                          <p:spTgt spid="826"/>
                                        </p:tgtEl>
                                        <p:attrNameLst>
                                          <p:attrName>style.visibility</p:attrName>
                                        </p:attrNameLst>
                                      </p:cBhvr>
                                      <p:to>
                                        <p:strVal val="hidden"/>
                                      </p:to>
                                    </p:set>
                                  </p:childTnLst>
                                </p:cTn>
                              </p:par>
                              <p:par>
                                <p:cTn id="8814" presetID="1" presetClass="exit" presetSubtype="0" fill="hold" nodeType="withEffect">
                                  <p:stCondLst>
                                    <p:cond delay="0"/>
                                  </p:stCondLst>
                                  <p:childTnLst>
                                    <p:set>
                                      <p:cBhvr>
                                        <p:cTn id="8815" dur="1" fill="hold">
                                          <p:stCondLst>
                                            <p:cond delay="0"/>
                                          </p:stCondLst>
                                        </p:cTn>
                                        <p:tgtEl>
                                          <p:spTgt spid="823"/>
                                        </p:tgtEl>
                                        <p:attrNameLst>
                                          <p:attrName>style.visibility</p:attrName>
                                        </p:attrNameLst>
                                      </p:cBhvr>
                                      <p:to>
                                        <p:strVal val="hidden"/>
                                      </p:to>
                                    </p:set>
                                  </p:childTnLst>
                                </p:cTn>
                              </p:par>
                              <p:par>
                                <p:cTn id="8816" presetID="1" presetClass="exit" presetSubtype="0" fill="hold" nodeType="withEffect">
                                  <p:stCondLst>
                                    <p:cond delay="0"/>
                                  </p:stCondLst>
                                  <p:childTnLst>
                                    <p:set>
                                      <p:cBhvr>
                                        <p:cTn id="8817" dur="1" fill="hold">
                                          <p:stCondLst>
                                            <p:cond delay="0"/>
                                          </p:stCondLst>
                                        </p:cTn>
                                        <p:tgtEl>
                                          <p:spTgt spid="1003"/>
                                        </p:tgtEl>
                                        <p:attrNameLst>
                                          <p:attrName>style.visibility</p:attrName>
                                        </p:attrNameLst>
                                      </p:cBhvr>
                                      <p:to>
                                        <p:strVal val="hidden"/>
                                      </p:to>
                                    </p:set>
                                  </p:childTnLst>
                                </p:cTn>
                              </p:par>
                              <p:par>
                                <p:cTn id="8818" presetID="1" presetClass="exit" presetSubtype="0" fill="hold" nodeType="withEffect">
                                  <p:stCondLst>
                                    <p:cond delay="0"/>
                                  </p:stCondLst>
                                  <p:childTnLst>
                                    <p:set>
                                      <p:cBhvr>
                                        <p:cTn id="8819" dur="1" fill="hold">
                                          <p:stCondLst>
                                            <p:cond delay="0"/>
                                          </p:stCondLst>
                                        </p:cTn>
                                        <p:tgtEl>
                                          <p:spTgt spid="1003"/>
                                        </p:tgtEl>
                                        <p:attrNameLst>
                                          <p:attrName>style.visibility</p:attrName>
                                        </p:attrNameLst>
                                      </p:cBhvr>
                                      <p:to>
                                        <p:strVal val="hidden"/>
                                      </p:to>
                                    </p:set>
                                  </p:childTnLst>
                                </p:cTn>
                              </p:par>
                              <p:par>
                                <p:cTn id="8820" presetID="1" presetClass="exit" presetSubtype="0" fill="hold" nodeType="withEffect">
                                  <p:stCondLst>
                                    <p:cond delay="0"/>
                                  </p:stCondLst>
                                  <p:childTnLst>
                                    <p:set>
                                      <p:cBhvr>
                                        <p:cTn id="8821" dur="1" fill="hold">
                                          <p:stCondLst>
                                            <p:cond delay="0"/>
                                          </p:stCondLst>
                                        </p:cTn>
                                        <p:tgtEl>
                                          <p:spTgt spid="1003"/>
                                        </p:tgtEl>
                                        <p:attrNameLst>
                                          <p:attrName>style.visibility</p:attrName>
                                        </p:attrNameLst>
                                      </p:cBhvr>
                                      <p:to>
                                        <p:strVal val="hidden"/>
                                      </p:to>
                                    </p:set>
                                  </p:childTnLst>
                                </p:cTn>
                              </p:par>
                              <p:par>
                                <p:cTn id="8822" presetID="1" presetClass="exit" presetSubtype="0" fill="hold" nodeType="withEffect">
                                  <p:stCondLst>
                                    <p:cond delay="0"/>
                                  </p:stCondLst>
                                  <p:childTnLst>
                                    <p:set>
                                      <p:cBhvr>
                                        <p:cTn id="8823" dur="1" fill="hold">
                                          <p:stCondLst>
                                            <p:cond delay="0"/>
                                          </p:stCondLst>
                                        </p:cTn>
                                        <p:tgtEl>
                                          <p:spTgt spid="1003"/>
                                        </p:tgtEl>
                                        <p:attrNameLst>
                                          <p:attrName>style.visibility</p:attrName>
                                        </p:attrNameLst>
                                      </p:cBhvr>
                                      <p:to>
                                        <p:strVal val="hidden"/>
                                      </p:to>
                                    </p:set>
                                  </p:childTnLst>
                                </p:cTn>
                              </p:par>
                              <p:par>
                                <p:cTn id="8824" presetID="1" presetClass="exit" presetSubtype="0" fill="hold" nodeType="withEffect">
                                  <p:stCondLst>
                                    <p:cond delay="0"/>
                                  </p:stCondLst>
                                  <p:childTnLst>
                                    <p:set>
                                      <p:cBhvr>
                                        <p:cTn id="8825" dur="1" fill="hold">
                                          <p:stCondLst>
                                            <p:cond delay="0"/>
                                          </p:stCondLst>
                                        </p:cTn>
                                        <p:tgtEl>
                                          <p:spTgt spid="1003"/>
                                        </p:tgtEl>
                                        <p:attrNameLst>
                                          <p:attrName>style.visibility</p:attrName>
                                        </p:attrNameLst>
                                      </p:cBhvr>
                                      <p:to>
                                        <p:strVal val="hidden"/>
                                      </p:to>
                                    </p:set>
                                  </p:childTnLst>
                                </p:cTn>
                              </p:par>
                              <p:par>
                                <p:cTn id="8826" presetID="1" presetClass="exit" presetSubtype="0" fill="hold" nodeType="withEffect">
                                  <p:stCondLst>
                                    <p:cond delay="0"/>
                                  </p:stCondLst>
                                  <p:childTnLst>
                                    <p:set>
                                      <p:cBhvr>
                                        <p:cTn id="8827" dur="1" fill="hold">
                                          <p:stCondLst>
                                            <p:cond delay="0"/>
                                          </p:stCondLst>
                                        </p:cTn>
                                        <p:tgtEl>
                                          <p:spTgt spid="1003"/>
                                        </p:tgtEl>
                                        <p:attrNameLst>
                                          <p:attrName>style.visibility</p:attrName>
                                        </p:attrNameLst>
                                      </p:cBhvr>
                                      <p:to>
                                        <p:strVal val="hidden"/>
                                      </p:to>
                                    </p:set>
                                  </p:childTnLst>
                                </p:cTn>
                              </p:par>
                              <p:par>
                                <p:cTn id="8828" presetID="1" presetClass="exit" presetSubtype="0" fill="hold" nodeType="withEffect">
                                  <p:stCondLst>
                                    <p:cond delay="0"/>
                                  </p:stCondLst>
                                  <p:childTnLst>
                                    <p:set>
                                      <p:cBhvr>
                                        <p:cTn id="8829" dur="1" fill="hold">
                                          <p:stCondLst>
                                            <p:cond delay="0"/>
                                          </p:stCondLst>
                                        </p:cTn>
                                        <p:tgtEl>
                                          <p:spTgt spid="812"/>
                                        </p:tgtEl>
                                        <p:attrNameLst>
                                          <p:attrName>style.visibility</p:attrName>
                                        </p:attrNameLst>
                                      </p:cBhvr>
                                      <p:to>
                                        <p:strVal val="hidden"/>
                                      </p:to>
                                    </p:set>
                                  </p:childTnLst>
                                </p:cTn>
                              </p:par>
                              <p:par>
                                <p:cTn id="8830" presetID="1" presetClass="exit" presetSubtype="0" fill="hold" nodeType="withEffect">
                                  <p:stCondLst>
                                    <p:cond delay="0"/>
                                  </p:stCondLst>
                                  <p:childTnLst>
                                    <p:set>
                                      <p:cBhvr>
                                        <p:cTn id="8831" dur="1" fill="hold">
                                          <p:stCondLst>
                                            <p:cond delay="0"/>
                                          </p:stCondLst>
                                        </p:cTn>
                                        <p:tgtEl>
                                          <p:spTgt spid="808"/>
                                        </p:tgtEl>
                                        <p:attrNameLst>
                                          <p:attrName>style.visibility</p:attrName>
                                        </p:attrNameLst>
                                      </p:cBhvr>
                                      <p:to>
                                        <p:strVal val="hidden"/>
                                      </p:to>
                                    </p:set>
                                  </p:childTnLst>
                                </p:cTn>
                              </p:par>
                              <p:par>
                                <p:cTn id="8832" presetID="1" presetClass="exit" presetSubtype="0" fill="hold" nodeType="withEffect">
                                  <p:stCondLst>
                                    <p:cond delay="0"/>
                                  </p:stCondLst>
                                  <p:childTnLst>
                                    <p:set>
                                      <p:cBhvr>
                                        <p:cTn id="8833" dur="1" fill="hold">
                                          <p:stCondLst>
                                            <p:cond delay="0"/>
                                          </p:stCondLst>
                                        </p:cTn>
                                        <p:tgtEl>
                                          <p:spTgt spid="811"/>
                                        </p:tgtEl>
                                        <p:attrNameLst>
                                          <p:attrName>style.visibility</p:attrName>
                                        </p:attrNameLst>
                                      </p:cBhvr>
                                      <p:to>
                                        <p:strVal val="hidden"/>
                                      </p:to>
                                    </p:set>
                                  </p:childTnLst>
                                </p:cTn>
                              </p:par>
                              <p:par>
                                <p:cTn id="8834" presetID="1" presetClass="exit" presetSubtype="0" fill="hold" nodeType="withEffect">
                                  <p:stCondLst>
                                    <p:cond delay="0"/>
                                  </p:stCondLst>
                                  <p:childTnLst>
                                    <p:set>
                                      <p:cBhvr>
                                        <p:cTn id="8835" dur="1" fill="hold">
                                          <p:stCondLst>
                                            <p:cond delay="0"/>
                                          </p:stCondLst>
                                        </p:cTn>
                                        <p:tgtEl>
                                          <p:spTgt spid="804"/>
                                        </p:tgtEl>
                                        <p:attrNameLst>
                                          <p:attrName>style.visibility</p:attrName>
                                        </p:attrNameLst>
                                      </p:cBhvr>
                                      <p:to>
                                        <p:strVal val="hidden"/>
                                      </p:to>
                                    </p:set>
                                  </p:childTnLst>
                                </p:cTn>
                              </p:par>
                              <p:par>
                                <p:cTn id="8836" presetID="1" presetClass="exit" presetSubtype="0" fill="hold" nodeType="withEffect">
                                  <p:stCondLst>
                                    <p:cond delay="0"/>
                                  </p:stCondLst>
                                  <p:childTnLst>
                                    <p:set>
                                      <p:cBhvr>
                                        <p:cTn id="8837" dur="1" fill="hold">
                                          <p:stCondLst>
                                            <p:cond delay="0"/>
                                          </p:stCondLst>
                                        </p:cTn>
                                        <p:tgtEl>
                                          <p:spTgt spid="831"/>
                                        </p:tgtEl>
                                        <p:attrNameLst>
                                          <p:attrName>style.visibility</p:attrName>
                                        </p:attrNameLst>
                                      </p:cBhvr>
                                      <p:to>
                                        <p:strVal val="hidden"/>
                                      </p:to>
                                    </p:set>
                                  </p:childTnLst>
                                </p:cTn>
                              </p:par>
                              <p:par>
                                <p:cTn id="8838" presetID="1" presetClass="exit" presetSubtype="0" fill="hold" nodeType="withEffect">
                                  <p:stCondLst>
                                    <p:cond delay="0"/>
                                  </p:stCondLst>
                                  <p:childTnLst>
                                    <p:set>
                                      <p:cBhvr>
                                        <p:cTn id="8839" dur="1" fill="hold">
                                          <p:stCondLst>
                                            <p:cond delay="0"/>
                                          </p:stCondLst>
                                        </p:cTn>
                                        <p:tgtEl>
                                          <p:spTgt spid="1004"/>
                                        </p:tgtEl>
                                        <p:attrNameLst>
                                          <p:attrName>style.visibility</p:attrName>
                                        </p:attrNameLst>
                                      </p:cBhvr>
                                      <p:to>
                                        <p:strVal val="hidden"/>
                                      </p:to>
                                    </p:set>
                                  </p:childTnLst>
                                </p:cTn>
                              </p:par>
                              <p:par>
                                <p:cTn id="8840" presetID="1" presetClass="exit" presetSubtype="0" fill="hold" nodeType="withEffect">
                                  <p:stCondLst>
                                    <p:cond delay="0"/>
                                  </p:stCondLst>
                                  <p:childTnLst>
                                    <p:set>
                                      <p:cBhvr>
                                        <p:cTn id="8841" dur="1" fill="hold">
                                          <p:stCondLst>
                                            <p:cond delay="0"/>
                                          </p:stCondLst>
                                        </p:cTn>
                                        <p:tgtEl>
                                          <p:spTgt spid="1004"/>
                                        </p:tgtEl>
                                        <p:attrNameLst>
                                          <p:attrName>style.visibility</p:attrName>
                                        </p:attrNameLst>
                                      </p:cBhvr>
                                      <p:to>
                                        <p:strVal val="hidden"/>
                                      </p:to>
                                    </p:set>
                                  </p:childTnLst>
                                </p:cTn>
                              </p:par>
                              <p:par>
                                <p:cTn id="8842" presetID="1" presetClass="exit" presetSubtype="0" fill="hold" nodeType="withEffect">
                                  <p:stCondLst>
                                    <p:cond delay="0"/>
                                  </p:stCondLst>
                                  <p:childTnLst>
                                    <p:set>
                                      <p:cBhvr>
                                        <p:cTn id="8843" dur="1" fill="hold">
                                          <p:stCondLst>
                                            <p:cond delay="0"/>
                                          </p:stCondLst>
                                        </p:cTn>
                                        <p:tgtEl>
                                          <p:spTgt spid="1004"/>
                                        </p:tgtEl>
                                        <p:attrNameLst>
                                          <p:attrName>style.visibility</p:attrName>
                                        </p:attrNameLst>
                                      </p:cBhvr>
                                      <p:to>
                                        <p:strVal val="hidden"/>
                                      </p:to>
                                    </p:set>
                                  </p:childTnLst>
                                </p:cTn>
                              </p:par>
                              <p:par>
                                <p:cTn id="8844" presetID="1" presetClass="exit" presetSubtype="0" fill="hold" nodeType="withEffect">
                                  <p:stCondLst>
                                    <p:cond delay="0"/>
                                  </p:stCondLst>
                                  <p:childTnLst>
                                    <p:set>
                                      <p:cBhvr>
                                        <p:cTn id="8845" dur="1" fill="hold">
                                          <p:stCondLst>
                                            <p:cond delay="0"/>
                                          </p:stCondLst>
                                        </p:cTn>
                                        <p:tgtEl>
                                          <p:spTgt spid="1004"/>
                                        </p:tgtEl>
                                        <p:attrNameLst>
                                          <p:attrName>style.visibility</p:attrName>
                                        </p:attrNameLst>
                                      </p:cBhvr>
                                      <p:to>
                                        <p:strVal val="hidden"/>
                                      </p:to>
                                    </p:set>
                                  </p:childTnLst>
                                </p:cTn>
                              </p:par>
                              <p:par>
                                <p:cTn id="8846" presetID="1" presetClass="exit" presetSubtype="0" fill="hold" nodeType="withEffect">
                                  <p:stCondLst>
                                    <p:cond delay="0"/>
                                  </p:stCondLst>
                                  <p:childTnLst>
                                    <p:set>
                                      <p:cBhvr>
                                        <p:cTn id="8847" dur="1" fill="hold">
                                          <p:stCondLst>
                                            <p:cond delay="0"/>
                                          </p:stCondLst>
                                        </p:cTn>
                                        <p:tgtEl>
                                          <p:spTgt spid="1004"/>
                                        </p:tgtEl>
                                        <p:attrNameLst>
                                          <p:attrName>style.visibility</p:attrName>
                                        </p:attrNameLst>
                                      </p:cBhvr>
                                      <p:to>
                                        <p:strVal val="hidden"/>
                                      </p:to>
                                    </p:set>
                                  </p:childTnLst>
                                </p:cTn>
                              </p:par>
                              <p:par>
                                <p:cTn id="8848" presetID="1" presetClass="exit" presetSubtype="0" fill="hold" nodeType="withEffect">
                                  <p:stCondLst>
                                    <p:cond delay="0"/>
                                  </p:stCondLst>
                                  <p:childTnLst>
                                    <p:set>
                                      <p:cBhvr>
                                        <p:cTn id="8849" dur="1" fill="hold">
                                          <p:stCondLst>
                                            <p:cond delay="0"/>
                                          </p:stCondLst>
                                        </p:cTn>
                                        <p:tgtEl>
                                          <p:spTgt spid="805"/>
                                        </p:tgtEl>
                                        <p:attrNameLst>
                                          <p:attrName>style.visibility</p:attrName>
                                        </p:attrNameLst>
                                      </p:cBhvr>
                                      <p:to>
                                        <p:strVal val="hidden"/>
                                      </p:to>
                                    </p:set>
                                  </p:childTnLst>
                                </p:cTn>
                              </p:par>
                              <p:par>
                                <p:cTn id="8850" presetID="1" presetClass="exit" presetSubtype="0" fill="hold" nodeType="withEffect">
                                  <p:stCondLst>
                                    <p:cond delay="0"/>
                                  </p:stCondLst>
                                  <p:childTnLst>
                                    <p:set>
                                      <p:cBhvr>
                                        <p:cTn id="8851" dur="1" fill="hold">
                                          <p:stCondLst>
                                            <p:cond delay="0"/>
                                          </p:stCondLst>
                                        </p:cTn>
                                        <p:tgtEl>
                                          <p:spTgt spid="807"/>
                                        </p:tgtEl>
                                        <p:attrNameLst>
                                          <p:attrName>style.visibility</p:attrName>
                                        </p:attrNameLst>
                                      </p:cBhvr>
                                      <p:to>
                                        <p:strVal val="hidden"/>
                                      </p:to>
                                    </p:set>
                                  </p:childTnLst>
                                </p:cTn>
                              </p:par>
                              <p:par>
                                <p:cTn id="8852" presetID="1" presetClass="exit" presetSubtype="0" fill="hold" nodeType="withEffect">
                                  <p:stCondLst>
                                    <p:cond delay="0"/>
                                  </p:stCondLst>
                                  <p:childTnLst>
                                    <p:set>
                                      <p:cBhvr>
                                        <p:cTn id="8853" dur="1" fill="hold">
                                          <p:stCondLst>
                                            <p:cond delay="0"/>
                                          </p:stCondLst>
                                        </p:cTn>
                                        <p:tgtEl>
                                          <p:spTgt spid="1023"/>
                                        </p:tgtEl>
                                        <p:attrNameLst>
                                          <p:attrName>style.visibility</p:attrName>
                                        </p:attrNameLst>
                                      </p:cBhvr>
                                      <p:to>
                                        <p:strVal val="hidden"/>
                                      </p:to>
                                    </p:set>
                                  </p:childTnLst>
                                </p:cTn>
                              </p:par>
                              <p:par>
                                <p:cTn id="8854" presetID="1" presetClass="exit" presetSubtype="0" fill="hold" nodeType="withEffect">
                                  <p:stCondLst>
                                    <p:cond delay="0"/>
                                  </p:stCondLst>
                                  <p:childTnLst>
                                    <p:set>
                                      <p:cBhvr>
                                        <p:cTn id="8855" dur="1" fill="hold">
                                          <p:stCondLst>
                                            <p:cond delay="0"/>
                                          </p:stCondLst>
                                        </p:cTn>
                                        <p:tgtEl>
                                          <p:spTgt spid="840"/>
                                        </p:tgtEl>
                                        <p:attrNameLst>
                                          <p:attrName>style.visibility</p:attrName>
                                        </p:attrNameLst>
                                      </p:cBhvr>
                                      <p:to>
                                        <p:strVal val="hidden"/>
                                      </p:to>
                                    </p:set>
                                  </p:childTnLst>
                                </p:cTn>
                              </p:par>
                              <p:par>
                                <p:cTn id="8856" presetID="1" presetClass="exit" presetSubtype="0" fill="hold" nodeType="withEffect">
                                  <p:stCondLst>
                                    <p:cond delay="0"/>
                                  </p:stCondLst>
                                  <p:childTnLst>
                                    <p:set>
                                      <p:cBhvr>
                                        <p:cTn id="8857" dur="1" fill="hold">
                                          <p:stCondLst>
                                            <p:cond delay="0"/>
                                          </p:stCondLst>
                                        </p:cTn>
                                        <p:tgtEl>
                                          <p:spTgt spid="837"/>
                                        </p:tgtEl>
                                        <p:attrNameLst>
                                          <p:attrName>style.visibility</p:attrName>
                                        </p:attrNameLst>
                                      </p:cBhvr>
                                      <p:to>
                                        <p:strVal val="hidden"/>
                                      </p:to>
                                    </p:set>
                                  </p:childTnLst>
                                </p:cTn>
                              </p:par>
                              <p:par>
                                <p:cTn id="8858" presetID="1" presetClass="exit" presetSubtype="0" fill="hold" nodeType="withEffect">
                                  <p:stCondLst>
                                    <p:cond delay="0"/>
                                  </p:stCondLst>
                                  <p:childTnLst>
                                    <p:set>
                                      <p:cBhvr>
                                        <p:cTn id="8859" dur="1" fill="hold">
                                          <p:stCondLst>
                                            <p:cond delay="0"/>
                                          </p:stCondLst>
                                        </p:cTn>
                                        <p:tgtEl>
                                          <p:spTgt spid="1005"/>
                                        </p:tgtEl>
                                        <p:attrNameLst>
                                          <p:attrName>style.visibility</p:attrName>
                                        </p:attrNameLst>
                                      </p:cBhvr>
                                      <p:to>
                                        <p:strVal val="hidden"/>
                                      </p:to>
                                    </p:set>
                                  </p:childTnLst>
                                </p:cTn>
                              </p:par>
                              <p:par>
                                <p:cTn id="8860" presetID="1" presetClass="exit" presetSubtype="0" fill="hold" nodeType="withEffect">
                                  <p:stCondLst>
                                    <p:cond delay="0"/>
                                  </p:stCondLst>
                                  <p:childTnLst>
                                    <p:set>
                                      <p:cBhvr>
                                        <p:cTn id="8861" dur="1" fill="hold">
                                          <p:stCondLst>
                                            <p:cond delay="0"/>
                                          </p:stCondLst>
                                        </p:cTn>
                                        <p:tgtEl>
                                          <p:spTgt spid="1005"/>
                                        </p:tgtEl>
                                        <p:attrNameLst>
                                          <p:attrName>style.visibility</p:attrName>
                                        </p:attrNameLst>
                                      </p:cBhvr>
                                      <p:to>
                                        <p:strVal val="hidden"/>
                                      </p:to>
                                    </p:set>
                                  </p:childTnLst>
                                </p:cTn>
                              </p:par>
                              <p:par>
                                <p:cTn id="8862" presetID="1" presetClass="exit" presetSubtype="0" fill="hold" nodeType="withEffect">
                                  <p:stCondLst>
                                    <p:cond delay="0"/>
                                  </p:stCondLst>
                                  <p:childTnLst>
                                    <p:set>
                                      <p:cBhvr>
                                        <p:cTn id="8863" dur="1" fill="hold">
                                          <p:stCondLst>
                                            <p:cond delay="0"/>
                                          </p:stCondLst>
                                        </p:cTn>
                                        <p:tgtEl>
                                          <p:spTgt spid="1005"/>
                                        </p:tgtEl>
                                        <p:attrNameLst>
                                          <p:attrName>style.visibility</p:attrName>
                                        </p:attrNameLst>
                                      </p:cBhvr>
                                      <p:to>
                                        <p:strVal val="hidden"/>
                                      </p:to>
                                    </p:set>
                                  </p:childTnLst>
                                </p:cTn>
                              </p:par>
                              <p:par>
                                <p:cTn id="8864" presetID="1" presetClass="exit" presetSubtype="0" fill="hold" nodeType="withEffect">
                                  <p:stCondLst>
                                    <p:cond delay="0"/>
                                  </p:stCondLst>
                                  <p:childTnLst>
                                    <p:set>
                                      <p:cBhvr>
                                        <p:cTn id="8865" dur="1" fill="hold">
                                          <p:stCondLst>
                                            <p:cond delay="0"/>
                                          </p:stCondLst>
                                        </p:cTn>
                                        <p:tgtEl>
                                          <p:spTgt spid="1005"/>
                                        </p:tgtEl>
                                        <p:attrNameLst>
                                          <p:attrName>style.visibility</p:attrName>
                                        </p:attrNameLst>
                                      </p:cBhvr>
                                      <p:to>
                                        <p:strVal val="hidden"/>
                                      </p:to>
                                    </p:set>
                                  </p:childTnLst>
                                </p:cTn>
                              </p:par>
                              <p:par>
                                <p:cTn id="8866" presetID="1" presetClass="exit" presetSubtype="0" fill="hold" nodeType="withEffect">
                                  <p:stCondLst>
                                    <p:cond delay="0"/>
                                  </p:stCondLst>
                                  <p:childTnLst>
                                    <p:set>
                                      <p:cBhvr>
                                        <p:cTn id="8867" dur="1" fill="hold">
                                          <p:stCondLst>
                                            <p:cond delay="0"/>
                                          </p:stCondLst>
                                        </p:cTn>
                                        <p:tgtEl>
                                          <p:spTgt spid="1005"/>
                                        </p:tgtEl>
                                        <p:attrNameLst>
                                          <p:attrName>style.visibility</p:attrName>
                                        </p:attrNameLst>
                                      </p:cBhvr>
                                      <p:to>
                                        <p:strVal val="hidden"/>
                                      </p:to>
                                    </p:set>
                                  </p:childTnLst>
                                </p:cTn>
                              </p:par>
                              <p:par>
                                <p:cTn id="8868" presetID="1" presetClass="exit" presetSubtype="0" fill="hold" nodeType="withEffect">
                                  <p:stCondLst>
                                    <p:cond delay="0"/>
                                  </p:stCondLst>
                                  <p:childTnLst>
                                    <p:set>
                                      <p:cBhvr>
                                        <p:cTn id="8869" dur="1" fill="hold">
                                          <p:stCondLst>
                                            <p:cond delay="0"/>
                                          </p:stCondLst>
                                        </p:cTn>
                                        <p:tgtEl>
                                          <p:spTgt spid="844"/>
                                        </p:tgtEl>
                                        <p:attrNameLst>
                                          <p:attrName>style.visibility</p:attrName>
                                        </p:attrNameLst>
                                      </p:cBhvr>
                                      <p:to>
                                        <p:strVal val="hidden"/>
                                      </p:to>
                                    </p:set>
                                  </p:childTnLst>
                                </p:cTn>
                              </p:par>
                              <p:par>
                                <p:cTn id="8870" presetID="1" presetClass="exit" presetSubtype="0" fill="hold" nodeType="withEffect">
                                  <p:stCondLst>
                                    <p:cond delay="0"/>
                                  </p:stCondLst>
                                  <p:childTnLst>
                                    <p:set>
                                      <p:cBhvr>
                                        <p:cTn id="8871" dur="1" fill="hold">
                                          <p:stCondLst>
                                            <p:cond delay="0"/>
                                          </p:stCondLst>
                                        </p:cTn>
                                        <p:tgtEl>
                                          <p:spTgt spid="847"/>
                                        </p:tgtEl>
                                        <p:attrNameLst>
                                          <p:attrName>style.visibility</p:attrName>
                                        </p:attrNameLst>
                                      </p:cBhvr>
                                      <p:to>
                                        <p:strVal val="hidden"/>
                                      </p:to>
                                    </p:set>
                                  </p:childTnLst>
                                </p:cTn>
                              </p:par>
                              <p:par>
                                <p:cTn id="8872" presetID="1" presetClass="exit" presetSubtype="0" fill="hold" nodeType="withEffect">
                                  <p:stCondLst>
                                    <p:cond delay="0"/>
                                  </p:stCondLst>
                                  <p:childTnLst>
                                    <p:set>
                                      <p:cBhvr>
                                        <p:cTn id="8873" dur="1" fill="hold">
                                          <p:stCondLst>
                                            <p:cond delay="0"/>
                                          </p:stCondLst>
                                        </p:cTn>
                                        <p:tgtEl>
                                          <p:spTgt spid="853"/>
                                        </p:tgtEl>
                                        <p:attrNameLst>
                                          <p:attrName>style.visibility</p:attrName>
                                        </p:attrNameLst>
                                      </p:cBhvr>
                                      <p:to>
                                        <p:strVal val="hidden"/>
                                      </p:to>
                                    </p:set>
                                  </p:childTnLst>
                                </p:cTn>
                              </p:par>
                              <p:par>
                                <p:cTn id="8874" presetID="1" presetClass="exit" presetSubtype="0" fill="hold" nodeType="withEffect">
                                  <p:stCondLst>
                                    <p:cond delay="0"/>
                                  </p:stCondLst>
                                  <p:childTnLst>
                                    <p:set>
                                      <p:cBhvr>
                                        <p:cTn id="8875" dur="1" fill="hold">
                                          <p:stCondLst>
                                            <p:cond delay="0"/>
                                          </p:stCondLst>
                                        </p:cTn>
                                        <p:tgtEl>
                                          <p:spTgt spid="848"/>
                                        </p:tgtEl>
                                        <p:attrNameLst>
                                          <p:attrName>style.visibility</p:attrName>
                                        </p:attrNameLst>
                                      </p:cBhvr>
                                      <p:to>
                                        <p:strVal val="hidden"/>
                                      </p:to>
                                    </p:set>
                                  </p:childTnLst>
                                </p:cTn>
                              </p:par>
                              <p:par>
                                <p:cTn id="8876" presetID="1" presetClass="exit" presetSubtype="0" fill="hold" nodeType="withEffect">
                                  <p:stCondLst>
                                    <p:cond delay="0"/>
                                  </p:stCondLst>
                                  <p:childTnLst>
                                    <p:set>
                                      <p:cBhvr>
                                        <p:cTn id="8877" dur="1" fill="hold">
                                          <p:stCondLst>
                                            <p:cond delay="0"/>
                                          </p:stCondLst>
                                        </p:cTn>
                                        <p:tgtEl>
                                          <p:spTgt spid="845"/>
                                        </p:tgtEl>
                                        <p:attrNameLst>
                                          <p:attrName>style.visibility</p:attrName>
                                        </p:attrNameLst>
                                      </p:cBhvr>
                                      <p:to>
                                        <p:strVal val="hidden"/>
                                      </p:to>
                                    </p:set>
                                  </p:childTnLst>
                                </p:cTn>
                              </p:par>
                              <p:par>
                                <p:cTn id="8878" presetID="1" presetClass="exit" presetSubtype="0" fill="hold" nodeType="withEffect">
                                  <p:stCondLst>
                                    <p:cond delay="0"/>
                                  </p:stCondLst>
                                  <p:childTnLst>
                                    <p:set>
                                      <p:cBhvr>
                                        <p:cTn id="8879" dur="1" fill="hold">
                                          <p:stCondLst>
                                            <p:cond delay="0"/>
                                          </p:stCondLst>
                                        </p:cTn>
                                        <p:tgtEl>
                                          <p:spTgt spid="1006"/>
                                        </p:tgtEl>
                                        <p:attrNameLst>
                                          <p:attrName>style.visibility</p:attrName>
                                        </p:attrNameLst>
                                      </p:cBhvr>
                                      <p:to>
                                        <p:strVal val="hidden"/>
                                      </p:to>
                                    </p:set>
                                  </p:childTnLst>
                                </p:cTn>
                              </p:par>
                              <p:par>
                                <p:cTn id="8880" presetID="1" presetClass="exit" presetSubtype="0" fill="hold" nodeType="withEffect">
                                  <p:stCondLst>
                                    <p:cond delay="0"/>
                                  </p:stCondLst>
                                  <p:childTnLst>
                                    <p:set>
                                      <p:cBhvr>
                                        <p:cTn id="8881" dur="1" fill="hold">
                                          <p:stCondLst>
                                            <p:cond delay="0"/>
                                          </p:stCondLst>
                                        </p:cTn>
                                        <p:tgtEl>
                                          <p:spTgt spid="1006"/>
                                        </p:tgtEl>
                                        <p:attrNameLst>
                                          <p:attrName>style.visibility</p:attrName>
                                        </p:attrNameLst>
                                      </p:cBhvr>
                                      <p:to>
                                        <p:strVal val="hidden"/>
                                      </p:to>
                                    </p:set>
                                  </p:childTnLst>
                                </p:cTn>
                              </p:par>
                              <p:par>
                                <p:cTn id="8882" presetID="1" presetClass="exit" presetSubtype="0" fill="hold" nodeType="withEffect">
                                  <p:stCondLst>
                                    <p:cond delay="0"/>
                                  </p:stCondLst>
                                  <p:childTnLst>
                                    <p:set>
                                      <p:cBhvr>
                                        <p:cTn id="8883" dur="1" fill="hold">
                                          <p:stCondLst>
                                            <p:cond delay="0"/>
                                          </p:stCondLst>
                                        </p:cTn>
                                        <p:tgtEl>
                                          <p:spTgt spid="1006"/>
                                        </p:tgtEl>
                                        <p:attrNameLst>
                                          <p:attrName>style.visibility</p:attrName>
                                        </p:attrNameLst>
                                      </p:cBhvr>
                                      <p:to>
                                        <p:strVal val="hidden"/>
                                      </p:to>
                                    </p:set>
                                  </p:childTnLst>
                                </p:cTn>
                              </p:par>
                              <p:par>
                                <p:cTn id="8884" presetID="1" presetClass="exit" presetSubtype="0" fill="hold" nodeType="withEffect">
                                  <p:stCondLst>
                                    <p:cond delay="0"/>
                                  </p:stCondLst>
                                  <p:childTnLst>
                                    <p:set>
                                      <p:cBhvr>
                                        <p:cTn id="8885" dur="1" fill="hold">
                                          <p:stCondLst>
                                            <p:cond delay="0"/>
                                          </p:stCondLst>
                                        </p:cTn>
                                        <p:tgtEl>
                                          <p:spTgt spid="1006"/>
                                        </p:tgtEl>
                                        <p:attrNameLst>
                                          <p:attrName>style.visibility</p:attrName>
                                        </p:attrNameLst>
                                      </p:cBhvr>
                                      <p:to>
                                        <p:strVal val="hidden"/>
                                      </p:to>
                                    </p:set>
                                  </p:childTnLst>
                                </p:cTn>
                              </p:par>
                              <p:par>
                                <p:cTn id="8886" presetID="1" presetClass="exit" presetSubtype="0" fill="hold" nodeType="withEffect">
                                  <p:stCondLst>
                                    <p:cond delay="0"/>
                                  </p:stCondLst>
                                  <p:childTnLst>
                                    <p:set>
                                      <p:cBhvr>
                                        <p:cTn id="8887" dur="1" fill="hold">
                                          <p:stCondLst>
                                            <p:cond delay="0"/>
                                          </p:stCondLst>
                                        </p:cTn>
                                        <p:tgtEl>
                                          <p:spTgt spid="1006"/>
                                        </p:tgtEl>
                                        <p:attrNameLst>
                                          <p:attrName>style.visibility</p:attrName>
                                        </p:attrNameLst>
                                      </p:cBhvr>
                                      <p:to>
                                        <p:strVal val="hidden"/>
                                      </p:to>
                                    </p:set>
                                  </p:childTnLst>
                                </p:cTn>
                              </p:par>
                              <p:par>
                                <p:cTn id="8888" presetID="1" presetClass="exit" presetSubtype="0" fill="hold" nodeType="withEffect">
                                  <p:stCondLst>
                                    <p:cond delay="0"/>
                                  </p:stCondLst>
                                  <p:childTnLst>
                                    <p:set>
                                      <p:cBhvr>
                                        <p:cTn id="8889" dur="1" fill="hold">
                                          <p:stCondLst>
                                            <p:cond delay="0"/>
                                          </p:stCondLst>
                                        </p:cTn>
                                        <p:tgtEl>
                                          <p:spTgt spid="860"/>
                                        </p:tgtEl>
                                        <p:attrNameLst>
                                          <p:attrName>style.visibility</p:attrName>
                                        </p:attrNameLst>
                                      </p:cBhvr>
                                      <p:to>
                                        <p:strVal val="hidden"/>
                                      </p:to>
                                    </p:set>
                                  </p:childTnLst>
                                </p:cTn>
                              </p:par>
                              <p:par>
                                <p:cTn id="8890" presetID="1" presetClass="exit" presetSubtype="0" fill="hold" nodeType="withEffect">
                                  <p:stCondLst>
                                    <p:cond delay="0"/>
                                  </p:stCondLst>
                                  <p:childTnLst>
                                    <p:set>
                                      <p:cBhvr>
                                        <p:cTn id="8891" dur="1" fill="hold">
                                          <p:stCondLst>
                                            <p:cond delay="0"/>
                                          </p:stCondLst>
                                        </p:cTn>
                                        <p:tgtEl>
                                          <p:spTgt spid="861"/>
                                        </p:tgtEl>
                                        <p:attrNameLst>
                                          <p:attrName>style.visibility</p:attrName>
                                        </p:attrNameLst>
                                      </p:cBhvr>
                                      <p:to>
                                        <p:strVal val="hidden"/>
                                      </p:to>
                                    </p:set>
                                  </p:childTnLst>
                                </p:cTn>
                              </p:par>
                              <p:par>
                                <p:cTn id="8892" presetID="1" presetClass="exit" presetSubtype="0" fill="hold" nodeType="withEffect">
                                  <p:stCondLst>
                                    <p:cond delay="0"/>
                                  </p:stCondLst>
                                  <p:childTnLst>
                                    <p:set>
                                      <p:cBhvr>
                                        <p:cTn id="8893" dur="1" fill="hold">
                                          <p:stCondLst>
                                            <p:cond delay="0"/>
                                          </p:stCondLst>
                                        </p:cTn>
                                        <p:tgtEl>
                                          <p:spTgt spid="862"/>
                                        </p:tgtEl>
                                        <p:attrNameLst>
                                          <p:attrName>style.visibility</p:attrName>
                                        </p:attrNameLst>
                                      </p:cBhvr>
                                      <p:to>
                                        <p:strVal val="hidden"/>
                                      </p:to>
                                    </p:set>
                                  </p:childTnLst>
                                </p:cTn>
                              </p:par>
                              <p:par>
                                <p:cTn id="8894" presetID="1" presetClass="exit" presetSubtype="0" fill="hold" nodeType="withEffect">
                                  <p:stCondLst>
                                    <p:cond delay="0"/>
                                  </p:stCondLst>
                                  <p:childTnLst>
                                    <p:set>
                                      <p:cBhvr>
                                        <p:cTn id="8895" dur="1" fill="hold">
                                          <p:stCondLst>
                                            <p:cond delay="0"/>
                                          </p:stCondLst>
                                        </p:cTn>
                                        <p:tgtEl>
                                          <p:spTgt spid="856"/>
                                        </p:tgtEl>
                                        <p:attrNameLst>
                                          <p:attrName>style.visibility</p:attrName>
                                        </p:attrNameLst>
                                      </p:cBhvr>
                                      <p:to>
                                        <p:strVal val="hidden"/>
                                      </p:to>
                                    </p:set>
                                  </p:childTnLst>
                                </p:cTn>
                              </p:par>
                              <p:par>
                                <p:cTn id="8896" presetID="1" presetClass="exit" presetSubtype="0" fill="hold" nodeType="withEffect">
                                  <p:stCondLst>
                                    <p:cond delay="0"/>
                                  </p:stCondLst>
                                  <p:childTnLst>
                                    <p:set>
                                      <p:cBhvr>
                                        <p:cTn id="8897" dur="1" fill="hold">
                                          <p:stCondLst>
                                            <p:cond delay="0"/>
                                          </p:stCondLst>
                                        </p:cTn>
                                        <p:tgtEl>
                                          <p:spTgt spid="854"/>
                                        </p:tgtEl>
                                        <p:attrNameLst>
                                          <p:attrName>style.visibility</p:attrName>
                                        </p:attrNameLst>
                                      </p:cBhvr>
                                      <p:to>
                                        <p:strVal val="hidden"/>
                                      </p:to>
                                    </p:set>
                                  </p:childTnLst>
                                </p:cTn>
                              </p:par>
                              <p:par>
                                <p:cTn id="8898" presetID="1" presetClass="exit" presetSubtype="0" fill="hold" nodeType="withEffect">
                                  <p:stCondLst>
                                    <p:cond delay="0"/>
                                  </p:stCondLst>
                                  <p:childTnLst>
                                    <p:set>
                                      <p:cBhvr>
                                        <p:cTn id="8899" dur="1" fill="hold">
                                          <p:stCondLst>
                                            <p:cond delay="0"/>
                                          </p:stCondLst>
                                        </p:cTn>
                                        <p:tgtEl>
                                          <p:spTgt spid="1007"/>
                                        </p:tgtEl>
                                        <p:attrNameLst>
                                          <p:attrName>style.visibility</p:attrName>
                                        </p:attrNameLst>
                                      </p:cBhvr>
                                      <p:to>
                                        <p:strVal val="hidden"/>
                                      </p:to>
                                    </p:set>
                                  </p:childTnLst>
                                </p:cTn>
                              </p:par>
                              <p:par>
                                <p:cTn id="8900" presetID="1" presetClass="exit" presetSubtype="0" fill="hold" nodeType="withEffect">
                                  <p:stCondLst>
                                    <p:cond delay="0"/>
                                  </p:stCondLst>
                                  <p:childTnLst>
                                    <p:set>
                                      <p:cBhvr>
                                        <p:cTn id="8901" dur="1" fill="hold">
                                          <p:stCondLst>
                                            <p:cond delay="0"/>
                                          </p:stCondLst>
                                        </p:cTn>
                                        <p:tgtEl>
                                          <p:spTgt spid="1007"/>
                                        </p:tgtEl>
                                        <p:attrNameLst>
                                          <p:attrName>style.visibility</p:attrName>
                                        </p:attrNameLst>
                                      </p:cBhvr>
                                      <p:to>
                                        <p:strVal val="hidden"/>
                                      </p:to>
                                    </p:set>
                                  </p:childTnLst>
                                </p:cTn>
                              </p:par>
                              <p:par>
                                <p:cTn id="8902" presetID="1" presetClass="exit" presetSubtype="0" fill="hold" nodeType="withEffect">
                                  <p:stCondLst>
                                    <p:cond delay="0"/>
                                  </p:stCondLst>
                                  <p:childTnLst>
                                    <p:set>
                                      <p:cBhvr>
                                        <p:cTn id="8903" dur="1" fill="hold">
                                          <p:stCondLst>
                                            <p:cond delay="0"/>
                                          </p:stCondLst>
                                        </p:cTn>
                                        <p:tgtEl>
                                          <p:spTgt spid="1007"/>
                                        </p:tgtEl>
                                        <p:attrNameLst>
                                          <p:attrName>style.visibility</p:attrName>
                                        </p:attrNameLst>
                                      </p:cBhvr>
                                      <p:to>
                                        <p:strVal val="hidden"/>
                                      </p:to>
                                    </p:set>
                                  </p:childTnLst>
                                </p:cTn>
                              </p:par>
                              <p:par>
                                <p:cTn id="8904" presetID="1" presetClass="exit" presetSubtype="0" fill="hold" nodeType="withEffect">
                                  <p:stCondLst>
                                    <p:cond delay="0"/>
                                  </p:stCondLst>
                                  <p:childTnLst>
                                    <p:set>
                                      <p:cBhvr>
                                        <p:cTn id="8905" dur="1" fill="hold">
                                          <p:stCondLst>
                                            <p:cond delay="0"/>
                                          </p:stCondLst>
                                        </p:cTn>
                                        <p:tgtEl>
                                          <p:spTgt spid="1007"/>
                                        </p:tgtEl>
                                        <p:attrNameLst>
                                          <p:attrName>style.visibility</p:attrName>
                                        </p:attrNameLst>
                                      </p:cBhvr>
                                      <p:to>
                                        <p:strVal val="hidden"/>
                                      </p:to>
                                    </p:set>
                                  </p:childTnLst>
                                </p:cTn>
                              </p:par>
                              <p:par>
                                <p:cTn id="8906" presetID="1" presetClass="exit" presetSubtype="0" fill="hold" nodeType="withEffect">
                                  <p:stCondLst>
                                    <p:cond delay="0"/>
                                  </p:stCondLst>
                                  <p:childTnLst>
                                    <p:set>
                                      <p:cBhvr>
                                        <p:cTn id="8907" dur="1" fill="hold">
                                          <p:stCondLst>
                                            <p:cond delay="0"/>
                                          </p:stCondLst>
                                        </p:cTn>
                                        <p:tgtEl>
                                          <p:spTgt spid="1007"/>
                                        </p:tgtEl>
                                        <p:attrNameLst>
                                          <p:attrName>style.visibility</p:attrName>
                                        </p:attrNameLst>
                                      </p:cBhvr>
                                      <p:to>
                                        <p:strVal val="hidden"/>
                                      </p:to>
                                    </p:set>
                                  </p:childTnLst>
                                </p:cTn>
                              </p:par>
                              <p:par>
                                <p:cTn id="8908" presetID="1" presetClass="exit" presetSubtype="0" fill="hold" nodeType="withEffect">
                                  <p:stCondLst>
                                    <p:cond delay="0"/>
                                  </p:stCondLst>
                                  <p:childTnLst>
                                    <p:set>
                                      <p:cBhvr>
                                        <p:cTn id="8909" dur="1" fill="hold">
                                          <p:stCondLst>
                                            <p:cond delay="0"/>
                                          </p:stCondLst>
                                        </p:cTn>
                                        <p:tgtEl>
                                          <p:spTgt spid="864"/>
                                        </p:tgtEl>
                                        <p:attrNameLst>
                                          <p:attrName>style.visibility</p:attrName>
                                        </p:attrNameLst>
                                      </p:cBhvr>
                                      <p:to>
                                        <p:strVal val="hidden"/>
                                      </p:to>
                                    </p:set>
                                  </p:childTnLst>
                                </p:cTn>
                              </p:par>
                              <p:par>
                                <p:cTn id="8910" presetID="1" presetClass="exit" presetSubtype="0" fill="hold" nodeType="withEffect">
                                  <p:stCondLst>
                                    <p:cond delay="0"/>
                                  </p:stCondLst>
                                  <p:childTnLst>
                                    <p:set>
                                      <p:cBhvr>
                                        <p:cTn id="8911" dur="1" fill="hold">
                                          <p:stCondLst>
                                            <p:cond delay="0"/>
                                          </p:stCondLst>
                                        </p:cTn>
                                        <p:tgtEl>
                                          <p:spTgt spid="867"/>
                                        </p:tgtEl>
                                        <p:attrNameLst>
                                          <p:attrName>style.visibility</p:attrName>
                                        </p:attrNameLst>
                                      </p:cBhvr>
                                      <p:to>
                                        <p:strVal val="hidden"/>
                                      </p:to>
                                    </p:set>
                                  </p:childTnLst>
                                </p:cTn>
                              </p:par>
                              <p:par>
                                <p:cTn id="8912" presetID="1" presetClass="exit" presetSubtype="0" fill="hold" nodeType="withEffect">
                                  <p:stCondLst>
                                    <p:cond delay="0"/>
                                  </p:stCondLst>
                                  <p:childTnLst>
                                    <p:set>
                                      <p:cBhvr>
                                        <p:cTn id="8913" dur="1" fill="hold">
                                          <p:stCondLst>
                                            <p:cond delay="0"/>
                                          </p:stCondLst>
                                        </p:cTn>
                                        <p:tgtEl>
                                          <p:spTgt spid="873"/>
                                        </p:tgtEl>
                                        <p:attrNameLst>
                                          <p:attrName>style.visibility</p:attrName>
                                        </p:attrNameLst>
                                      </p:cBhvr>
                                      <p:to>
                                        <p:strVal val="hidden"/>
                                      </p:to>
                                    </p:set>
                                  </p:childTnLst>
                                </p:cTn>
                              </p:par>
                              <p:par>
                                <p:cTn id="8914" presetID="1" presetClass="exit" presetSubtype="0" fill="hold" nodeType="withEffect">
                                  <p:stCondLst>
                                    <p:cond delay="0"/>
                                  </p:stCondLst>
                                  <p:childTnLst>
                                    <p:set>
                                      <p:cBhvr>
                                        <p:cTn id="8915" dur="1" fill="hold">
                                          <p:stCondLst>
                                            <p:cond delay="0"/>
                                          </p:stCondLst>
                                        </p:cTn>
                                        <p:tgtEl>
                                          <p:spTgt spid="869"/>
                                        </p:tgtEl>
                                        <p:attrNameLst>
                                          <p:attrName>style.visibility</p:attrName>
                                        </p:attrNameLst>
                                      </p:cBhvr>
                                      <p:to>
                                        <p:strVal val="hidden"/>
                                      </p:to>
                                    </p:set>
                                  </p:childTnLst>
                                </p:cTn>
                              </p:par>
                              <p:par>
                                <p:cTn id="8916" presetID="1" presetClass="exit" presetSubtype="0" fill="hold" nodeType="withEffect">
                                  <p:stCondLst>
                                    <p:cond delay="0"/>
                                  </p:stCondLst>
                                  <p:childTnLst>
                                    <p:set>
                                      <p:cBhvr>
                                        <p:cTn id="8917" dur="1" fill="hold">
                                          <p:stCondLst>
                                            <p:cond delay="0"/>
                                          </p:stCondLst>
                                        </p:cTn>
                                        <p:tgtEl>
                                          <p:spTgt spid="865"/>
                                        </p:tgtEl>
                                        <p:attrNameLst>
                                          <p:attrName>style.visibility</p:attrName>
                                        </p:attrNameLst>
                                      </p:cBhvr>
                                      <p:to>
                                        <p:strVal val="hidden"/>
                                      </p:to>
                                    </p:set>
                                  </p:childTnLst>
                                </p:cTn>
                              </p:par>
                              <p:par>
                                <p:cTn id="8918" presetID="1" presetClass="exit" presetSubtype="0" fill="hold" nodeType="withEffect">
                                  <p:stCondLst>
                                    <p:cond delay="0"/>
                                  </p:stCondLst>
                                  <p:childTnLst>
                                    <p:set>
                                      <p:cBhvr>
                                        <p:cTn id="8919" dur="1" fill="hold">
                                          <p:stCondLst>
                                            <p:cond delay="0"/>
                                          </p:stCondLst>
                                        </p:cTn>
                                        <p:tgtEl>
                                          <p:spTgt spid="1008"/>
                                        </p:tgtEl>
                                        <p:attrNameLst>
                                          <p:attrName>style.visibility</p:attrName>
                                        </p:attrNameLst>
                                      </p:cBhvr>
                                      <p:to>
                                        <p:strVal val="hidden"/>
                                      </p:to>
                                    </p:set>
                                  </p:childTnLst>
                                </p:cTn>
                              </p:par>
                              <p:par>
                                <p:cTn id="8920" presetID="1" presetClass="exit" presetSubtype="0" fill="hold" nodeType="withEffect">
                                  <p:stCondLst>
                                    <p:cond delay="0"/>
                                  </p:stCondLst>
                                  <p:childTnLst>
                                    <p:set>
                                      <p:cBhvr>
                                        <p:cTn id="8921" dur="1" fill="hold">
                                          <p:stCondLst>
                                            <p:cond delay="0"/>
                                          </p:stCondLst>
                                        </p:cTn>
                                        <p:tgtEl>
                                          <p:spTgt spid="1008"/>
                                        </p:tgtEl>
                                        <p:attrNameLst>
                                          <p:attrName>style.visibility</p:attrName>
                                        </p:attrNameLst>
                                      </p:cBhvr>
                                      <p:to>
                                        <p:strVal val="hidden"/>
                                      </p:to>
                                    </p:set>
                                  </p:childTnLst>
                                </p:cTn>
                              </p:par>
                              <p:par>
                                <p:cTn id="8922" presetID="1" presetClass="exit" presetSubtype="0" fill="hold" nodeType="withEffect">
                                  <p:stCondLst>
                                    <p:cond delay="0"/>
                                  </p:stCondLst>
                                  <p:childTnLst>
                                    <p:set>
                                      <p:cBhvr>
                                        <p:cTn id="8923" dur="1" fill="hold">
                                          <p:stCondLst>
                                            <p:cond delay="0"/>
                                          </p:stCondLst>
                                        </p:cTn>
                                        <p:tgtEl>
                                          <p:spTgt spid="1008"/>
                                        </p:tgtEl>
                                        <p:attrNameLst>
                                          <p:attrName>style.visibility</p:attrName>
                                        </p:attrNameLst>
                                      </p:cBhvr>
                                      <p:to>
                                        <p:strVal val="hidden"/>
                                      </p:to>
                                    </p:set>
                                  </p:childTnLst>
                                </p:cTn>
                              </p:par>
                              <p:par>
                                <p:cTn id="8924" presetID="1" presetClass="exit" presetSubtype="0" fill="hold" nodeType="withEffect">
                                  <p:stCondLst>
                                    <p:cond delay="0"/>
                                  </p:stCondLst>
                                  <p:childTnLst>
                                    <p:set>
                                      <p:cBhvr>
                                        <p:cTn id="8925" dur="1" fill="hold">
                                          <p:stCondLst>
                                            <p:cond delay="0"/>
                                          </p:stCondLst>
                                        </p:cTn>
                                        <p:tgtEl>
                                          <p:spTgt spid="1008"/>
                                        </p:tgtEl>
                                        <p:attrNameLst>
                                          <p:attrName>style.visibility</p:attrName>
                                        </p:attrNameLst>
                                      </p:cBhvr>
                                      <p:to>
                                        <p:strVal val="hidden"/>
                                      </p:to>
                                    </p:set>
                                  </p:childTnLst>
                                </p:cTn>
                              </p:par>
                              <p:par>
                                <p:cTn id="8926" presetID="1" presetClass="exit" presetSubtype="0" fill="hold" nodeType="withEffect">
                                  <p:stCondLst>
                                    <p:cond delay="0"/>
                                  </p:stCondLst>
                                  <p:childTnLst>
                                    <p:set>
                                      <p:cBhvr>
                                        <p:cTn id="8927" dur="1" fill="hold">
                                          <p:stCondLst>
                                            <p:cond delay="0"/>
                                          </p:stCondLst>
                                        </p:cTn>
                                        <p:tgtEl>
                                          <p:spTgt spid="1008"/>
                                        </p:tgtEl>
                                        <p:attrNameLst>
                                          <p:attrName>style.visibility</p:attrName>
                                        </p:attrNameLst>
                                      </p:cBhvr>
                                      <p:to>
                                        <p:strVal val="hidden"/>
                                      </p:to>
                                    </p:set>
                                  </p:childTnLst>
                                </p:cTn>
                              </p:par>
                              <p:par>
                                <p:cTn id="8928" presetID="1" presetClass="exit" presetSubtype="0" fill="hold" nodeType="withEffect">
                                  <p:stCondLst>
                                    <p:cond delay="0"/>
                                  </p:stCondLst>
                                  <p:childTnLst>
                                    <p:set>
                                      <p:cBhvr>
                                        <p:cTn id="8929" dur="1" fill="hold">
                                          <p:stCondLst>
                                            <p:cond delay="0"/>
                                          </p:stCondLst>
                                        </p:cTn>
                                        <p:tgtEl>
                                          <p:spTgt spid="875"/>
                                        </p:tgtEl>
                                        <p:attrNameLst>
                                          <p:attrName>style.visibility</p:attrName>
                                        </p:attrNameLst>
                                      </p:cBhvr>
                                      <p:to>
                                        <p:strVal val="hidden"/>
                                      </p:to>
                                    </p:set>
                                  </p:childTnLst>
                                </p:cTn>
                              </p:par>
                              <p:par>
                                <p:cTn id="8930" presetID="1" presetClass="exit" presetSubtype="0" fill="hold" nodeType="withEffect">
                                  <p:stCondLst>
                                    <p:cond delay="0"/>
                                  </p:stCondLst>
                                  <p:childTnLst>
                                    <p:set>
                                      <p:cBhvr>
                                        <p:cTn id="8931" dur="1" fill="hold">
                                          <p:stCondLst>
                                            <p:cond delay="0"/>
                                          </p:stCondLst>
                                        </p:cTn>
                                        <p:tgtEl>
                                          <p:spTgt spid="874"/>
                                        </p:tgtEl>
                                        <p:attrNameLst>
                                          <p:attrName>style.visibility</p:attrName>
                                        </p:attrNameLst>
                                      </p:cBhvr>
                                      <p:to>
                                        <p:strVal val="hidden"/>
                                      </p:to>
                                    </p:set>
                                  </p:childTnLst>
                                </p:cTn>
                              </p:par>
                              <p:par>
                                <p:cTn id="8932" presetID="1" presetClass="exit" presetSubtype="0" fill="hold" nodeType="withEffect">
                                  <p:stCondLst>
                                    <p:cond delay="0"/>
                                  </p:stCondLst>
                                  <p:childTnLst>
                                    <p:set>
                                      <p:cBhvr>
                                        <p:cTn id="8933" dur="1" fill="hold">
                                          <p:stCondLst>
                                            <p:cond delay="0"/>
                                          </p:stCondLst>
                                        </p:cTn>
                                        <p:tgtEl>
                                          <p:spTgt spid="878"/>
                                        </p:tgtEl>
                                        <p:attrNameLst>
                                          <p:attrName>style.visibility</p:attrName>
                                        </p:attrNameLst>
                                      </p:cBhvr>
                                      <p:to>
                                        <p:strVal val="hidden"/>
                                      </p:to>
                                    </p:set>
                                  </p:childTnLst>
                                </p:cTn>
                              </p:par>
                              <p:par>
                                <p:cTn id="8934" presetID="1" presetClass="exit" presetSubtype="0" fill="hold" nodeType="withEffect">
                                  <p:stCondLst>
                                    <p:cond delay="0"/>
                                  </p:stCondLst>
                                  <p:childTnLst>
                                    <p:set>
                                      <p:cBhvr>
                                        <p:cTn id="8935" dur="1" fill="hold">
                                          <p:stCondLst>
                                            <p:cond delay="0"/>
                                          </p:stCondLst>
                                        </p:cTn>
                                        <p:tgtEl>
                                          <p:spTgt spid="880"/>
                                        </p:tgtEl>
                                        <p:attrNameLst>
                                          <p:attrName>style.visibility</p:attrName>
                                        </p:attrNameLst>
                                      </p:cBhvr>
                                      <p:to>
                                        <p:strVal val="hidden"/>
                                      </p:to>
                                    </p:set>
                                  </p:childTnLst>
                                </p:cTn>
                              </p:par>
                              <p:par>
                                <p:cTn id="8936" presetID="1" presetClass="exit" presetSubtype="0" fill="hold" nodeType="withEffect">
                                  <p:stCondLst>
                                    <p:cond delay="0"/>
                                  </p:stCondLst>
                                  <p:childTnLst>
                                    <p:set>
                                      <p:cBhvr>
                                        <p:cTn id="8937" dur="1" fill="hold">
                                          <p:stCondLst>
                                            <p:cond delay="0"/>
                                          </p:stCondLst>
                                        </p:cTn>
                                        <p:tgtEl>
                                          <p:spTgt spid="876"/>
                                        </p:tgtEl>
                                        <p:attrNameLst>
                                          <p:attrName>style.visibility</p:attrName>
                                        </p:attrNameLst>
                                      </p:cBhvr>
                                      <p:to>
                                        <p:strVal val="hidden"/>
                                      </p:to>
                                    </p:set>
                                  </p:childTnLst>
                                </p:cTn>
                              </p:par>
                              <p:par>
                                <p:cTn id="8938" presetID="1" presetClass="exit" presetSubtype="0" fill="hold" nodeType="withEffect">
                                  <p:stCondLst>
                                    <p:cond delay="0"/>
                                  </p:stCondLst>
                                  <p:childTnLst>
                                    <p:set>
                                      <p:cBhvr>
                                        <p:cTn id="8939" dur="1" fill="hold">
                                          <p:stCondLst>
                                            <p:cond delay="0"/>
                                          </p:stCondLst>
                                        </p:cTn>
                                        <p:tgtEl>
                                          <p:spTgt spid="1009"/>
                                        </p:tgtEl>
                                        <p:attrNameLst>
                                          <p:attrName>style.visibility</p:attrName>
                                        </p:attrNameLst>
                                      </p:cBhvr>
                                      <p:to>
                                        <p:strVal val="hidden"/>
                                      </p:to>
                                    </p:set>
                                  </p:childTnLst>
                                </p:cTn>
                              </p:par>
                              <p:par>
                                <p:cTn id="8940" presetID="1" presetClass="exit" presetSubtype="0" fill="hold" nodeType="withEffect">
                                  <p:stCondLst>
                                    <p:cond delay="0"/>
                                  </p:stCondLst>
                                  <p:childTnLst>
                                    <p:set>
                                      <p:cBhvr>
                                        <p:cTn id="8941" dur="1" fill="hold">
                                          <p:stCondLst>
                                            <p:cond delay="0"/>
                                          </p:stCondLst>
                                        </p:cTn>
                                        <p:tgtEl>
                                          <p:spTgt spid="1009"/>
                                        </p:tgtEl>
                                        <p:attrNameLst>
                                          <p:attrName>style.visibility</p:attrName>
                                        </p:attrNameLst>
                                      </p:cBhvr>
                                      <p:to>
                                        <p:strVal val="hidden"/>
                                      </p:to>
                                    </p:set>
                                  </p:childTnLst>
                                </p:cTn>
                              </p:par>
                              <p:par>
                                <p:cTn id="8942" presetID="1" presetClass="exit" presetSubtype="0" fill="hold" nodeType="withEffect">
                                  <p:stCondLst>
                                    <p:cond delay="0"/>
                                  </p:stCondLst>
                                  <p:childTnLst>
                                    <p:set>
                                      <p:cBhvr>
                                        <p:cTn id="8943" dur="1" fill="hold">
                                          <p:stCondLst>
                                            <p:cond delay="0"/>
                                          </p:stCondLst>
                                        </p:cTn>
                                        <p:tgtEl>
                                          <p:spTgt spid="1009"/>
                                        </p:tgtEl>
                                        <p:attrNameLst>
                                          <p:attrName>style.visibility</p:attrName>
                                        </p:attrNameLst>
                                      </p:cBhvr>
                                      <p:to>
                                        <p:strVal val="hidden"/>
                                      </p:to>
                                    </p:set>
                                  </p:childTnLst>
                                </p:cTn>
                              </p:par>
                              <p:par>
                                <p:cTn id="8944" presetID="1" presetClass="exit" presetSubtype="0" fill="hold" nodeType="withEffect">
                                  <p:stCondLst>
                                    <p:cond delay="0"/>
                                  </p:stCondLst>
                                  <p:childTnLst>
                                    <p:set>
                                      <p:cBhvr>
                                        <p:cTn id="8945" dur="1" fill="hold">
                                          <p:stCondLst>
                                            <p:cond delay="0"/>
                                          </p:stCondLst>
                                        </p:cTn>
                                        <p:tgtEl>
                                          <p:spTgt spid="1009"/>
                                        </p:tgtEl>
                                        <p:attrNameLst>
                                          <p:attrName>style.visibility</p:attrName>
                                        </p:attrNameLst>
                                      </p:cBhvr>
                                      <p:to>
                                        <p:strVal val="hidden"/>
                                      </p:to>
                                    </p:set>
                                  </p:childTnLst>
                                </p:cTn>
                              </p:par>
                              <p:par>
                                <p:cTn id="8946" presetID="1" presetClass="exit" presetSubtype="0" fill="hold" nodeType="withEffect">
                                  <p:stCondLst>
                                    <p:cond delay="0"/>
                                  </p:stCondLst>
                                  <p:childTnLst>
                                    <p:set>
                                      <p:cBhvr>
                                        <p:cTn id="8947" dur="1" fill="hold">
                                          <p:stCondLst>
                                            <p:cond delay="0"/>
                                          </p:stCondLst>
                                        </p:cTn>
                                        <p:tgtEl>
                                          <p:spTgt spid="1009"/>
                                        </p:tgtEl>
                                        <p:attrNameLst>
                                          <p:attrName>style.visibility</p:attrName>
                                        </p:attrNameLst>
                                      </p:cBhvr>
                                      <p:to>
                                        <p:strVal val="hidden"/>
                                      </p:to>
                                    </p:set>
                                  </p:childTnLst>
                                </p:cTn>
                              </p:par>
                              <p:par>
                                <p:cTn id="8948" presetID="1" presetClass="exit" presetSubtype="0" fill="hold" nodeType="withEffect">
                                  <p:stCondLst>
                                    <p:cond delay="0"/>
                                  </p:stCondLst>
                                  <p:childTnLst>
                                    <p:set>
                                      <p:cBhvr>
                                        <p:cTn id="8949" dur="1" fill="hold">
                                          <p:stCondLst>
                                            <p:cond delay="0"/>
                                          </p:stCondLst>
                                        </p:cTn>
                                        <p:tgtEl>
                                          <p:spTgt spid="885"/>
                                        </p:tgtEl>
                                        <p:attrNameLst>
                                          <p:attrName>style.visibility</p:attrName>
                                        </p:attrNameLst>
                                      </p:cBhvr>
                                      <p:to>
                                        <p:strVal val="hidden"/>
                                      </p:to>
                                    </p:set>
                                  </p:childTnLst>
                                </p:cTn>
                              </p:par>
                              <p:par>
                                <p:cTn id="8950" presetID="1" presetClass="exit" presetSubtype="0" fill="hold" nodeType="withEffect">
                                  <p:stCondLst>
                                    <p:cond delay="0"/>
                                  </p:stCondLst>
                                  <p:childTnLst>
                                    <p:set>
                                      <p:cBhvr>
                                        <p:cTn id="8951" dur="1" fill="hold">
                                          <p:stCondLst>
                                            <p:cond delay="0"/>
                                          </p:stCondLst>
                                        </p:cTn>
                                        <p:tgtEl>
                                          <p:spTgt spid="884"/>
                                        </p:tgtEl>
                                        <p:attrNameLst>
                                          <p:attrName>style.visibility</p:attrName>
                                        </p:attrNameLst>
                                      </p:cBhvr>
                                      <p:to>
                                        <p:strVal val="hidden"/>
                                      </p:to>
                                    </p:set>
                                  </p:childTnLst>
                                </p:cTn>
                              </p:par>
                              <p:par>
                                <p:cTn id="8952" presetID="1" presetClass="exit" presetSubtype="0" fill="hold" nodeType="withEffect">
                                  <p:stCondLst>
                                    <p:cond delay="0"/>
                                  </p:stCondLst>
                                  <p:childTnLst>
                                    <p:set>
                                      <p:cBhvr>
                                        <p:cTn id="8953" dur="1" fill="hold">
                                          <p:stCondLst>
                                            <p:cond delay="0"/>
                                          </p:stCondLst>
                                        </p:cTn>
                                        <p:tgtEl>
                                          <p:spTgt spid="887"/>
                                        </p:tgtEl>
                                        <p:attrNameLst>
                                          <p:attrName>style.visibility</p:attrName>
                                        </p:attrNameLst>
                                      </p:cBhvr>
                                      <p:to>
                                        <p:strVal val="hidden"/>
                                      </p:to>
                                    </p:set>
                                  </p:childTnLst>
                                </p:cTn>
                              </p:par>
                              <p:par>
                                <p:cTn id="8954" presetID="1" presetClass="exit" presetSubtype="0" fill="hold" nodeType="withEffect">
                                  <p:stCondLst>
                                    <p:cond delay="0"/>
                                  </p:stCondLst>
                                  <p:childTnLst>
                                    <p:set>
                                      <p:cBhvr>
                                        <p:cTn id="8955" dur="1" fill="hold">
                                          <p:stCondLst>
                                            <p:cond delay="0"/>
                                          </p:stCondLst>
                                        </p:cTn>
                                        <p:tgtEl>
                                          <p:spTgt spid="802"/>
                                        </p:tgtEl>
                                        <p:attrNameLst>
                                          <p:attrName>style.visibility</p:attrName>
                                        </p:attrNameLst>
                                      </p:cBhvr>
                                      <p:to>
                                        <p:strVal val="hidden"/>
                                      </p:to>
                                    </p:set>
                                  </p:childTnLst>
                                </p:cTn>
                              </p:par>
                              <p:par>
                                <p:cTn id="8956" presetID="1" presetClass="exit" presetSubtype="0" fill="hold" nodeType="withEffect">
                                  <p:stCondLst>
                                    <p:cond delay="0"/>
                                  </p:stCondLst>
                                  <p:childTnLst>
                                    <p:set>
                                      <p:cBhvr>
                                        <p:cTn id="8957" dur="1" fill="hold">
                                          <p:stCondLst>
                                            <p:cond delay="0"/>
                                          </p:stCondLst>
                                        </p:cTn>
                                        <p:tgtEl>
                                          <p:spTgt spid="801"/>
                                        </p:tgtEl>
                                        <p:attrNameLst>
                                          <p:attrName>style.visibility</p:attrName>
                                        </p:attrNameLst>
                                      </p:cBhvr>
                                      <p:to>
                                        <p:strVal val="hidden"/>
                                      </p:to>
                                    </p:set>
                                  </p:childTnLst>
                                </p:cTn>
                              </p:par>
                              <p:par>
                                <p:cTn id="8958" presetID="1" presetClass="exit" presetSubtype="0" fill="hold" nodeType="withEffect">
                                  <p:stCondLst>
                                    <p:cond delay="0"/>
                                  </p:stCondLst>
                                  <p:childTnLst>
                                    <p:set>
                                      <p:cBhvr>
                                        <p:cTn id="8959" dur="1" fill="hold">
                                          <p:stCondLst>
                                            <p:cond delay="0"/>
                                          </p:stCondLst>
                                        </p:cTn>
                                        <p:tgtEl>
                                          <p:spTgt spid="1010"/>
                                        </p:tgtEl>
                                        <p:attrNameLst>
                                          <p:attrName>style.visibility</p:attrName>
                                        </p:attrNameLst>
                                      </p:cBhvr>
                                      <p:to>
                                        <p:strVal val="hidden"/>
                                      </p:to>
                                    </p:set>
                                  </p:childTnLst>
                                </p:cTn>
                              </p:par>
                              <p:par>
                                <p:cTn id="8960" presetID="1" presetClass="exit" presetSubtype="0" fill="hold" nodeType="withEffect">
                                  <p:stCondLst>
                                    <p:cond delay="0"/>
                                  </p:stCondLst>
                                  <p:childTnLst>
                                    <p:set>
                                      <p:cBhvr>
                                        <p:cTn id="8961" dur="1" fill="hold">
                                          <p:stCondLst>
                                            <p:cond delay="0"/>
                                          </p:stCondLst>
                                        </p:cTn>
                                        <p:tgtEl>
                                          <p:spTgt spid="1010"/>
                                        </p:tgtEl>
                                        <p:attrNameLst>
                                          <p:attrName>style.visibility</p:attrName>
                                        </p:attrNameLst>
                                      </p:cBhvr>
                                      <p:to>
                                        <p:strVal val="hidden"/>
                                      </p:to>
                                    </p:set>
                                  </p:childTnLst>
                                </p:cTn>
                              </p:par>
                              <p:par>
                                <p:cTn id="8962" presetID="1" presetClass="exit" presetSubtype="0" fill="hold" nodeType="withEffect">
                                  <p:stCondLst>
                                    <p:cond delay="0"/>
                                  </p:stCondLst>
                                  <p:childTnLst>
                                    <p:set>
                                      <p:cBhvr>
                                        <p:cTn id="8963" dur="1" fill="hold">
                                          <p:stCondLst>
                                            <p:cond delay="0"/>
                                          </p:stCondLst>
                                        </p:cTn>
                                        <p:tgtEl>
                                          <p:spTgt spid="1010"/>
                                        </p:tgtEl>
                                        <p:attrNameLst>
                                          <p:attrName>style.visibility</p:attrName>
                                        </p:attrNameLst>
                                      </p:cBhvr>
                                      <p:to>
                                        <p:strVal val="hidden"/>
                                      </p:to>
                                    </p:set>
                                  </p:childTnLst>
                                </p:cTn>
                              </p:par>
                              <p:par>
                                <p:cTn id="8964" presetID="1" presetClass="exit" presetSubtype="0" fill="hold" nodeType="withEffect">
                                  <p:stCondLst>
                                    <p:cond delay="0"/>
                                  </p:stCondLst>
                                  <p:childTnLst>
                                    <p:set>
                                      <p:cBhvr>
                                        <p:cTn id="8965" dur="1" fill="hold">
                                          <p:stCondLst>
                                            <p:cond delay="0"/>
                                          </p:stCondLst>
                                        </p:cTn>
                                        <p:tgtEl>
                                          <p:spTgt spid="1010"/>
                                        </p:tgtEl>
                                        <p:attrNameLst>
                                          <p:attrName>style.visibility</p:attrName>
                                        </p:attrNameLst>
                                      </p:cBhvr>
                                      <p:to>
                                        <p:strVal val="hidden"/>
                                      </p:to>
                                    </p:set>
                                  </p:childTnLst>
                                </p:cTn>
                              </p:par>
                              <p:par>
                                <p:cTn id="8966" presetID="1" presetClass="exit" presetSubtype="0" fill="hold" nodeType="withEffect">
                                  <p:stCondLst>
                                    <p:cond delay="0"/>
                                  </p:stCondLst>
                                  <p:childTnLst>
                                    <p:set>
                                      <p:cBhvr>
                                        <p:cTn id="8967" dur="1" fill="hold">
                                          <p:stCondLst>
                                            <p:cond delay="0"/>
                                          </p:stCondLst>
                                        </p:cTn>
                                        <p:tgtEl>
                                          <p:spTgt spid="1010"/>
                                        </p:tgtEl>
                                        <p:attrNameLst>
                                          <p:attrName>style.visibility</p:attrName>
                                        </p:attrNameLst>
                                      </p:cBhvr>
                                      <p:to>
                                        <p:strVal val="hidden"/>
                                      </p:to>
                                    </p:set>
                                  </p:childTnLst>
                                </p:cTn>
                              </p:par>
                              <p:par>
                                <p:cTn id="8968" presetID="1" presetClass="exit" presetSubtype="0" fill="hold" nodeType="withEffect">
                                  <p:stCondLst>
                                    <p:cond delay="0"/>
                                  </p:stCondLst>
                                  <p:childTnLst>
                                    <p:set>
                                      <p:cBhvr>
                                        <p:cTn id="8969" dur="1" fill="hold">
                                          <p:stCondLst>
                                            <p:cond delay="0"/>
                                          </p:stCondLst>
                                        </p:cTn>
                                        <p:tgtEl>
                                          <p:spTgt spid="893"/>
                                        </p:tgtEl>
                                        <p:attrNameLst>
                                          <p:attrName>style.visibility</p:attrName>
                                        </p:attrNameLst>
                                      </p:cBhvr>
                                      <p:to>
                                        <p:strVal val="hidden"/>
                                      </p:to>
                                    </p:set>
                                  </p:childTnLst>
                                </p:cTn>
                              </p:par>
                              <p:par>
                                <p:cTn id="8970" presetID="1" presetClass="exit" presetSubtype="0" fill="hold" nodeType="withEffect">
                                  <p:stCondLst>
                                    <p:cond delay="0"/>
                                  </p:stCondLst>
                                  <p:childTnLst>
                                    <p:set>
                                      <p:cBhvr>
                                        <p:cTn id="8971" dur="1" fill="hold">
                                          <p:stCondLst>
                                            <p:cond delay="0"/>
                                          </p:stCondLst>
                                        </p:cTn>
                                        <p:tgtEl>
                                          <p:spTgt spid="892"/>
                                        </p:tgtEl>
                                        <p:attrNameLst>
                                          <p:attrName>style.visibility</p:attrName>
                                        </p:attrNameLst>
                                      </p:cBhvr>
                                      <p:to>
                                        <p:strVal val="hidden"/>
                                      </p:to>
                                    </p:set>
                                  </p:childTnLst>
                                </p:cTn>
                              </p:par>
                              <p:par>
                                <p:cTn id="8972" presetID="1" presetClass="exit" presetSubtype="0" fill="hold" nodeType="withEffect">
                                  <p:stCondLst>
                                    <p:cond delay="0"/>
                                  </p:stCondLst>
                                  <p:childTnLst>
                                    <p:set>
                                      <p:cBhvr>
                                        <p:cTn id="8973" dur="1" fill="hold">
                                          <p:stCondLst>
                                            <p:cond delay="0"/>
                                          </p:stCondLst>
                                        </p:cTn>
                                        <p:tgtEl>
                                          <p:spTgt spid="896"/>
                                        </p:tgtEl>
                                        <p:attrNameLst>
                                          <p:attrName>style.visibility</p:attrName>
                                        </p:attrNameLst>
                                      </p:cBhvr>
                                      <p:to>
                                        <p:strVal val="hidden"/>
                                      </p:to>
                                    </p:set>
                                  </p:childTnLst>
                                </p:cTn>
                              </p:par>
                              <p:par>
                                <p:cTn id="8974" presetID="1" presetClass="exit" presetSubtype="0" fill="hold" nodeType="withEffect">
                                  <p:stCondLst>
                                    <p:cond delay="0"/>
                                  </p:stCondLst>
                                  <p:childTnLst>
                                    <p:set>
                                      <p:cBhvr>
                                        <p:cTn id="8975" dur="1" fill="hold">
                                          <p:stCondLst>
                                            <p:cond delay="0"/>
                                          </p:stCondLst>
                                        </p:cTn>
                                        <p:tgtEl>
                                          <p:spTgt spid="897"/>
                                        </p:tgtEl>
                                        <p:attrNameLst>
                                          <p:attrName>style.visibility</p:attrName>
                                        </p:attrNameLst>
                                      </p:cBhvr>
                                      <p:to>
                                        <p:strVal val="hidden"/>
                                      </p:to>
                                    </p:set>
                                  </p:childTnLst>
                                </p:cTn>
                              </p:par>
                              <p:par>
                                <p:cTn id="8976" presetID="1" presetClass="exit" presetSubtype="0" fill="hold" nodeType="withEffect">
                                  <p:stCondLst>
                                    <p:cond delay="0"/>
                                  </p:stCondLst>
                                  <p:childTnLst>
                                    <p:set>
                                      <p:cBhvr>
                                        <p:cTn id="8977" dur="1" fill="hold">
                                          <p:stCondLst>
                                            <p:cond delay="0"/>
                                          </p:stCondLst>
                                        </p:cTn>
                                        <p:tgtEl>
                                          <p:spTgt spid="894"/>
                                        </p:tgtEl>
                                        <p:attrNameLst>
                                          <p:attrName>style.visibility</p:attrName>
                                        </p:attrNameLst>
                                      </p:cBhvr>
                                      <p:to>
                                        <p:strVal val="hidden"/>
                                      </p:to>
                                    </p:set>
                                  </p:childTnLst>
                                </p:cTn>
                              </p:par>
                              <p:par>
                                <p:cTn id="8978" presetID="1" presetClass="exit" presetSubtype="0" fill="hold" nodeType="withEffect">
                                  <p:stCondLst>
                                    <p:cond delay="0"/>
                                  </p:stCondLst>
                                  <p:childTnLst>
                                    <p:set>
                                      <p:cBhvr>
                                        <p:cTn id="8979" dur="1" fill="hold">
                                          <p:stCondLst>
                                            <p:cond delay="0"/>
                                          </p:stCondLst>
                                        </p:cTn>
                                        <p:tgtEl>
                                          <p:spTgt spid="1011"/>
                                        </p:tgtEl>
                                        <p:attrNameLst>
                                          <p:attrName>style.visibility</p:attrName>
                                        </p:attrNameLst>
                                      </p:cBhvr>
                                      <p:to>
                                        <p:strVal val="hidden"/>
                                      </p:to>
                                    </p:set>
                                  </p:childTnLst>
                                </p:cTn>
                              </p:par>
                              <p:par>
                                <p:cTn id="8980" presetID="1" presetClass="exit" presetSubtype="0" fill="hold" nodeType="withEffect">
                                  <p:stCondLst>
                                    <p:cond delay="0"/>
                                  </p:stCondLst>
                                  <p:childTnLst>
                                    <p:set>
                                      <p:cBhvr>
                                        <p:cTn id="8981" dur="1" fill="hold">
                                          <p:stCondLst>
                                            <p:cond delay="0"/>
                                          </p:stCondLst>
                                        </p:cTn>
                                        <p:tgtEl>
                                          <p:spTgt spid="1011"/>
                                        </p:tgtEl>
                                        <p:attrNameLst>
                                          <p:attrName>style.visibility</p:attrName>
                                        </p:attrNameLst>
                                      </p:cBhvr>
                                      <p:to>
                                        <p:strVal val="hidden"/>
                                      </p:to>
                                    </p:set>
                                  </p:childTnLst>
                                </p:cTn>
                              </p:par>
                              <p:par>
                                <p:cTn id="8982" presetID="1" presetClass="exit" presetSubtype="0" fill="hold" nodeType="withEffect">
                                  <p:stCondLst>
                                    <p:cond delay="0"/>
                                  </p:stCondLst>
                                  <p:childTnLst>
                                    <p:set>
                                      <p:cBhvr>
                                        <p:cTn id="8983" dur="1" fill="hold">
                                          <p:stCondLst>
                                            <p:cond delay="0"/>
                                          </p:stCondLst>
                                        </p:cTn>
                                        <p:tgtEl>
                                          <p:spTgt spid="1011"/>
                                        </p:tgtEl>
                                        <p:attrNameLst>
                                          <p:attrName>style.visibility</p:attrName>
                                        </p:attrNameLst>
                                      </p:cBhvr>
                                      <p:to>
                                        <p:strVal val="hidden"/>
                                      </p:to>
                                    </p:set>
                                  </p:childTnLst>
                                </p:cTn>
                              </p:par>
                              <p:par>
                                <p:cTn id="8984" presetID="1" presetClass="exit" presetSubtype="0" fill="hold" nodeType="withEffect">
                                  <p:stCondLst>
                                    <p:cond delay="0"/>
                                  </p:stCondLst>
                                  <p:childTnLst>
                                    <p:set>
                                      <p:cBhvr>
                                        <p:cTn id="8985" dur="1" fill="hold">
                                          <p:stCondLst>
                                            <p:cond delay="0"/>
                                          </p:stCondLst>
                                        </p:cTn>
                                        <p:tgtEl>
                                          <p:spTgt spid="1011"/>
                                        </p:tgtEl>
                                        <p:attrNameLst>
                                          <p:attrName>style.visibility</p:attrName>
                                        </p:attrNameLst>
                                      </p:cBhvr>
                                      <p:to>
                                        <p:strVal val="hidden"/>
                                      </p:to>
                                    </p:set>
                                  </p:childTnLst>
                                </p:cTn>
                              </p:par>
                              <p:par>
                                <p:cTn id="8986" presetID="1" presetClass="exit" presetSubtype="0" fill="hold" nodeType="withEffect">
                                  <p:stCondLst>
                                    <p:cond delay="0"/>
                                  </p:stCondLst>
                                  <p:childTnLst>
                                    <p:set>
                                      <p:cBhvr>
                                        <p:cTn id="8987" dur="1" fill="hold">
                                          <p:stCondLst>
                                            <p:cond delay="0"/>
                                          </p:stCondLst>
                                        </p:cTn>
                                        <p:tgtEl>
                                          <p:spTgt spid="1011"/>
                                        </p:tgtEl>
                                        <p:attrNameLst>
                                          <p:attrName>style.visibility</p:attrName>
                                        </p:attrNameLst>
                                      </p:cBhvr>
                                      <p:to>
                                        <p:strVal val="hidden"/>
                                      </p:to>
                                    </p:set>
                                  </p:childTnLst>
                                </p:cTn>
                              </p:par>
                              <p:par>
                                <p:cTn id="8988" presetID="1" presetClass="exit" presetSubtype="0" fill="hold" nodeType="withEffect">
                                  <p:stCondLst>
                                    <p:cond delay="0"/>
                                  </p:stCondLst>
                                  <p:childTnLst>
                                    <p:set>
                                      <p:cBhvr>
                                        <p:cTn id="8989" dur="1" fill="hold">
                                          <p:stCondLst>
                                            <p:cond delay="0"/>
                                          </p:stCondLst>
                                        </p:cTn>
                                        <p:tgtEl>
                                          <p:spTgt spid="903"/>
                                        </p:tgtEl>
                                        <p:attrNameLst>
                                          <p:attrName>style.visibility</p:attrName>
                                        </p:attrNameLst>
                                      </p:cBhvr>
                                      <p:to>
                                        <p:strVal val="hidden"/>
                                      </p:to>
                                    </p:set>
                                  </p:childTnLst>
                                </p:cTn>
                              </p:par>
                              <p:par>
                                <p:cTn id="8990" presetID="1" presetClass="exit" presetSubtype="0" fill="hold" nodeType="withEffect">
                                  <p:stCondLst>
                                    <p:cond delay="0"/>
                                  </p:stCondLst>
                                  <p:childTnLst>
                                    <p:set>
                                      <p:cBhvr>
                                        <p:cTn id="8991" dur="1" fill="hold">
                                          <p:stCondLst>
                                            <p:cond delay="0"/>
                                          </p:stCondLst>
                                        </p:cTn>
                                        <p:tgtEl>
                                          <p:spTgt spid="902"/>
                                        </p:tgtEl>
                                        <p:attrNameLst>
                                          <p:attrName>style.visibility</p:attrName>
                                        </p:attrNameLst>
                                      </p:cBhvr>
                                      <p:to>
                                        <p:strVal val="hidden"/>
                                      </p:to>
                                    </p:set>
                                  </p:childTnLst>
                                </p:cTn>
                              </p:par>
                              <p:par>
                                <p:cTn id="8992" presetID="1" presetClass="exit" presetSubtype="0" fill="hold" nodeType="withEffect">
                                  <p:stCondLst>
                                    <p:cond delay="0"/>
                                  </p:stCondLst>
                                  <p:childTnLst>
                                    <p:set>
                                      <p:cBhvr>
                                        <p:cTn id="8993" dur="1" fill="hold">
                                          <p:stCondLst>
                                            <p:cond delay="0"/>
                                          </p:stCondLst>
                                        </p:cTn>
                                        <p:tgtEl>
                                          <p:spTgt spid="906"/>
                                        </p:tgtEl>
                                        <p:attrNameLst>
                                          <p:attrName>style.visibility</p:attrName>
                                        </p:attrNameLst>
                                      </p:cBhvr>
                                      <p:to>
                                        <p:strVal val="hidden"/>
                                      </p:to>
                                    </p:set>
                                  </p:childTnLst>
                                </p:cTn>
                              </p:par>
                              <p:par>
                                <p:cTn id="8994" presetID="1" presetClass="exit" presetSubtype="0" fill="hold" nodeType="withEffect">
                                  <p:stCondLst>
                                    <p:cond delay="0"/>
                                  </p:stCondLst>
                                  <p:childTnLst>
                                    <p:set>
                                      <p:cBhvr>
                                        <p:cTn id="8995" dur="1" fill="hold">
                                          <p:stCondLst>
                                            <p:cond delay="0"/>
                                          </p:stCondLst>
                                        </p:cTn>
                                        <p:tgtEl>
                                          <p:spTgt spid="907"/>
                                        </p:tgtEl>
                                        <p:attrNameLst>
                                          <p:attrName>style.visibility</p:attrName>
                                        </p:attrNameLst>
                                      </p:cBhvr>
                                      <p:to>
                                        <p:strVal val="hidden"/>
                                      </p:to>
                                    </p:set>
                                  </p:childTnLst>
                                </p:cTn>
                              </p:par>
                              <p:par>
                                <p:cTn id="8996" presetID="1" presetClass="exit" presetSubtype="0" fill="hold" nodeType="withEffect">
                                  <p:stCondLst>
                                    <p:cond delay="0"/>
                                  </p:stCondLst>
                                  <p:childTnLst>
                                    <p:set>
                                      <p:cBhvr>
                                        <p:cTn id="8997" dur="1" fill="hold">
                                          <p:stCondLst>
                                            <p:cond delay="0"/>
                                          </p:stCondLst>
                                        </p:cTn>
                                        <p:tgtEl>
                                          <p:spTgt spid="904"/>
                                        </p:tgtEl>
                                        <p:attrNameLst>
                                          <p:attrName>style.visibility</p:attrName>
                                        </p:attrNameLst>
                                      </p:cBhvr>
                                      <p:to>
                                        <p:strVal val="hidden"/>
                                      </p:to>
                                    </p:set>
                                  </p:childTnLst>
                                </p:cTn>
                              </p:par>
                              <p:par>
                                <p:cTn id="8998" presetID="1" presetClass="exit" presetSubtype="0" fill="hold" nodeType="withEffect">
                                  <p:stCondLst>
                                    <p:cond delay="0"/>
                                  </p:stCondLst>
                                  <p:childTnLst>
                                    <p:set>
                                      <p:cBhvr>
                                        <p:cTn id="8999" dur="1" fill="hold">
                                          <p:stCondLst>
                                            <p:cond delay="0"/>
                                          </p:stCondLst>
                                        </p:cTn>
                                        <p:tgtEl>
                                          <p:spTgt spid="1012"/>
                                        </p:tgtEl>
                                        <p:attrNameLst>
                                          <p:attrName>style.visibility</p:attrName>
                                        </p:attrNameLst>
                                      </p:cBhvr>
                                      <p:to>
                                        <p:strVal val="hidden"/>
                                      </p:to>
                                    </p:set>
                                  </p:childTnLst>
                                </p:cTn>
                              </p:par>
                              <p:par>
                                <p:cTn id="9000" presetID="1" presetClass="exit" presetSubtype="0" fill="hold" nodeType="withEffect">
                                  <p:stCondLst>
                                    <p:cond delay="0"/>
                                  </p:stCondLst>
                                  <p:childTnLst>
                                    <p:set>
                                      <p:cBhvr>
                                        <p:cTn id="9001" dur="1" fill="hold">
                                          <p:stCondLst>
                                            <p:cond delay="0"/>
                                          </p:stCondLst>
                                        </p:cTn>
                                        <p:tgtEl>
                                          <p:spTgt spid="1012"/>
                                        </p:tgtEl>
                                        <p:attrNameLst>
                                          <p:attrName>style.visibility</p:attrName>
                                        </p:attrNameLst>
                                      </p:cBhvr>
                                      <p:to>
                                        <p:strVal val="hidden"/>
                                      </p:to>
                                    </p:set>
                                  </p:childTnLst>
                                </p:cTn>
                              </p:par>
                              <p:par>
                                <p:cTn id="9002" presetID="1" presetClass="exit" presetSubtype="0" fill="hold" nodeType="withEffect">
                                  <p:stCondLst>
                                    <p:cond delay="0"/>
                                  </p:stCondLst>
                                  <p:childTnLst>
                                    <p:set>
                                      <p:cBhvr>
                                        <p:cTn id="9003" dur="1" fill="hold">
                                          <p:stCondLst>
                                            <p:cond delay="0"/>
                                          </p:stCondLst>
                                        </p:cTn>
                                        <p:tgtEl>
                                          <p:spTgt spid="1012"/>
                                        </p:tgtEl>
                                        <p:attrNameLst>
                                          <p:attrName>style.visibility</p:attrName>
                                        </p:attrNameLst>
                                      </p:cBhvr>
                                      <p:to>
                                        <p:strVal val="hidden"/>
                                      </p:to>
                                    </p:set>
                                  </p:childTnLst>
                                </p:cTn>
                              </p:par>
                              <p:par>
                                <p:cTn id="9004" presetID="1" presetClass="exit" presetSubtype="0" fill="hold" nodeType="withEffect">
                                  <p:stCondLst>
                                    <p:cond delay="0"/>
                                  </p:stCondLst>
                                  <p:childTnLst>
                                    <p:set>
                                      <p:cBhvr>
                                        <p:cTn id="9005" dur="1" fill="hold">
                                          <p:stCondLst>
                                            <p:cond delay="0"/>
                                          </p:stCondLst>
                                        </p:cTn>
                                        <p:tgtEl>
                                          <p:spTgt spid="1012"/>
                                        </p:tgtEl>
                                        <p:attrNameLst>
                                          <p:attrName>style.visibility</p:attrName>
                                        </p:attrNameLst>
                                      </p:cBhvr>
                                      <p:to>
                                        <p:strVal val="hidden"/>
                                      </p:to>
                                    </p:set>
                                  </p:childTnLst>
                                </p:cTn>
                              </p:par>
                              <p:par>
                                <p:cTn id="9006" presetID="1" presetClass="exit" presetSubtype="0" fill="hold" nodeType="withEffect">
                                  <p:stCondLst>
                                    <p:cond delay="0"/>
                                  </p:stCondLst>
                                  <p:childTnLst>
                                    <p:set>
                                      <p:cBhvr>
                                        <p:cTn id="9007" dur="1" fill="hold">
                                          <p:stCondLst>
                                            <p:cond delay="0"/>
                                          </p:stCondLst>
                                        </p:cTn>
                                        <p:tgtEl>
                                          <p:spTgt spid="1012"/>
                                        </p:tgtEl>
                                        <p:attrNameLst>
                                          <p:attrName>style.visibility</p:attrName>
                                        </p:attrNameLst>
                                      </p:cBhvr>
                                      <p:to>
                                        <p:strVal val="hidden"/>
                                      </p:to>
                                    </p:set>
                                  </p:childTnLst>
                                </p:cTn>
                              </p:par>
                              <p:par>
                                <p:cTn id="9008" presetID="1" presetClass="exit" presetSubtype="0" fill="hold" nodeType="withEffect">
                                  <p:stCondLst>
                                    <p:cond delay="0"/>
                                  </p:stCondLst>
                                  <p:childTnLst>
                                    <p:set>
                                      <p:cBhvr>
                                        <p:cTn id="9009" dur="1" fill="hold">
                                          <p:stCondLst>
                                            <p:cond delay="0"/>
                                          </p:stCondLst>
                                        </p:cTn>
                                        <p:tgtEl>
                                          <p:spTgt spid="1026"/>
                                        </p:tgtEl>
                                        <p:attrNameLst>
                                          <p:attrName>style.visibility</p:attrName>
                                        </p:attrNameLst>
                                      </p:cBhvr>
                                      <p:to>
                                        <p:strVal val="hidden"/>
                                      </p:to>
                                    </p:set>
                                  </p:childTnLst>
                                </p:cTn>
                              </p:par>
                              <p:par>
                                <p:cTn id="9010" presetID="1" presetClass="exit" presetSubtype="0" fill="hold" nodeType="withEffect">
                                  <p:stCondLst>
                                    <p:cond delay="0"/>
                                  </p:stCondLst>
                                  <p:childTnLst>
                                    <p:set>
                                      <p:cBhvr>
                                        <p:cTn id="9011" dur="1" fill="hold">
                                          <p:stCondLst>
                                            <p:cond delay="0"/>
                                          </p:stCondLst>
                                        </p:cTn>
                                        <p:tgtEl>
                                          <p:spTgt spid="1025"/>
                                        </p:tgtEl>
                                        <p:attrNameLst>
                                          <p:attrName>style.visibility</p:attrName>
                                        </p:attrNameLst>
                                      </p:cBhvr>
                                      <p:to>
                                        <p:strVal val="hidden"/>
                                      </p:to>
                                    </p:set>
                                  </p:childTnLst>
                                </p:cTn>
                              </p:par>
                              <p:par>
                                <p:cTn id="9012" presetID="1" presetClass="exit" presetSubtype="0" fill="hold" nodeType="withEffect">
                                  <p:stCondLst>
                                    <p:cond delay="0"/>
                                  </p:stCondLst>
                                  <p:childTnLst>
                                    <p:set>
                                      <p:cBhvr>
                                        <p:cTn id="9013" dur="1" fill="hold">
                                          <p:stCondLst>
                                            <p:cond delay="0"/>
                                          </p:stCondLst>
                                        </p:cTn>
                                        <p:tgtEl>
                                          <p:spTgt spid="922"/>
                                        </p:tgtEl>
                                        <p:attrNameLst>
                                          <p:attrName>style.visibility</p:attrName>
                                        </p:attrNameLst>
                                      </p:cBhvr>
                                      <p:to>
                                        <p:strVal val="hidden"/>
                                      </p:to>
                                    </p:set>
                                  </p:childTnLst>
                                </p:cTn>
                              </p:par>
                              <p:par>
                                <p:cTn id="9014" presetID="1" presetClass="exit" presetSubtype="0" fill="hold" nodeType="withEffect">
                                  <p:stCondLst>
                                    <p:cond delay="0"/>
                                  </p:stCondLst>
                                  <p:childTnLst>
                                    <p:set>
                                      <p:cBhvr>
                                        <p:cTn id="9015" dur="1" fill="hold">
                                          <p:stCondLst>
                                            <p:cond delay="0"/>
                                          </p:stCondLst>
                                        </p:cTn>
                                        <p:tgtEl>
                                          <p:spTgt spid="923"/>
                                        </p:tgtEl>
                                        <p:attrNameLst>
                                          <p:attrName>style.visibility</p:attrName>
                                        </p:attrNameLst>
                                      </p:cBhvr>
                                      <p:to>
                                        <p:strVal val="hidden"/>
                                      </p:to>
                                    </p:set>
                                  </p:childTnLst>
                                </p:cTn>
                              </p:par>
                              <p:par>
                                <p:cTn id="9016" presetID="1" presetClass="exit" presetSubtype="0" fill="hold" nodeType="withEffect">
                                  <p:stCondLst>
                                    <p:cond delay="0"/>
                                  </p:stCondLst>
                                  <p:childTnLst>
                                    <p:set>
                                      <p:cBhvr>
                                        <p:cTn id="9017" dur="1" fill="hold">
                                          <p:stCondLst>
                                            <p:cond delay="0"/>
                                          </p:stCondLst>
                                        </p:cTn>
                                        <p:tgtEl>
                                          <p:spTgt spid="928"/>
                                        </p:tgtEl>
                                        <p:attrNameLst>
                                          <p:attrName>style.visibility</p:attrName>
                                        </p:attrNameLst>
                                      </p:cBhvr>
                                      <p:to>
                                        <p:strVal val="hidden"/>
                                      </p:to>
                                    </p:set>
                                  </p:childTnLst>
                                </p:cTn>
                              </p:par>
                              <p:par>
                                <p:cTn id="9018" presetID="1" presetClass="exit" presetSubtype="0" fill="hold" nodeType="withEffect">
                                  <p:stCondLst>
                                    <p:cond delay="0"/>
                                  </p:stCondLst>
                                  <p:childTnLst>
                                    <p:set>
                                      <p:cBhvr>
                                        <p:cTn id="9019" dur="1" fill="hold">
                                          <p:stCondLst>
                                            <p:cond delay="0"/>
                                          </p:stCondLst>
                                        </p:cTn>
                                        <p:tgtEl>
                                          <p:spTgt spid="1014"/>
                                        </p:tgtEl>
                                        <p:attrNameLst>
                                          <p:attrName>style.visibility</p:attrName>
                                        </p:attrNameLst>
                                      </p:cBhvr>
                                      <p:to>
                                        <p:strVal val="hidden"/>
                                      </p:to>
                                    </p:set>
                                  </p:childTnLst>
                                </p:cTn>
                              </p:par>
                              <p:par>
                                <p:cTn id="9020" presetID="1" presetClass="exit" presetSubtype="0" fill="hold" nodeType="withEffect">
                                  <p:stCondLst>
                                    <p:cond delay="0"/>
                                  </p:stCondLst>
                                  <p:childTnLst>
                                    <p:set>
                                      <p:cBhvr>
                                        <p:cTn id="9021" dur="1" fill="hold">
                                          <p:stCondLst>
                                            <p:cond delay="0"/>
                                          </p:stCondLst>
                                        </p:cTn>
                                        <p:tgtEl>
                                          <p:spTgt spid="1014"/>
                                        </p:tgtEl>
                                        <p:attrNameLst>
                                          <p:attrName>style.visibility</p:attrName>
                                        </p:attrNameLst>
                                      </p:cBhvr>
                                      <p:to>
                                        <p:strVal val="hidden"/>
                                      </p:to>
                                    </p:set>
                                  </p:childTnLst>
                                </p:cTn>
                              </p:par>
                              <p:par>
                                <p:cTn id="9022" presetID="1" presetClass="exit" presetSubtype="0" fill="hold" nodeType="withEffect">
                                  <p:stCondLst>
                                    <p:cond delay="0"/>
                                  </p:stCondLst>
                                  <p:childTnLst>
                                    <p:set>
                                      <p:cBhvr>
                                        <p:cTn id="9023" dur="1" fill="hold">
                                          <p:stCondLst>
                                            <p:cond delay="0"/>
                                          </p:stCondLst>
                                        </p:cTn>
                                        <p:tgtEl>
                                          <p:spTgt spid="1014"/>
                                        </p:tgtEl>
                                        <p:attrNameLst>
                                          <p:attrName>style.visibility</p:attrName>
                                        </p:attrNameLst>
                                      </p:cBhvr>
                                      <p:to>
                                        <p:strVal val="hidden"/>
                                      </p:to>
                                    </p:set>
                                  </p:childTnLst>
                                </p:cTn>
                              </p:par>
                              <p:par>
                                <p:cTn id="9024" presetID="1" presetClass="exit" presetSubtype="0" fill="hold" nodeType="withEffect">
                                  <p:stCondLst>
                                    <p:cond delay="0"/>
                                  </p:stCondLst>
                                  <p:childTnLst>
                                    <p:set>
                                      <p:cBhvr>
                                        <p:cTn id="9025" dur="1" fill="hold">
                                          <p:stCondLst>
                                            <p:cond delay="0"/>
                                          </p:stCondLst>
                                        </p:cTn>
                                        <p:tgtEl>
                                          <p:spTgt spid="1014"/>
                                        </p:tgtEl>
                                        <p:attrNameLst>
                                          <p:attrName>style.visibility</p:attrName>
                                        </p:attrNameLst>
                                      </p:cBhvr>
                                      <p:to>
                                        <p:strVal val="hidden"/>
                                      </p:to>
                                    </p:set>
                                  </p:childTnLst>
                                </p:cTn>
                              </p:par>
                              <p:par>
                                <p:cTn id="9026" presetID="1" presetClass="exit" presetSubtype="0" fill="hold" nodeType="withEffect">
                                  <p:stCondLst>
                                    <p:cond delay="0"/>
                                  </p:stCondLst>
                                  <p:childTnLst>
                                    <p:set>
                                      <p:cBhvr>
                                        <p:cTn id="9027" dur="1" fill="hold">
                                          <p:stCondLst>
                                            <p:cond delay="0"/>
                                          </p:stCondLst>
                                        </p:cTn>
                                        <p:tgtEl>
                                          <p:spTgt spid="1014"/>
                                        </p:tgtEl>
                                        <p:attrNameLst>
                                          <p:attrName>style.visibility</p:attrName>
                                        </p:attrNameLst>
                                      </p:cBhvr>
                                      <p:to>
                                        <p:strVal val="hidden"/>
                                      </p:to>
                                    </p:set>
                                  </p:childTnLst>
                                </p:cTn>
                              </p:par>
                              <p:par>
                                <p:cTn id="9028" presetID="1" presetClass="exit" presetSubtype="0" fill="hold" nodeType="withEffect">
                                  <p:stCondLst>
                                    <p:cond delay="0"/>
                                  </p:stCondLst>
                                  <p:childTnLst>
                                    <p:set>
                                      <p:cBhvr>
                                        <p:cTn id="9029" dur="1" fill="hold">
                                          <p:stCondLst>
                                            <p:cond delay="0"/>
                                          </p:stCondLst>
                                        </p:cTn>
                                        <p:tgtEl>
                                          <p:spTgt spid="930"/>
                                        </p:tgtEl>
                                        <p:attrNameLst>
                                          <p:attrName>style.visibility</p:attrName>
                                        </p:attrNameLst>
                                      </p:cBhvr>
                                      <p:to>
                                        <p:strVal val="hidden"/>
                                      </p:to>
                                    </p:set>
                                  </p:childTnLst>
                                </p:cTn>
                              </p:par>
                              <p:par>
                                <p:cTn id="9030" presetID="1" presetClass="exit" presetSubtype="0" fill="hold" nodeType="withEffect">
                                  <p:stCondLst>
                                    <p:cond delay="0"/>
                                  </p:stCondLst>
                                  <p:childTnLst>
                                    <p:set>
                                      <p:cBhvr>
                                        <p:cTn id="9031" dur="1" fill="hold">
                                          <p:stCondLst>
                                            <p:cond delay="0"/>
                                          </p:stCondLst>
                                        </p:cTn>
                                        <p:tgtEl>
                                          <p:spTgt spid="929"/>
                                        </p:tgtEl>
                                        <p:attrNameLst>
                                          <p:attrName>style.visibility</p:attrName>
                                        </p:attrNameLst>
                                      </p:cBhvr>
                                      <p:to>
                                        <p:strVal val="hidden"/>
                                      </p:to>
                                    </p:set>
                                  </p:childTnLst>
                                </p:cTn>
                              </p:par>
                              <p:par>
                                <p:cTn id="9032" presetID="1" presetClass="exit" presetSubtype="0" fill="hold" nodeType="withEffect">
                                  <p:stCondLst>
                                    <p:cond delay="0"/>
                                  </p:stCondLst>
                                  <p:childTnLst>
                                    <p:set>
                                      <p:cBhvr>
                                        <p:cTn id="9033" dur="1" fill="hold">
                                          <p:stCondLst>
                                            <p:cond delay="0"/>
                                          </p:stCondLst>
                                        </p:cTn>
                                        <p:tgtEl>
                                          <p:spTgt spid="932"/>
                                        </p:tgtEl>
                                        <p:attrNameLst>
                                          <p:attrName>style.visibility</p:attrName>
                                        </p:attrNameLst>
                                      </p:cBhvr>
                                      <p:to>
                                        <p:strVal val="hidden"/>
                                      </p:to>
                                    </p:set>
                                  </p:childTnLst>
                                </p:cTn>
                              </p:par>
                              <p:par>
                                <p:cTn id="9034" presetID="1" presetClass="exit" presetSubtype="0" fill="hold" nodeType="withEffect">
                                  <p:stCondLst>
                                    <p:cond delay="0"/>
                                  </p:stCondLst>
                                  <p:childTnLst>
                                    <p:set>
                                      <p:cBhvr>
                                        <p:cTn id="9035" dur="1" fill="hold">
                                          <p:stCondLst>
                                            <p:cond delay="0"/>
                                          </p:stCondLst>
                                        </p:cTn>
                                        <p:tgtEl>
                                          <p:spTgt spid="933"/>
                                        </p:tgtEl>
                                        <p:attrNameLst>
                                          <p:attrName>style.visibility</p:attrName>
                                        </p:attrNameLst>
                                      </p:cBhvr>
                                      <p:to>
                                        <p:strVal val="hidden"/>
                                      </p:to>
                                    </p:set>
                                  </p:childTnLst>
                                </p:cTn>
                              </p:par>
                              <p:par>
                                <p:cTn id="9036" presetID="1" presetClass="exit" presetSubtype="0" fill="hold" nodeType="withEffect">
                                  <p:stCondLst>
                                    <p:cond delay="0"/>
                                  </p:stCondLst>
                                  <p:childTnLst>
                                    <p:set>
                                      <p:cBhvr>
                                        <p:cTn id="9037" dur="1" fill="hold">
                                          <p:stCondLst>
                                            <p:cond delay="0"/>
                                          </p:stCondLst>
                                        </p:cTn>
                                        <p:tgtEl>
                                          <p:spTgt spid="938"/>
                                        </p:tgtEl>
                                        <p:attrNameLst>
                                          <p:attrName>style.visibility</p:attrName>
                                        </p:attrNameLst>
                                      </p:cBhvr>
                                      <p:to>
                                        <p:strVal val="hidden"/>
                                      </p:to>
                                    </p:set>
                                  </p:childTnLst>
                                </p:cTn>
                              </p:par>
                              <p:par>
                                <p:cTn id="9038" presetID="1" presetClass="exit" presetSubtype="0" fill="hold" nodeType="withEffect">
                                  <p:stCondLst>
                                    <p:cond delay="0"/>
                                  </p:stCondLst>
                                  <p:childTnLst>
                                    <p:set>
                                      <p:cBhvr>
                                        <p:cTn id="9039" dur="1" fill="hold">
                                          <p:stCondLst>
                                            <p:cond delay="0"/>
                                          </p:stCondLst>
                                        </p:cTn>
                                        <p:tgtEl>
                                          <p:spTgt spid="1015"/>
                                        </p:tgtEl>
                                        <p:attrNameLst>
                                          <p:attrName>style.visibility</p:attrName>
                                        </p:attrNameLst>
                                      </p:cBhvr>
                                      <p:to>
                                        <p:strVal val="hidden"/>
                                      </p:to>
                                    </p:set>
                                  </p:childTnLst>
                                </p:cTn>
                              </p:par>
                              <p:par>
                                <p:cTn id="9040" presetID="1" presetClass="exit" presetSubtype="0" fill="hold" nodeType="withEffect">
                                  <p:stCondLst>
                                    <p:cond delay="0"/>
                                  </p:stCondLst>
                                  <p:childTnLst>
                                    <p:set>
                                      <p:cBhvr>
                                        <p:cTn id="9041" dur="1" fill="hold">
                                          <p:stCondLst>
                                            <p:cond delay="0"/>
                                          </p:stCondLst>
                                        </p:cTn>
                                        <p:tgtEl>
                                          <p:spTgt spid="1015"/>
                                        </p:tgtEl>
                                        <p:attrNameLst>
                                          <p:attrName>style.visibility</p:attrName>
                                        </p:attrNameLst>
                                      </p:cBhvr>
                                      <p:to>
                                        <p:strVal val="hidden"/>
                                      </p:to>
                                    </p:set>
                                  </p:childTnLst>
                                </p:cTn>
                              </p:par>
                              <p:par>
                                <p:cTn id="9042" presetID="1" presetClass="exit" presetSubtype="0" fill="hold" nodeType="withEffect">
                                  <p:stCondLst>
                                    <p:cond delay="0"/>
                                  </p:stCondLst>
                                  <p:childTnLst>
                                    <p:set>
                                      <p:cBhvr>
                                        <p:cTn id="9043" dur="1" fill="hold">
                                          <p:stCondLst>
                                            <p:cond delay="0"/>
                                          </p:stCondLst>
                                        </p:cTn>
                                        <p:tgtEl>
                                          <p:spTgt spid="1015"/>
                                        </p:tgtEl>
                                        <p:attrNameLst>
                                          <p:attrName>style.visibility</p:attrName>
                                        </p:attrNameLst>
                                      </p:cBhvr>
                                      <p:to>
                                        <p:strVal val="hidden"/>
                                      </p:to>
                                    </p:set>
                                  </p:childTnLst>
                                </p:cTn>
                              </p:par>
                              <p:par>
                                <p:cTn id="9044" presetID="1" presetClass="exit" presetSubtype="0" fill="hold" nodeType="withEffect">
                                  <p:stCondLst>
                                    <p:cond delay="0"/>
                                  </p:stCondLst>
                                  <p:childTnLst>
                                    <p:set>
                                      <p:cBhvr>
                                        <p:cTn id="9045" dur="1" fill="hold">
                                          <p:stCondLst>
                                            <p:cond delay="0"/>
                                          </p:stCondLst>
                                        </p:cTn>
                                        <p:tgtEl>
                                          <p:spTgt spid="1015"/>
                                        </p:tgtEl>
                                        <p:attrNameLst>
                                          <p:attrName>style.visibility</p:attrName>
                                        </p:attrNameLst>
                                      </p:cBhvr>
                                      <p:to>
                                        <p:strVal val="hidden"/>
                                      </p:to>
                                    </p:set>
                                  </p:childTnLst>
                                </p:cTn>
                              </p:par>
                              <p:par>
                                <p:cTn id="9046" presetID="1" presetClass="exit" presetSubtype="0" fill="hold" nodeType="withEffect">
                                  <p:stCondLst>
                                    <p:cond delay="0"/>
                                  </p:stCondLst>
                                  <p:childTnLst>
                                    <p:set>
                                      <p:cBhvr>
                                        <p:cTn id="9047" dur="1" fill="hold">
                                          <p:stCondLst>
                                            <p:cond delay="0"/>
                                          </p:stCondLst>
                                        </p:cTn>
                                        <p:tgtEl>
                                          <p:spTgt spid="1015"/>
                                        </p:tgtEl>
                                        <p:attrNameLst>
                                          <p:attrName>style.visibility</p:attrName>
                                        </p:attrNameLst>
                                      </p:cBhvr>
                                      <p:to>
                                        <p:strVal val="hidden"/>
                                      </p:to>
                                    </p:set>
                                  </p:childTnLst>
                                </p:cTn>
                              </p:par>
                              <p:par>
                                <p:cTn id="9048" presetID="1" presetClass="exit" presetSubtype="0" fill="hold" nodeType="withEffect">
                                  <p:stCondLst>
                                    <p:cond delay="0"/>
                                  </p:stCondLst>
                                  <p:childTnLst>
                                    <p:set>
                                      <p:cBhvr>
                                        <p:cTn id="9049" dur="1" fill="hold">
                                          <p:stCondLst>
                                            <p:cond delay="0"/>
                                          </p:stCondLst>
                                        </p:cTn>
                                        <p:tgtEl>
                                          <p:spTgt spid="913"/>
                                        </p:tgtEl>
                                        <p:attrNameLst>
                                          <p:attrName>style.visibility</p:attrName>
                                        </p:attrNameLst>
                                      </p:cBhvr>
                                      <p:to>
                                        <p:strVal val="hidden"/>
                                      </p:to>
                                    </p:set>
                                  </p:childTnLst>
                                </p:cTn>
                              </p:par>
                              <p:par>
                                <p:cTn id="9050" presetID="1" presetClass="exit" presetSubtype="0" fill="hold" nodeType="withEffect">
                                  <p:stCondLst>
                                    <p:cond delay="0"/>
                                  </p:stCondLst>
                                  <p:childTnLst>
                                    <p:set>
                                      <p:cBhvr>
                                        <p:cTn id="9051" dur="1" fill="hold">
                                          <p:stCondLst>
                                            <p:cond delay="0"/>
                                          </p:stCondLst>
                                        </p:cTn>
                                        <p:tgtEl>
                                          <p:spTgt spid="912"/>
                                        </p:tgtEl>
                                        <p:attrNameLst>
                                          <p:attrName>style.visibility</p:attrName>
                                        </p:attrNameLst>
                                      </p:cBhvr>
                                      <p:to>
                                        <p:strVal val="hidden"/>
                                      </p:to>
                                    </p:set>
                                  </p:childTnLst>
                                </p:cTn>
                              </p:par>
                              <p:par>
                                <p:cTn id="9052" presetID="1" presetClass="exit" presetSubtype="0" fill="hold" nodeType="withEffect">
                                  <p:stCondLst>
                                    <p:cond delay="0"/>
                                  </p:stCondLst>
                                  <p:childTnLst>
                                    <p:set>
                                      <p:cBhvr>
                                        <p:cTn id="9053" dur="1" fill="hold">
                                          <p:stCondLst>
                                            <p:cond delay="0"/>
                                          </p:stCondLst>
                                        </p:cTn>
                                        <p:tgtEl>
                                          <p:spTgt spid="915"/>
                                        </p:tgtEl>
                                        <p:attrNameLst>
                                          <p:attrName>style.visibility</p:attrName>
                                        </p:attrNameLst>
                                      </p:cBhvr>
                                      <p:to>
                                        <p:strVal val="hidden"/>
                                      </p:to>
                                    </p:set>
                                  </p:childTnLst>
                                </p:cTn>
                              </p:par>
                              <p:par>
                                <p:cTn id="9054" presetID="1" presetClass="exit" presetSubtype="0" fill="hold" nodeType="withEffect">
                                  <p:stCondLst>
                                    <p:cond delay="0"/>
                                  </p:stCondLst>
                                  <p:childTnLst>
                                    <p:set>
                                      <p:cBhvr>
                                        <p:cTn id="9055" dur="1" fill="hold">
                                          <p:stCondLst>
                                            <p:cond delay="0"/>
                                          </p:stCondLst>
                                        </p:cTn>
                                        <p:tgtEl>
                                          <p:spTgt spid="916"/>
                                        </p:tgtEl>
                                        <p:attrNameLst>
                                          <p:attrName>style.visibility</p:attrName>
                                        </p:attrNameLst>
                                      </p:cBhvr>
                                      <p:to>
                                        <p:strVal val="hidden"/>
                                      </p:to>
                                    </p:set>
                                  </p:childTnLst>
                                </p:cTn>
                              </p:par>
                              <p:par>
                                <p:cTn id="9056" presetID="1" presetClass="exit" presetSubtype="0" fill="hold" nodeType="withEffect">
                                  <p:stCondLst>
                                    <p:cond delay="0"/>
                                  </p:stCondLst>
                                  <p:childTnLst>
                                    <p:set>
                                      <p:cBhvr>
                                        <p:cTn id="9057" dur="1" fill="hold">
                                          <p:stCondLst>
                                            <p:cond delay="0"/>
                                          </p:stCondLst>
                                        </p:cTn>
                                        <p:tgtEl>
                                          <p:spTgt spid="1024"/>
                                        </p:tgtEl>
                                        <p:attrNameLst>
                                          <p:attrName>style.visibility</p:attrName>
                                        </p:attrNameLst>
                                      </p:cBhvr>
                                      <p:to>
                                        <p:strVal val="hidden"/>
                                      </p:to>
                                    </p:set>
                                  </p:childTnLst>
                                </p:cTn>
                              </p:par>
                              <p:par>
                                <p:cTn id="9058" presetID="1" presetClass="exit" presetSubtype="0" fill="hold" nodeType="withEffect">
                                  <p:stCondLst>
                                    <p:cond delay="0"/>
                                  </p:stCondLst>
                                  <p:childTnLst>
                                    <p:set>
                                      <p:cBhvr>
                                        <p:cTn id="9059" dur="1" fill="hold">
                                          <p:stCondLst>
                                            <p:cond delay="0"/>
                                          </p:stCondLst>
                                        </p:cTn>
                                        <p:tgtEl>
                                          <p:spTgt spid="1013"/>
                                        </p:tgtEl>
                                        <p:attrNameLst>
                                          <p:attrName>style.visibility</p:attrName>
                                        </p:attrNameLst>
                                      </p:cBhvr>
                                      <p:to>
                                        <p:strVal val="hidden"/>
                                      </p:to>
                                    </p:set>
                                  </p:childTnLst>
                                </p:cTn>
                              </p:par>
                              <p:par>
                                <p:cTn id="9060" presetID="1" presetClass="exit" presetSubtype="0" fill="hold" nodeType="withEffect">
                                  <p:stCondLst>
                                    <p:cond delay="0"/>
                                  </p:stCondLst>
                                  <p:childTnLst>
                                    <p:set>
                                      <p:cBhvr>
                                        <p:cTn id="9061" dur="1" fill="hold">
                                          <p:stCondLst>
                                            <p:cond delay="0"/>
                                          </p:stCondLst>
                                        </p:cTn>
                                        <p:tgtEl>
                                          <p:spTgt spid="1013"/>
                                        </p:tgtEl>
                                        <p:attrNameLst>
                                          <p:attrName>style.visibility</p:attrName>
                                        </p:attrNameLst>
                                      </p:cBhvr>
                                      <p:to>
                                        <p:strVal val="hidden"/>
                                      </p:to>
                                    </p:set>
                                  </p:childTnLst>
                                </p:cTn>
                              </p:par>
                              <p:par>
                                <p:cTn id="9062" presetID="1" presetClass="exit" presetSubtype="0" fill="hold" nodeType="withEffect">
                                  <p:stCondLst>
                                    <p:cond delay="0"/>
                                  </p:stCondLst>
                                  <p:childTnLst>
                                    <p:set>
                                      <p:cBhvr>
                                        <p:cTn id="9063" dur="1" fill="hold">
                                          <p:stCondLst>
                                            <p:cond delay="0"/>
                                          </p:stCondLst>
                                        </p:cTn>
                                        <p:tgtEl>
                                          <p:spTgt spid="1013"/>
                                        </p:tgtEl>
                                        <p:attrNameLst>
                                          <p:attrName>style.visibility</p:attrName>
                                        </p:attrNameLst>
                                      </p:cBhvr>
                                      <p:to>
                                        <p:strVal val="hidden"/>
                                      </p:to>
                                    </p:set>
                                  </p:childTnLst>
                                </p:cTn>
                              </p:par>
                              <p:par>
                                <p:cTn id="9064" presetID="1" presetClass="exit" presetSubtype="0" fill="hold" nodeType="withEffect">
                                  <p:stCondLst>
                                    <p:cond delay="0"/>
                                  </p:stCondLst>
                                  <p:childTnLst>
                                    <p:set>
                                      <p:cBhvr>
                                        <p:cTn id="9065" dur="1" fill="hold">
                                          <p:stCondLst>
                                            <p:cond delay="0"/>
                                          </p:stCondLst>
                                        </p:cTn>
                                        <p:tgtEl>
                                          <p:spTgt spid="1013"/>
                                        </p:tgtEl>
                                        <p:attrNameLst>
                                          <p:attrName>style.visibility</p:attrName>
                                        </p:attrNameLst>
                                      </p:cBhvr>
                                      <p:to>
                                        <p:strVal val="hidden"/>
                                      </p:to>
                                    </p:set>
                                  </p:childTnLst>
                                </p:cTn>
                              </p:par>
                              <p:par>
                                <p:cTn id="9066" presetID="1" presetClass="exit" presetSubtype="0" fill="hold" nodeType="withEffect">
                                  <p:stCondLst>
                                    <p:cond delay="0"/>
                                  </p:stCondLst>
                                  <p:childTnLst>
                                    <p:set>
                                      <p:cBhvr>
                                        <p:cTn id="9067" dur="1" fill="hold">
                                          <p:stCondLst>
                                            <p:cond delay="0"/>
                                          </p:stCondLst>
                                        </p:cTn>
                                        <p:tgtEl>
                                          <p:spTgt spid="1013"/>
                                        </p:tgtEl>
                                        <p:attrNameLst>
                                          <p:attrName>style.visibility</p:attrName>
                                        </p:attrNameLst>
                                      </p:cBhvr>
                                      <p:to>
                                        <p:strVal val="hidden"/>
                                      </p:to>
                                    </p:set>
                                  </p:childTnLst>
                                </p:cTn>
                              </p:par>
                              <p:par>
                                <p:cTn id="9068" presetID="1" presetClass="exit" presetSubtype="0" fill="hold" nodeType="withEffect">
                                  <p:stCondLst>
                                    <p:cond delay="0"/>
                                  </p:stCondLst>
                                  <p:childTnLst>
                                    <p:set>
                                      <p:cBhvr>
                                        <p:cTn id="9069" dur="1" fill="hold">
                                          <p:stCondLst>
                                            <p:cond delay="0"/>
                                          </p:stCondLst>
                                        </p:cTn>
                                        <p:tgtEl>
                                          <p:spTgt spid="941"/>
                                        </p:tgtEl>
                                        <p:attrNameLst>
                                          <p:attrName>style.visibility</p:attrName>
                                        </p:attrNameLst>
                                      </p:cBhvr>
                                      <p:to>
                                        <p:strVal val="hidden"/>
                                      </p:to>
                                    </p:set>
                                  </p:childTnLst>
                                </p:cTn>
                              </p:par>
                              <p:par>
                                <p:cTn id="9070" presetID="1" presetClass="exit" presetSubtype="0" fill="hold" nodeType="withEffect">
                                  <p:stCondLst>
                                    <p:cond delay="0"/>
                                  </p:stCondLst>
                                  <p:childTnLst>
                                    <p:set>
                                      <p:cBhvr>
                                        <p:cTn id="9071" dur="1" fill="hold">
                                          <p:stCondLst>
                                            <p:cond delay="0"/>
                                          </p:stCondLst>
                                        </p:cTn>
                                        <p:tgtEl>
                                          <p:spTgt spid="940"/>
                                        </p:tgtEl>
                                        <p:attrNameLst>
                                          <p:attrName>style.visibility</p:attrName>
                                        </p:attrNameLst>
                                      </p:cBhvr>
                                      <p:to>
                                        <p:strVal val="hidden"/>
                                      </p:to>
                                    </p:set>
                                  </p:childTnLst>
                                </p:cTn>
                              </p:par>
                              <p:par>
                                <p:cTn id="9072" presetID="1" presetClass="exit" presetSubtype="0" fill="hold" nodeType="withEffect">
                                  <p:stCondLst>
                                    <p:cond delay="0"/>
                                  </p:stCondLst>
                                  <p:childTnLst>
                                    <p:set>
                                      <p:cBhvr>
                                        <p:cTn id="9073" dur="1" fill="hold">
                                          <p:stCondLst>
                                            <p:cond delay="0"/>
                                          </p:stCondLst>
                                        </p:cTn>
                                        <p:tgtEl>
                                          <p:spTgt spid="939"/>
                                        </p:tgtEl>
                                        <p:attrNameLst>
                                          <p:attrName>style.visibility</p:attrName>
                                        </p:attrNameLst>
                                      </p:cBhvr>
                                      <p:to>
                                        <p:strVal val="hidden"/>
                                      </p:to>
                                    </p:set>
                                  </p:childTnLst>
                                </p:cTn>
                              </p:par>
                              <p:par>
                                <p:cTn id="9074" presetID="1" presetClass="exit" presetSubtype="0" fill="hold" nodeType="withEffect">
                                  <p:stCondLst>
                                    <p:cond delay="0"/>
                                  </p:stCondLst>
                                  <p:childTnLst>
                                    <p:set>
                                      <p:cBhvr>
                                        <p:cTn id="9075" dur="1" fill="hold">
                                          <p:stCondLst>
                                            <p:cond delay="0"/>
                                          </p:stCondLst>
                                        </p:cTn>
                                        <p:tgtEl>
                                          <p:spTgt spid="943"/>
                                        </p:tgtEl>
                                        <p:attrNameLst>
                                          <p:attrName>style.visibility</p:attrName>
                                        </p:attrNameLst>
                                      </p:cBhvr>
                                      <p:to>
                                        <p:strVal val="hidden"/>
                                      </p:to>
                                    </p:set>
                                  </p:childTnLst>
                                </p:cTn>
                              </p:par>
                              <p:par>
                                <p:cTn id="9076" presetID="1" presetClass="exit" presetSubtype="0" fill="hold" nodeType="withEffect">
                                  <p:stCondLst>
                                    <p:cond delay="0"/>
                                  </p:stCondLst>
                                  <p:childTnLst>
                                    <p:set>
                                      <p:cBhvr>
                                        <p:cTn id="9077" dur="1" fill="hold">
                                          <p:stCondLst>
                                            <p:cond delay="0"/>
                                          </p:stCondLst>
                                        </p:cTn>
                                        <p:tgtEl>
                                          <p:spTgt spid="948"/>
                                        </p:tgtEl>
                                        <p:attrNameLst>
                                          <p:attrName>style.visibility</p:attrName>
                                        </p:attrNameLst>
                                      </p:cBhvr>
                                      <p:to>
                                        <p:strVal val="hidden"/>
                                      </p:to>
                                    </p:set>
                                  </p:childTnLst>
                                </p:cTn>
                              </p:par>
                              <p:par>
                                <p:cTn id="9078" presetID="1" presetClass="exit" presetSubtype="0" fill="hold" nodeType="withEffect">
                                  <p:stCondLst>
                                    <p:cond delay="0"/>
                                  </p:stCondLst>
                                  <p:childTnLst>
                                    <p:set>
                                      <p:cBhvr>
                                        <p:cTn id="9079" dur="1" fill="hold">
                                          <p:stCondLst>
                                            <p:cond delay="0"/>
                                          </p:stCondLst>
                                        </p:cTn>
                                        <p:tgtEl>
                                          <p:spTgt spid="1016"/>
                                        </p:tgtEl>
                                        <p:attrNameLst>
                                          <p:attrName>style.visibility</p:attrName>
                                        </p:attrNameLst>
                                      </p:cBhvr>
                                      <p:to>
                                        <p:strVal val="hidden"/>
                                      </p:to>
                                    </p:set>
                                  </p:childTnLst>
                                </p:cTn>
                              </p:par>
                              <p:par>
                                <p:cTn id="9080" presetID="1" presetClass="exit" presetSubtype="0" fill="hold" nodeType="withEffect">
                                  <p:stCondLst>
                                    <p:cond delay="0"/>
                                  </p:stCondLst>
                                  <p:childTnLst>
                                    <p:set>
                                      <p:cBhvr>
                                        <p:cTn id="9081" dur="1" fill="hold">
                                          <p:stCondLst>
                                            <p:cond delay="0"/>
                                          </p:stCondLst>
                                        </p:cTn>
                                        <p:tgtEl>
                                          <p:spTgt spid="1016"/>
                                        </p:tgtEl>
                                        <p:attrNameLst>
                                          <p:attrName>style.visibility</p:attrName>
                                        </p:attrNameLst>
                                      </p:cBhvr>
                                      <p:to>
                                        <p:strVal val="hidden"/>
                                      </p:to>
                                    </p:set>
                                  </p:childTnLst>
                                </p:cTn>
                              </p:par>
                              <p:par>
                                <p:cTn id="9082" presetID="1" presetClass="exit" presetSubtype="0" fill="hold" nodeType="withEffect">
                                  <p:stCondLst>
                                    <p:cond delay="0"/>
                                  </p:stCondLst>
                                  <p:childTnLst>
                                    <p:set>
                                      <p:cBhvr>
                                        <p:cTn id="9083" dur="1" fill="hold">
                                          <p:stCondLst>
                                            <p:cond delay="0"/>
                                          </p:stCondLst>
                                        </p:cTn>
                                        <p:tgtEl>
                                          <p:spTgt spid="1016"/>
                                        </p:tgtEl>
                                        <p:attrNameLst>
                                          <p:attrName>style.visibility</p:attrName>
                                        </p:attrNameLst>
                                      </p:cBhvr>
                                      <p:to>
                                        <p:strVal val="hidden"/>
                                      </p:to>
                                    </p:set>
                                  </p:childTnLst>
                                </p:cTn>
                              </p:par>
                              <p:par>
                                <p:cTn id="9084" presetID="1" presetClass="exit" presetSubtype="0" fill="hold" nodeType="withEffect">
                                  <p:stCondLst>
                                    <p:cond delay="0"/>
                                  </p:stCondLst>
                                  <p:childTnLst>
                                    <p:set>
                                      <p:cBhvr>
                                        <p:cTn id="9085" dur="1" fill="hold">
                                          <p:stCondLst>
                                            <p:cond delay="0"/>
                                          </p:stCondLst>
                                        </p:cTn>
                                        <p:tgtEl>
                                          <p:spTgt spid="1016"/>
                                        </p:tgtEl>
                                        <p:attrNameLst>
                                          <p:attrName>style.visibility</p:attrName>
                                        </p:attrNameLst>
                                      </p:cBhvr>
                                      <p:to>
                                        <p:strVal val="hidden"/>
                                      </p:to>
                                    </p:set>
                                  </p:childTnLst>
                                </p:cTn>
                              </p:par>
                              <p:par>
                                <p:cTn id="9086" presetID="1" presetClass="exit" presetSubtype="0" fill="hold" nodeType="withEffect">
                                  <p:stCondLst>
                                    <p:cond delay="0"/>
                                  </p:stCondLst>
                                  <p:childTnLst>
                                    <p:set>
                                      <p:cBhvr>
                                        <p:cTn id="9087" dur="1" fill="hold">
                                          <p:stCondLst>
                                            <p:cond delay="0"/>
                                          </p:stCondLst>
                                        </p:cTn>
                                        <p:tgtEl>
                                          <p:spTgt spid="1016"/>
                                        </p:tgtEl>
                                        <p:attrNameLst>
                                          <p:attrName>style.visibility</p:attrName>
                                        </p:attrNameLst>
                                      </p:cBhvr>
                                      <p:to>
                                        <p:strVal val="hidden"/>
                                      </p:to>
                                    </p:set>
                                  </p:childTnLst>
                                </p:cTn>
                              </p:par>
                              <p:par>
                                <p:cTn id="9088" presetID="1" presetClass="exit" presetSubtype="0" fill="hold" nodeType="withEffect">
                                  <p:stCondLst>
                                    <p:cond delay="0"/>
                                  </p:stCondLst>
                                  <p:childTnLst>
                                    <p:set>
                                      <p:cBhvr>
                                        <p:cTn id="9089" dur="1" fill="hold">
                                          <p:stCondLst>
                                            <p:cond delay="0"/>
                                          </p:stCondLst>
                                        </p:cTn>
                                        <p:tgtEl>
                                          <p:spTgt spid="951"/>
                                        </p:tgtEl>
                                        <p:attrNameLst>
                                          <p:attrName>style.visibility</p:attrName>
                                        </p:attrNameLst>
                                      </p:cBhvr>
                                      <p:to>
                                        <p:strVal val="hidden"/>
                                      </p:to>
                                    </p:set>
                                  </p:childTnLst>
                                </p:cTn>
                              </p:par>
                              <p:par>
                                <p:cTn id="9090" presetID="1" presetClass="exit" presetSubtype="0" fill="hold" nodeType="withEffect">
                                  <p:stCondLst>
                                    <p:cond delay="0"/>
                                  </p:stCondLst>
                                  <p:childTnLst>
                                    <p:set>
                                      <p:cBhvr>
                                        <p:cTn id="9091" dur="1" fill="hold">
                                          <p:stCondLst>
                                            <p:cond delay="0"/>
                                          </p:stCondLst>
                                        </p:cTn>
                                        <p:tgtEl>
                                          <p:spTgt spid="950"/>
                                        </p:tgtEl>
                                        <p:attrNameLst>
                                          <p:attrName>style.visibility</p:attrName>
                                        </p:attrNameLst>
                                      </p:cBhvr>
                                      <p:to>
                                        <p:strVal val="hidden"/>
                                      </p:to>
                                    </p:set>
                                  </p:childTnLst>
                                </p:cTn>
                              </p:par>
                              <p:par>
                                <p:cTn id="9092" presetID="1" presetClass="exit" presetSubtype="0" fill="hold" nodeType="withEffect">
                                  <p:stCondLst>
                                    <p:cond delay="0"/>
                                  </p:stCondLst>
                                  <p:childTnLst>
                                    <p:set>
                                      <p:cBhvr>
                                        <p:cTn id="9093" dur="1" fill="hold">
                                          <p:stCondLst>
                                            <p:cond delay="0"/>
                                          </p:stCondLst>
                                        </p:cTn>
                                        <p:tgtEl>
                                          <p:spTgt spid="949"/>
                                        </p:tgtEl>
                                        <p:attrNameLst>
                                          <p:attrName>style.visibility</p:attrName>
                                        </p:attrNameLst>
                                      </p:cBhvr>
                                      <p:to>
                                        <p:strVal val="hidden"/>
                                      </p:to>
                                    </p:set>
                                  </p:childTnLst>
                                </p:cTn>
                              </p:par>
                              <p:par>
                                <p:cTn id="9094" presetID="1" presetClass="exit" presetSubtype="0" fill="hold" nodeType="withEffect">
                                  <p:stCondLst>
                                    <p:cond delay="0"/>
                                  </p:stCondLst>
                                  <p:childTnLst>
                                    <p:set>
                                      <p:cBhvr>
                                        <p:cTn id="9095" dur="1" fill="hold">
                                          <p:stCondLst>
                                            <p:cond delay="0"/>
                                          </p:stCondLst>
                                        </p:cTn>
                                        <p:tgtEl>
                                          <p:spTgt spid="953"/>
                                        </p:tgtEl>
                                        <p:attrNameLst>
                                          <p:attrName>style.visibility</p:attrName>
                                        </p:attrNameLst>
                                      </p:cBhvr>
                                      <p:to>
                                        <p:strVal val="hidden"/>
                                      </p:to>
                                    </p:set>
                                  </p:childTnLst>
                                </p:cTn>
                              </p:par>
                              <p:par>
                                <p:cTn id="9096" presetID="1" presetClass="exit" presetSubtype="0" fill="hold" nodeType="withEffect">
                                  <p:stCondLst>
                                    <p:cond delay="0"/>
                                  </p:stCondLst>
                                  <p:childTnLst>
                                    <p:set>
                                      <p:cBhvr>
                                        <p:cTn id="9097" dur="1" fill="hold">
                                          <p:stCondLst>
                                            <p:cond delay="0"/>
                                          </p:stCondLst>
                                        </p:cTn>
                                        <p:tgtEl>
                                          <p:spTgt spid="958"/>
                                        </p:tgtEl>
                                        <p:attrNameLst>
                                          <p:attrName>style.visibility</p:attrName>
                                        </p:attrNameLst>
                                      </p:cBhvr>
                                      <p:to>
                                        <p:strVal val="hidden"/>
                                      </p:to>
                                    </p:set>
                                  </p:childTnLst>
                                </p:cTn>
                              </p:par>
                              <p:par>
                                <p:cTn id="9098" presetID="1" presetClass="exit" presetSubtype="0" fill="hold" nodeType="withEffect">
                                  <p:stCondLst>
                                    <p:cond delay="0"/>
                                  </p:stCondLst>
                                  <p:childTnLst>
                                    <p:set>
                                      <p:cBhvr>
                                        <p:cTn id="9099" dur="1" fill="hold">
                                          <p:stCondLst>
                                            <p:cond delay="0"/>
                                          </p:stCondLst>
                                        </p:cTn>
                                        <p:tgtEl>
                                          <p:spTgt spid="1017"/>
                                        </p:tgtEl>
                                        <p:attrNameLst>
                                          <p:attrName>style.visibility</p:attrName>
                                        </p:attrNameLst>
                                      </p:cBhvr>
                                      <p:to>
                                        <p:strVal val="hidden"/>
                                      </p:to>
                                    </p:set>
                                  </p:childTnLst>
                                </p:cTn>
                              </p:par>
                              <p:par>
                                <p:cTn id="9100" presetID="1" presetClass="exit" presetSubtype="0" fill="hold" nodeType="withEffect">
                                  <p:stCondLst>
                                    <p:cond delay="0"/>
                                  </p:stCondLst>
                                  <p:childTnLst>
                                    <p:set>
                                      <p:cBhvr>
                                        <p:cTn id="9101" dur="1" fill="hold">
                                          <p:stCondLst>
                                            <p:cond delay="0"/>
                                          </p:stCondLst>
                                        </p:cTn>
                                        <p:tgtEl>
                                          <p:spTgt spid="1017"/>
                                        </p:tgtEl>
                                        <p:attrNameLst>
                                          <p:attrName>style.visibility</p:attrName>
                                        </p:attrNameLst>
                                      </p:cBhvr>
                                      <p:to>
                                        <p:strVal val="hidden"/>
                                      </p:to>
                                    </p:set>
                                  </p:childTnLst>
                                </p:cTn>
                              </p:par>
                              <p:par>
                                <p:cTn id="9102" presetID="1" presetClass="exit" presetSubtype="0" fill="hold" nodeType="withEffect">
                                  <p:stCondLst>
                                    <p:cond delay="0"/>
                                  </p:stCondLst>
                                  <p:childTnLst>
                                    <p:set>
                                      <p:cBhvr>
                                        <p:cTn id="9103" dur="1" fill="hold">
                                          <p:stCondLst>
                                            <p:cond delay="0"/>
                                          </p:stCondLst>
                                        </p:cTn>
                                        <p:tgtEl>
                                          <p:spTgt spid="1017"/>
                                        </p:tgtEl>
                                        <p:attrNameLst>
                                          <p:attrName>style.visibility</p:attrName>
                                        </p:attrNameLst>
                                      </p:cBhvr>
                                      <p:to>
                                        <p:strVal val="hidden"/>
                                      </p:to>
                                    </p:set>
                                  </p:childTnLst>
                                </p:cTn>
                              </p:par>
                              <p:par>
                                <p:cTn id="9104" presetID="1" presetClass="exit" presetSubtype="0" fill="hold" nodeType="withEffect">
                                  <p:stCondLst>
                                    <p:cond delay="0"/>
                                  </p:stCondLst>
                                  <p:childTnLst>
                                    <p:set>
                                      <p:cBhvr>
                                        <p:cTn id="9105" dur="1" fill="hold">
                                          <p:stCondLst>
                                            <p:cond delay="0"/>
                                          </p:stCondLst>
                                        </p:cTn>
                                        <p:tgtEl>
                                          <p:spTgt spid="1017"/>
                                        </p:tgtEl>
                                        <p:attrNameLst>
                                          <p:attrName>style.visibility</p:attrName>
                                        </p:attrNameLst>
                                      </p:cBhvr>
                                      <p:to>
                                        <p:strVal val="hidden"/>
                                      </p:to>
                                    </p:set>
                                  </p:childTnLst>
                                </p:cTn>
                              </p:par>
                              <p:par>
                                <p:cTn id="9106" presetID="1" presetClass="exit" presetSubtype="0" fill="hold" nodeType="withEffect">
                                  <p:stCondLst>
                                    <p:cond delay="0"/>
                                  </p:stCondLst>
                                  <p:childTnLst>
                                    <p:set>
                                      <p:cBhvr>
                                        <p:cTn id="9107" dur="1" fill="hold">
                                          <p:stCondLst>
                                            <p:cond delay="0"/>
                                          </p:stCondLst>
                                        </p:cTn>
                                        <p:tgtEl>
                                          <p:spTgt spid="1017"/>
                                        </p:tgtEl>
                                        <p:attrNameLst>
                                          <p:attrName>style.visibility</p:attrName>
                                        </p:attrNameLst>
                                      </p:cBhvr>
                                      <p:to>
                                        <p:strVal val="hidden"/>
                                      </p:to>
                                    </p:set>
                                  </p:childTnLst>
                                </p:cTn>
                              </p:par>
                              <p:par>
                                <p:cTn id="9108" presetID="1" presetClass="exit" presetSubtype="0" fill="hold" nodeType="withEffect">
                                  <p:stCondLst>
                                    <p:cond delay="0"/>
                                  </p:stCondLst>
                                  <p:childTnLst>
                                    <p:set>
                                      <p:cBhvr>
                                        <p:cTn id="9109" dur="1" fill="hold">
                                          <p:stCondLst>
                                            <p:cond delay="0"/>
                                          </p:stCondLst>
                                        </p:cTn>
                                        <p:tgtEl>
                                          <p:spTgt spid="960"/>
                                        </p:tgtEl>
                                        <p:attrNameLst>
                                          <p:attrName>style.visibility</p:attrName>
                                        </p:attrNameLst>
                                      </p:cBhvr>
                                      <p:to>
                                        <p:strVal val="hidden"/>
                                      </p:to>
                                    </p:set>
                                  </p:childTnLst>
                                </p:cTn>
                              </p:par>
                              <p:par>
                                <p:cTn id="9110" presetID="1" presetClass="exit" presetSubtype="0" fill="hold" nodeType="withEffect">
                                  <p:stCondLst>
                                    <p:cond delay="0"/>
                                  </p:stCondLst>
                                  <p:childTnLst>
                                    <p:set>
                                      <p:cBhvr>
                                        <p:cTn id="9111" dur="1" fill="hold">
                                          <p:stCondLst>
                                            <p:cond delay="0"/>
                                          </p:stCondLst>
                                        </p:cTn>
                                        <p:tgtEl>
                                          <p:spTgt spid="959"/>
                                        </p:tgtEl>
                                        <p:attrNameLst>
                                          <p:attrName>style.visibility</p:attrName>
                                        </p:attrNameLst>
                                      </p:cBhvr>
                                      <p:to>
                                        <p:strVal val="hidden"/>
                                      </p:to>
                                    </p:set>
                                  </p:childTnLst>
                                </p:cTn>
                              </p:par>
                              <p:par>
                                <p:cTn id="9112" presetID="1" presetClass="exit" presetSubtype="0" fill="hold" nodeType="withEffect">
                                  <p:stCondLst>
                                    <p:cond delay="0"/>
                                  </p:stCondLst>
                                  <p:childTnLst>
                                    <p:set>
                                      <p:cBhvr>
                                        <p:cTn id="9113" dur="1" fill="hold">
                                          <p:stCondLst>
                                            <p:cond delay="0"/>
                                          </p:stCondLst>
                                        </p:cTn>
                                        <p:tgtEl>
                                          <p:spTgt spid="803"/>
                                        </p:tgtEl>
                                        <p:attrNameLst>
                                          <p:attrName>style.visibility</p:attrName>
                                        </p:attrNameLst>
                                      </p:cBhvr>
                                      <p:to>
                                        <p:strVal val="hidden"/>
                                      </p:to>
                                    </p:set>
                                  </p:childTnLst>
                                </p:cTn>
                              </p:par>
                              <p:par>
                                <p:cTn id="9114" presetID="1" presetClass="exit" presetSubtype="0" fill="hold" nodeType="withEffect">
                                  <p:stCondLst>
                                    <p:cond delay="0"/>
                                  </p:stCondLst>
                                  <p:childTnLst>
                                    <p:set>
                                      <p:cBhvr>
                                        <p:cTn id="9115" dur="1" fill="hold">
                                          <p:stCondLst>
                                            <p:cond delay="0"/>
                                          </p:stCondLst>
                                        </p:cTn>
                                        <p:tgtEl>
                                          <p:spTgt spid="962"/>
                                        </p:tgtEl>
                                        <p:attrNameLst>
                                          <p:attrName>style.visibility</p:attrName>
                                        </p:attrNameLst>
                                      </p:cBhvr>
                                      <p:to>
                                        <p:strVal val="hidden"/>
                                      </p:to>
                                    </p:set>
                                  </p:childTnLst>
                                </p:cTn>
                              </p:par>
                              <p:par>
                                <p:cTn id="9116" presetID="1" presetClass="exit" presetSubtype="0" fill="hold" nodeType="withEffect">
                                  <p:stCondLst>
                                    <p:cond delay="0"/>
                                  </p:stCondLst>
                                  <p:childTnLst>
                                    <p:set>
                                      <p:cBhvr>
                                        <p:cTn id="9117" dur="1" fill="hold">
                                          <p:stCondLst>
                                            <p:cond delay="0"/>
                                          </p:stCondLst>
                                        </p:cTn>
                                        <p:tgtEl>
                                          <p:spTgt spid="967"/>
                                        </p:tgtEl>
                                        <p:attrNameLst>
                                          <p:attrName>style.visibility</p:attrName>
                                        </p:attrNameLst>
                                      </p:cBhvr>
                                      <p:to>
                                        <p:strVal val="hidden"/>
                                      </p:to>
                                    </p:set>
                                  </p:childTnLst>
                                </p:cTn>
                              </p:par>
                              <p:par>
                                <p:cTn id="9118" presetID="1" presetClass="exit" presetSubtype="0" fill="hold" nodeType="withEffect">
                                  <p:stCondLst>
                                    <p:cond delay="0"/>
                                  </p:stCondLst>
                                  <p:childTnLst>
                                    <p:set>
                                      <p:cBhvr>
                                        <p:cTn id="9119" dur="1" fill="hold">
                                          <p:stCondLst>
                                            <p:cond delay="0"/>
                                          </p:stCondLst>
                                        </p:cTn>
                                        <p:tgtEl>
                                          <p:spTgt spid="1018"/>
                                        </p:tgtEl>
                                        <p:attrNameLst>
                                          <p:attrName>style.visibility</p:attrName>
                                        </p:attrNameLst>
                                      </p:cBhvr>
                                      <p:to>
                                        <p:strVal val="hidden"/>
                                      </p:to>
                                    </p:set>
                                  </p:childTnLst>
                                </p:cTn>
                              </p:par>
                              <p:par>
                                <p:cTn id="9120" presetID="1" presetClass="exit" presetSubtype="0" fill="hold" nodeType="withEffect">
                                  <p:stCondLst>
                                    <p:cond delay="0"/>
                                  </p:stCondLst>
                                  <p:childTnLst>
                                    <p:set>
                                      <p:cBhvr>
                                        <p:cTn id="9121" dur="1" fill="hold">
                                          <p:stCondLst>
                                            <p:cond delay="0"/>
                                          </p:stCondLst>
                                        </p:cTn>
                                        <p:tgtEl>
                                          <p:spTgt spid="1018"/>
                                        </p:tgtEl>
                                        <p:attrNameLst>
                                          <p:attrName>style.visibility</p:attrName>
                                        </p:attrNameLst>
                                      </p:cBhvr>
                                      <p:to>
                                        <p:strVal val="hidden"/>
                                      </p:to>
                                    </p:set>
                                  </p:childTnLst>
                                </p:cTn>
                              </p:par>
                              <p:par>
                                <p:cTn id="9122" presetID="1" presetClass="exit" presetSubtype="0" fill="hold" nodeType="withEffect">
                                  <p:stCondLst>
                                    <p:cond delay="0"/>
                                  </p:stCondLst>
                                  <p:childTnLst>
                                    <p:set>
                                      <p:cBhvr>
                                        <p:cTn id="9123" dur="1" fill="hold">
                                          <p:stCondLst>
                                            <p:cond delay="0"/>
                                          </p:stCondLst>
                                        </p:cTn>
                                        <p:tgtEl>
                                          <p:spTgt spid="1018"/>
                                        </p:tgtEl>
                                        <p:attrNameLst>
                                          <p:attrName>style.visibility</p:attrName>
                                        </p:attrNameLst>
                                      </p:cBhvr>
                                      <p:to>
                                        <p:strVal val="hidden"/>
                                      </p:to>
                                    </p:set>
                                  </p:childTnLst>
                                </p:cTn>
                              </p:par>
                              <p:par>
                                <p:cTn id="9124" presetID="1" presetClass="exit" presetSubtype="0" fill="hold" nodeType="withEffect">
                                  <p:stCondLst>
                                    <p:cond delay="0"/>
                                  </p:stCondLst>
                                  <p:childTnLst>
                                    <p:set>
                                      <p:cBhvr>
                                        <p:cTn id="9125" dur="1" fill="hold">
                                          <p:stCondLst>
                                            <p:cond delay="0"/>
                                          </p:stCondLst>
                                        </p:cTn>
                                        <p:tgtEl>
                                          <p:spTgt spid="1018"/>
                                        </p:tgtEl>
                                        <p:attrNameLst>
                                          <p:attrName>style.visibility</p:attrName>
                                        </p:attrNameLst>
                                      </p:cBhvr>
                                      <p:to>
                                        <p:strVal val="hidden"/>
                                      </p:to>
                                    </p:set>
                                  </p:childTnLst>
                                </p:cTn>
                              </p:par>
                              <p:par>
                                <p:cTn id="9126" presetID="1" presetClass="exit" presetSubtype="0" fill="hold" nodeType="withEffect">
                                  <p:stCondLst>
                                    <p:cond delay="0"/>
                                  </p:stCondLst>
                                  <p:childTnLst>
                                    <p:set>
                                      <p:cBhvr>
                                        <p:cTn id="9127" dur="1" fill="hold">
                                          <p:stCondLst>
                                            <p:cond delay="0"/>
                                          </p:stCondLst>
                                        </p:cTn>
                                        <p:tgtEl>
                                          <p:spTgt spid="1018"/>
                                        </p:tgtEl>
                                        <p:attrNameLst>
                                          <p:attrName>style.visibility</p:attrName>
                                        </p:attrNameLst>
                                      </p:cBhvr>
                                      <p:to>
                                        <p:strVal val="hidden"/>
                                      </p:to>
                                    </p:set>
                                  </p:childTnLst>
                                </p:cTn>
                              </p:par>
                              <p:par>
                                <p:cTn id="9128" presetID="1" presetClass="exit" presetSubtype="0" fill="hold" nodeType="withEffect">
                                  <p:stCondLst>
                                    <p:cond delay="0"/>
                                  </p:stCondLst>
                                  <p:childTnLst>
                                    <p:set>
                                      <p:cBhvr>
                                        <p:cTn id="9129" dur="1" fill="hold">
                                          <p:stCondLst>
                                            <p:cond delay="0"/>
                                          </p:stCondLst>
                                        </p:cTn>
                                        <p:tgtEl>
                                          <p:spTgt spid="970"/>
                                        </p:tgtEl>
                                        <p:attrNameLst>
                                          <p:attrName>style.visibility</p:attrName>
                                        </p:attrNameLst>
                                      </p:cBhvr>
                                      <p:to>
                                        <p:strVal val="hidden"/>
                                      </p:to>
                                    </p:set>
                                  </p:childTnLst>
                                </p:cTn>
                              </p:par>
                              <p:par>
                                <p:cTn id="9130" presetID="1" presetClass="exit" presetSubtype="0" fill="hold" nodeType="withEffect">
                                  <p:stCondLst>
                                    <p:cond delay="0"/>
                                  </p:stCondLst>
                                  <p:childTnLst>
                                    <p:set>
                                      <p:cBhvr>
                                        <p:cTn id="9131" dur="1" fill="hold">
                                          <p:stCondLst>
                                            <p:cond delay="0"/>
                                          </p:stCondLst>
                                        </p:cTn>
                                        <p:tgtEl>
                                          <p:spTgt spid="969"/>
                                        </p:tgtEl>
                                        <p:attrNameLst>
                                          <p:attrName>style.visibility</p:attrName>
                                        </p:attrNameLst>
                                      </p:cBhvr>
                                      <p:to>
                                        <p:strVal val="hidden"/>
                                      </p:to>
                                    </p:set>
                                  </p:childTnLst>
                                </p:cTn>
                              </p:par>
                              <p:par>
                                <p:cTn id="9132" presetID="1" presetClass="exit" presetSubtype="0" fill="hold" nodeType="withEffect">
                                  <p:stCondLst>
                                    <p:cond delay="0"/>
                                  </p:stCondLst>
                                  <p:childTnLst>
                                    <p:set>
                                      <p:cBhvr>
                                        <p:cTn id="9133" dur="1" fill="hold">
                                          <p:stCondLst>
                                            <p:cond delay="0"/>
                                          </p:stCondLst>
                                        </p:cTn>
                                        <p:tgtEl>
                                          <p:spTgt spid="968"/>
                                        </p:tgtEl>
                                        <p:attrNameLst>
                                          <p:attrName>style.visibility</p:attrName>
                                        </p:attrNameLst>
                                      </p:cBhvr>
                                      <p:to>
                                        <p:strVal val="hidden"/>
                                      </p:to>
                                    </p:set>
                                  </p:childTnLst>
                                </p:cTn>
                              </p:par>
                              <p:par>
                                <p:cTn id="9134" presetID="1" presetClass="exit" presetSubtype="0" fill="hold" nodeType="withEffect">
                                  <p:stCondLst>
                                    <p:cond delay="0"/>
                                  </p:stCondLst>
                                  <p:childTnLst>
                                    <p:set>
                                      <p:cBhvr>
                                        <p:cTn id="9135" dur="1" fill="hold">
                                          <p:stCondLst>
                                            <p:cond delay="0"/>
                                          </p:stCondLst>
                                        </p:cTn>
                                        <p:tgtEl>
                                          <p:spTgt spid="972"/>
                                        </p:tgtEl>
                                        <p:attrNameLst>
                                          <p:attrName>style.visibility</p:attrName>
                                        </p:attrNameLst>
                                      </p:cBhvr>
                                      <p:to>
                                        <p:strVal val="hidden"/>
                                      </p:to>
                                    </p:set>
                                  </p:childTnLst>
                                </p:cTn>
                              </p:par>
                              <p:par>
                                <p:cTn id="9136" presetID="1" presetClass="exit" presetSubtype="0" fill="hold" nodeType="withEffect">
                                  <p:stCondLst>
                                    <p:cond delay="0"/>
                                  </p:stCondLst>
                                  <p:childTnLst>
                                    <p:set>
                                      <p:cBhvr>
                                        <p:cTn id="9137" dur="1" fill="hold">
                                          <p:stCondLst>
                                            <p:cond delay="0"/>
                                          </p:stCondLst>
                                        </p:cTn>
                                        <p:tgtEl>
                                          <p:spTgt spid="978"/>
                                        </p:tgtEl>
                                        <p:attrNameLst>
                                          <p:attrName>style.visibility</p:attrName>
                                        </p:attrNameLst>
                                      </p:cBhvr>
                                      <p:to>
                                        <p:strVal val="hidden"/>
                                      </p:to>
                                    </p:set>
                                  </p:childTnLst>
                                </p:cTn>
                              </p:par>
                              <p:par>
                                <p:cTn id="9138" presetID="1" presetClass="exit" presetSubtype="0" fill="hold" nodeType="withEffect">
                                  <p:stCondLst>
                                    <p:cond delay="0"/>
                                  </p:stCondLst>
                                  <p:childTnLst>
                                    <p:set>
                                      <p:cBhvr>
                                        <p:cTn id="9139" dur="1" fill="hold">
                                          <p:stCondLst>
                                            <p:cond delay="0"/>
                                          </p:stCondLst>
                                        </p:cTn>
                                        <p:tgtEl>
                                          <p:spTgt spid="1019"/>
                                        </p:tgtEl>
                                        <p:attrNameLst>
                                          <p:attrName>style.visibility</p:attrName>
                                        </p:attrNameLst>
                                      </p:cBhvr>
                                      <p:to>
                                        <p:strVal val="hidden"/>
                                      </p:to>
                                    </p:set>
                                  </p:childTnLst>
                                </p:cTn>
                              </p:par>
                              <p:par>
                                <p:cTn id="9140" presetID="1" presetClass="exit" presetSubtype="0" fill="hold" nodeType="withEffect">
                                  <p:stCondLst>
                                    <p:cond delay="0"/>
                                  </p:stCondLst>
                                  <p:childTnLst>
                                    <p:set>
                                      <p:cBhvr>
                                        <p:cTn id="9141" dur="1" fill="hold">
                                          <p:stCondLst>
                                            <p:cond delay="0"/>
                                          </p:stCondLst>
                                        </p:cTn>
                                        <p:tgtEl>
                                          <p:spTgt spid="1019"/>
                                        </p:tgtEl>
                                        <p:attrNameLst>
                                          <p:attrName>style.visibility</p:attrName>
                                        </p:attrNameLst>
                                      </p:cBhvr>
                                      <p:to>
                                        <p:strVal val="hidden"/>
                                      </p:to>
                                    </p:set>
                                  </p:childTnLst>
                                </p:cTn>
                              </p:par>
                              <p:par>
                                <p:cTn id="9142" presetID="1" presetClass="exit" presetSubtype="0" fill="hold" nodeType="withEffect">
                                  <p:stCondLst>
                                    <p:cond delay="0"/>
                                  </p:stCondLst>
                                  <p:childTnLst>
                                    <p:set>
                                      <p:cBhvr>
                                        <p:cTn id="9143" dur="1" fill="hold">
                                          <p:stCondLst>
                                            <p:cond delay="0"/>
                                          </p:stCondLst>
                                        </p:cTn>
                                        <p:tgtEl>
                                          <p:spTgt spid="1019"/>
                                        </p:tgtEl>
                                        <p:attrNameLst>
                                          <p:attrName>style.visibility</p:attrName>
                                        </p:attrNameLst>
                                      </p:cBhvr>
                                      <p:to>
                                        <p:strVal val="hidden"/>
                                      </p:to>
                                    </p:set>
                                  </p:childTnLst>
                                </p:cTn>
                              </p:par>
                              <p:par>
                                <p:cTn id="9144" presetID="1" presetClass="exit" presetSubtype="0" fill="hold" nodeType="withEffect">
                                  <p:stCondLst>
                                    <p:cond delay="0"/>
                                  </p:stCondLst>
                                  <p:childTnLst>
                                    <p:set>
                                      <p:cBhvr>
                                        <p:cTn id="9145" dur="1" fill="hold">
                                          <p:stCondLst>
                                            <p:cond delay="0"/>
                                          </p:stCondLst>
                                        </p:cTn>
                                        <p:tgtEl>
                                          <p:spTgt spid="1019"/>
                                        </p:tgtEl>
                                        <p:attrNameLst>
                                          <p:attrName>style.visibility</p:attrName>
                                        </p:attrNameLst>
                                      </p:cBhvr>
                                      <p:to>
                                        <p:strVal val="hidden"/>
                                      </p:to>
                                    </p:set>
                                  </p:childTnLst>
                                </p:cTn>
                              </p:par>
                              <p:par>
                                <p:cTn id="9146" presetID="1" presetClass="exit" presetSubtype="0" fill="hold" nodeType="withEffect">
                                  <p:stCondLst>
                                    <p:cond delay="0"/>
                                  </p:stCondLst>
                                  <p:childTnLst>
                                    <p:set>
                                      <p:cBhvr>
                                        <p:cTn id="9147" dur="1" fill="hold">
                                          <p:stCondLst>
                                            <p:cond delay="0"/>
                                          </p:stCondLst>
                                        </p:cTn>
                                        <p:tgtEl>
                                          <p:spTgt spid="1019"/>
                                        </p:tgtEl>
                                        <p:attrNameLst>
                                          <p:attrName>style.visibility</p:attrName>
                                        </p:attrNameLst>
                                      </p:cBhvr>
                                      <p:to>
                                        <p:strVal val="hidden"/>
                                      </p:to>
                                    </p:set>
                                  </p:childTnLst>
                                </p:cTn>
                              </p:par>
                              <p:par>
                                <p:cTn id="9148" presetID="1" presetClass="exit" presetSubtype="0" fill="hold" nodeType="withEffect">
                                  <p:stCondLst>
                                    <p:cond delay="0"/>
                                  </p:stCondLst>
                                  <p:childTnLst>
                                    <p:set>
                                      <p:cBhvr>
                                        <p:cTn id="9149" dur="1" fill="hold">
                                          <p:stCondLst>
                                            <p:cond delay="0"/>
                                          </p:stCondLst>
                                        </p:cTn>
                                        <p:tgtEl>
                                          <p:spTgt spid="981"/>
                                        </p:tgtEl>
                                        <p:attrNameLst>
                                          <p:attrName>style.visibility</p:attrName>
                                        </p:attrNameLst>
                                      </p:cBhvr>
                                      <p:to>
                                        <p:strVal val="hidden"/>
                                      </p:to>
                                    </p:set>
                                  </p:childTnLst>
                                </p:cTn>
                              </p:par>
                              <p:par>
                                <p:cTn id="9150" presetID="1" presetClass="exit" presetSubtype="0" fill="hold" nodeType="withEffect">
                                  <p:stCondLst>
                                    <p:cond delay="0"/>
                                  </p:stCondLst>
                                  <p:childTnLst>
                                    <p:set>
                                      <p:cBhvr>
                                        <p:cTn id="9151" dur="1" fill="hold">
                                          <p:stCondLst>
                                            <p:cond delay="0"/>
                                          </p:stCondLst>
                                        </p:cTn>
                                        <p:tgtEl>
                                          <p:spTgt spid="980"/>
                                        </p:tgtEl>
                                        <p:attrNameLst>
                                          <p:attrName>style.visibility</p:attrName>
                                        </p:attrNameLst>
                                      </p:cBhvr>
                                      <p:to>
                                        <p:strVal val="hidden"/>
                                      </p:to>
                                    </p:set>
                                  </p:childTnLst>
                                </p:cTn>
                              </p:par>
                              <p:par>
                                <p:cTn id="9152" presetID="1" presetClass="exit" presetSubtype="0" fill="hold" nodeType="withEffect">
                                  <p:stCondLst>
                                    <p:cond delay="0"/>
                                  </p:stCondLst>
                                  <p:childTnLst>
                                    <p:set>
                                      <p:cBhvr>
                                        <p:cTn id="9153" dur="1" fill="hold">
                                          <p:stCondLst>
                                            <p:cond delay="0"/>
                                          </p:stCondLst>
                                        </p:cTn>
                                        <p:tgtEl>
                                          <p:spTgt spid="979"/>
                                        </p:tgtEl>
                                        <p:attrNameLst>
                                          <p:attrName>style.visibility</p:attrName>
                                        </p:attrNameLst>
                                      </p:cBhvr>
                                      <p:to>
                                        <p:strVal val="hidden"/>
                                      </p:to>
                                    </p:set>
                                  </p:childTnLst>
                                </p:cTn>
                              </p:par>
                              <p:par>
                                <p:cTn id="9154" presetID="1" presetClass="exit" presetSubtype="0" fill="hold" nodeType="withEffect">
                                  <p:stCondLst>
                                    <p:cond delay="0"/>
                                  </p:stCondLst>
                                  <p:childTnLst>
                                    <p:set>
                                      <p:cBhvr>
                                        <p:cTn id="9155" dur="1" fill="hold">
                                          <p:stCondLst>
                                            <p:cond delay="0"/>
                                          </p:stCondLst>
                                        </p:cTn>
                                        <p:tgtEl>
                                          <p:spTgt spid="983"/>
                                        </p:tgtEl>
                                        <p:attrNameLst>
                                          <p:attrName>style.visibility</p:attrName>
                                        </p:attrNameLst>
                                      </p:cBhvr>
                                      <p:to>
                                        <p:strVal val="hidden"/>
                                      </p:to>
                                    </p:set>
                                  </p:childTnLst>
                                </p:cTn>
                              </p:par>
                              <p:par>
                                <p:cTn id="9156" presetID="1" presetClass="exit" presetSubtype="0" fill="hold" nodeType="withEffect">
                                  <p:stCondLst>
                                    <p:cond delay="0"/>
                                  </p:stCondLst>
                                  <p:childTnLst>
                                    <p:set>
                                      <p:cBhvr>
                                        <p:cTn id="9157" dur="1" fill="hold">
                                          <p:stCondLst>
                                            <p:cond delay="0"/>
                                          </p:stCondLst>
                                        </p:cTn>
                                        <p:tgtEl>
                                          <p:spTgt spid="988"/>
                                        </p:tgtEl>
                                        <p:attrNameLst>
                                          <p:attrName>style.visibility</p:attrName>
                                        </p:attrNameLst>
                                      </p:cBhvr>
                                      <p:to>
                                        <p:strVal val="hidden"/>
                                      </p:to>
                                    </p:set>
                                  </p:childTnLst>
                                </p:cTn>
                              </p:par>
                              <p:par>
                                <p:cTn id="9158" presetID="1" presetClass="exit" presetSubtype="0" fill="hold" nodeType="withEffect">
                                  <p:stCondLst>
                                    <p:cond delay="0"/>
                                  </p:stCondLst>
                                  <p:childTnLst>
                                    <p:set>
                                      <p:cBhvr>
                                        <p:cTn id="9159" dur="1" fill="hold">
                                          <p:stCondLst>
                                            <p:cond delay="0"/>
                                          </p:stCondLst>
                                        </p:cTn>
                                        <p:tgtEl>
                                          <p:spTgt spid="1020"/>
                                        </p:tgtEl>
                                        <p:attrNameLst>
                                          <p:attrName>style.visibility</p:attrName>
                                        </p:attrNameLst>
                                      </p:cBhvr>
                                      <p:to>
                                        <p:strVal val="hidden"/>
                                      </p:to>
                                    </p:set>
                                  </p:childTnLst>
                                </p:cTn>
                              </p:par>
                              <p:par>
                                <p:cTn id="9160" presetID="1" presetClass="exit" presetSubtype="0" fill="hold" nodeType="withEffect">
                                  <p:stCondLst>
                                    <p:cond delay="0"/>
                                  </p:stCondLst>
                                  <p:childTnLst>
                                    <p:set>
                                      <p:cBhvr>
                                        <p:cTn id="9161" dur="1" fill="hold">
                                          <p:stCondLst>
                                            <p:cond delay="0"/>
                                          </p:stCondLst>
                                        </p:cTn>
                                        <p:tgtEl>
                                          <p:spTgt spid="1020"/>
                                        </p:tgtEl>
                                        <p:attrNameLst>
                                          <p:attrName>style.visibility</p:attrName>
                                        </p:attrNameLst>
                                      </p:cBhvr>
                                      <p:to>
                                        <p:strVal val="hidden"/>
                                      </p:to>
                                    </p:set>
                                  </p:childTnLst>
                                </p:cTn>
                              </p:par>
                              <p:par>
                                <p:cTn id="9162" presetID="1" presetClass="exit" presetSubtype="0" fill="hold" nodeType="withEffect">
                                  <p:stCondLst>
                                    <p:cond delay="0"/>
                                  </p:stCondLst>
                                  <p:childTnLst>
                                    <p:set>
                                      <p:cBhvr>
                                        <p:cTn id="9163" dur="1" fill="hold">
                                          <p:stCondLst>
                                            <p:cond delay="0"/>
                                          </p:stCondLst>
                                        </p:cTn>
                                        <p:tgtEl>
                                          <p:spTgt spid="1020"/>
                                        </p:tgtEl>
                                        <p:attrNameLst>
                                          <p:attrName>style.visibility</p:attrName>
                                        </p:attrNameLst>
                                      </p:cBhvr>
                                      <p:to>
                                        <p:strVal val="hidden"/>
                                      </p:to>
                                    </p:set>
                                  </p:childTnLst>
                                </p:cTn>
                              </p:par>
                              <p:par>
                                <p:cTn id="9164" presetID="1" presetClass="exit" presetSubtype="0" fill="hold" nodeType="withEffect">
                                  <p:stCondLst>
                                    <p:cond delay="0"/>
                                  </p:stCondLst>
                                  <p:childTnLst>
                                    <p:set>
                                      <p:cBhvr>
                                        <p:cTn id="9165" dur="1" fill="hold">
                                          <p:stCondLst>
                                            <p:cond delay="0"/>
                                          </p:stCondLst>
                                        </p:cTn>
                                        <p:tgtEl>
                                          <p:spTgt spid="1020"/>
                                        </p:tgtEl>
                                        <p:attrNameLst>
                                          <p:attrName>style.visibility</p:attrName>
                                        </p:attrNameLst>
                                      </p:cBhvr>
                                      <p:to>
                                        <p:strVal val="hidden"/>
                                      </p:to>
                                    </p:set>
                                  </p:childTnLst>
                                </p:cTn>
                              </p:par>
                              <p:par>
                                <p:cTn id="9166" presetID="1" presetClass="exit" presetSubtype="0" fill="hold" nodeType="withEffect">
                                  <p:stCondLst>
                                    <p:cond delay="0"/>
                                  </p:stCondLst>
                                  <p:childTnLst>
                                    <p:set>
                                      <p:cBhvr>
                                        <p:cTn id="9167" dur="1" fill="hold">
                                          <p:stCondLst>
                                            <p:cond delay="0"/>
                                          </p:stCondLst>
                                        </p:cTn>
                                        <p:tgtEl>
                                          <p:spTgt spid="1020"/>
                                        </p:tgtEl>
                                        <p:attrNameLst>
                                          <p:attrName>style.visibility</p:attrName>
                                        </p:attrNameLst>
                                      </p:cBhvr>
                                      <p:to>
                                        <p:strVal val="hidden"/>
                                      </p:to>
                                    </p:set>
                                  </p:childTnLst>
                                </p:cTn>
                              </p:par>
                              <p:par>
                                <p:cTn id="9168" presetID="1" presetClass="exit" presetSubtype="0" fill="hold" nodeType="withEffect">
                                  <p:stCondLst>
                                    <p:cond delay="0"/>
                                  </p:stCondLst>
                                  <p:childTnLst>
                                    <p:set>
                                      <p:cBhvr>
                                        <p:cTn id="9169" dur="1" fill="hold">
                                          <p:stCondLst>
                                            <p:cond delay="0"/>
                                          </p:stCondLst>
                                        </p:cTn>
                                        <p:tgtEl>
                                          <p:spTgt spid="990"/>
                                        </p:tgtEl>
                                        <p:attrNameLst>
                                          <p:attrName>style.visibility</p:attrName>
                                        </p:attrNameLst>
                                      </p:cBhvr>
                                      <p:to>
                                        <p:strVal val="hidden"/>
                                      </p:to>
                                    </p:set>
                                  </p:childTnLst>
                                </p:cTn>
                              </p:par>
                              <p:par>
                                <p:cTn id="9170" presetID="1" presetClass="exit" presetSubtype="0" fill="hold" nodeType="withEffect">
                                  <p:stCondLst>
                                    <p:cond delay="0"/>
                                  </p:stCondLst>
                                  <p:childTnLst>
                                    <p:set>
                                      <p:cBhvr>
                                        <p:cTn id="9171" dur="1" fill="hold">
                                          <p:stCondLst>
                                            <p:cond delay="0"/>
                                          </p:stCondLst>
                                        </p:cTn>
                                        <p:tgtEl>
                                          <p:spTgt spid="810"/>
                                        </p:tgtEl>
                                        <p:attrNameLst>
                                          <p:attrName>style.visibility</p:attrName>
                                        </p:attrNameLst>
                                      </p:cBhvr>
                                      <p:to>
                                        <p:strVal val="hidden"/>
                                      </p:to>
                                    </p:set>
                                  </p:childTnLst>
                                </p:cTn>
                              </p:par>
                              <p:par>
                                <p:cTn id="9172" presetID="1" presetClass="exit" presetSubtype="0" fill="hold" nodeType="withEffect">
                                  <p:stCondLst>
                                    <p:cond delay="0"/>
                                  </p:stCondLst>
                                  <p:childTnLst>
                                    <p:set>
                                      <p:cBhvr>
                                        <p:cTn id="9173" dur="1" fill="hold">
                                          <p:stCondLst>
                                            <p:cond delay="0"/>
                                          </p:stCondLst>
                                        </p:cTn>
                                        <p:tgtEl>
                                          <p:spTgt spid="989"/>
                                        </p:tgtEl>
                                        <p:attrNameLst>
                                          <p:attrName>style.visibility</p:attrName>
                                        </p:attrNameLst>
                                      </p:cBhvr>
                                      <p:to>
                                        <p:strVal val="hidden"/>
                                      </p:to>
                                    </p:set>
                                  </p:childTnLst>
                                </p:cTn>
                              </p:par>
                              <p:par>
                                <p:cTn id="9174" presetID="1" presetClass="exit" presetSubtype="0" fill="hold" nodeType="withEffect">
                                  <p:stCondLst>
                                    <p:cond delay="0"/>
                                  </p:stCondLst>
                                  <p:childTnLst>
                                    <p:set>
                                      <p:cBhvr>
                                        <p:cTn id="9175" dur="1" fill="hold">
                                          <p:stCondLst>
                                            <p:cond delay="0"/>
                                          </p:stCondLst>
                                        </p:cTn>
                                        <p:tgtEl>
                                          <p:spTgt spid="997"/>
                                        </p:tgtEl>
                                        <p:attrNameLst>
                                          <p:attrName>style.visibility</p:attrName>
                                        </p:attrNameLst>
                                      </p:cBhvr>
                                      <p:to>
                                        <p:strVal val="hidden"/>
                                      </p:to>
                                    </p:set>
                                  </p:childTnLst>
                                </p:cTn>
                              </p:par>
                              <p:par>
                                <p:cTn id="9176" presetID="1" presetClass="exit" presetSubtype="0" fill="hold" nodeType="withEffect">
                                  <p:stCondLst>
                                    <p:cond delay="0"/>
                                  </p:stCondLst>
                                  <p:childTnLst>
                                    <p:set>
                                      <p:cBhvr>
                                        <p:cTn id="9177" dur="1" fill="hold">
                                          <p:stCondLst>
                                            <p:cond delay="0"/>
                                          </p:stCondLst>
                                        </p:cTn>
                                        <p:tgtEl>
                                          <p:spTgt spid="996"/>
                                        </p:tgtEl>
                                        <p:attrNameLst>
                                          <p:attrName>style.visibility</p:attrName>
                                        </p:attrNameLst>
                                      </p:cBhvr>
                                      <p:to>
                                        <p:strVal val="hidden"/>
                                      </p:to>
                                    </p:set>
                                  </p:childTnLst>
                                </p:cTn>
                              </p:par>
                              <p:par>
                                <p:cTn id="9178" presetID="1" presetClass="exit" presetSubtype="0" fill="hold" nodeType="withEffect">
                                  <p:stCondLst>
                                    <p:cond delay="0"/>
                                  </p:stCondLst>
                                  <p:childTnLst>
                                    <p:set>
                                      <p:cBhvr>
                                        <p:cTn id="9179" dur="1" fill="hold">
                                          <p:stCondLst>
                                            <p:cond delay="0"/>
                                          </p:stCondLst>
                                        </p:cTn>
                                        <p:tgtEl>
                                          <p:spTgt spid="1021"/>
                                        </p:tgtEl>
                                        <p:attrNameLst>
                                          <p:attrName>style.visibility</p:attrName>
                                        </p:attrNameLst>
                                      </p:cBhvr>
                                      <p:to>
                                        <p:strVal val="hidden"/>
                                      </p:to>
                                    </p:set>
                                  </p:childTnLst>
                                </p:cTn>
                              </p:par>
                              <p:par>
                                <p:cTn id="9180" presetID="1" presetClass="exit" presetSubtype="0" fill="hold" nodeType="withEffect">
                                  <p:stCondLst>
                                    <p:cond delay="0"/>
                                  </p:stCondLst>
                                  <p:childTnLst>
                                    <p:set>
                                      <p:cBhvr>
                                        <p:cTn id="9181" dur="1" fill="hold">
                                          <p:stCondLst>
                                            <p:cond delay="0"/>
                                          </p:stCondLst>
                                        </p:cTn>
                                        <p:tgtEl>
                                          <p:spTgt spid="1021"/>
                                        </p:tgtEl>
                                        <p:attrNameLst>
                                          <p:attrName>style.visibility</p:attrName>
                                        </p:attrNameLst>
                                      </p:cBhvr>
                                      <p:to>
                                        <p:strVal val="hidden"/>
                                      </p:to>
                                    </p:set>
                                  </p:childTnLst>
                                </p:cTn>
                              </p:par>
                              <p:par>
                                <p:cTn id="9182" presetID="1" presetClass="exit" presetSubtype="0" fill="hold" nodeType="withEffect">
                                  <p:stCondLst>
                                    <p:cond delay="0"/>
                                  </p:stCondLst>
                                  <p:childTnLst>
                                    <p:set>
                                      <p:cBhvr>
                                        <p:cTn id="9183" dur="1" fill="hold">
                                          <p:stCondLst>
                                            <p:cond delay="0"/>
                                          </p:stCondLst>
                                        </p:cTn>
                                        <p:tgtEl>
                                          <p:spTgt spid="1021"/>
                                        </p:tgtEl>
                                        <p:attrNameLst>
                                          <p:attrName>style.visibility</p:attrName>
                                        </p:attrNameLst>
                                      </p:cBhvr>
                                      <p:to>
                                        <p:strVal val="hidden"/>
                                      </p:to>
                                    </p:set>
                                  </p:childTnLst>
                                </p:cTn>
                              </p:par>
                              <p:par>
                                <p:cTn id="9184" presetID="1" presetClass="exit" presetSubtype="0" fill="hold" nodeType="withEffect">
                                  <p:stCondLst>
                                    <p:cond delay="0"/>
                                  </p:stCondLst>
                                  <p:childTnLst>
                                    <p:set>
                                      <p:cBhvr>
                                        <p:cTn id="9185" dur="1" fill="hold">
                                          <p:stCondLst>
                                            <p:cond delay="0"/>
                                          </p:stCondLst>
                                        </p:cTn>
                                        <p:tgtEl>
                                          <p:spTgt spid="1021"/>
                                        </p:tgtEl>
                                        <p:attrNameLst>
                                          <p:attrName>style.visibility</p:attrName>
                                        </p:attrNameLst>
                                      </p:cBhvr>
                                      <p:to>
                                        <p:strVal val="hidden"/>
                                      </p:to>
                                    </p:set>
                                  </p:childTnLst>
                                </p:cTn>
                              </p:par>
                              <p:par>
                                <p:cTn id="9186" presetID="1" presetClass="exit" presetSubtype="0" fill="hold" nodeType="withEffect">
                                  <p:stCondLst>
                                    <p:cond delay="0"/>
                                  </p:stCondLst>
                                  <p:childTnLst>
                                    <p:set>
                                      <p:cBhvr>
                                        <p:cTn id="9187" dur="1" fill="hold">
                                          <p:stCondLst>
                                            <p:cond delay="0"/>
                                          </p:stCondLst>
                                        </p:cTn>
                                        <p:tgtEl>
                                          <p:spTgt spid="1021"/>
                                        </p:tgtEl>
                                        <p:attrNameLst>
                                          <p:attrName>style.visibility</p:attrName>
                                        </p:attrNameLst>
                                      </p:cBhvr>
                                      <p:to>
                                        <p:strVal val="hidden"/>
                                      </p:to>
                                    </p:set>
                                  </p:childTnLst>
                                </p:cTn>
                              </p:par>
                              <p:par>
                                <p:cTn id="9188" presetID="1" presetClass="exit" presetSubtype="0" fill="hold" nodeType="withEffect">
                                  <p:stCondLst>
                                    <p:cond delay="0"/>
                                  </p:stCondLst>
                                  <p:childTnLst>
                                    <p:set>
                                      <p:cBhvr>
                                        <p:cTn id="9189" dur="1" fill="hold">
                                          <p:stCondLst>
                                            <p:cond delay="0"/>
                                          </p:stCondLst>
                                        </p:cTn>
                                        <p:tgtEl>
                                          <p:spTgt spid="999"/>
                                        </p:tgtEl>
                                        <p:attrNameLst>
                                          <p:attrName>style.visibility</p:attrName>
                                        </p:attrNameLst>
                                      </p:cBhvr>
                                      <p:to>
                                        <p:strVal val="hidden"/>
                                      </p:to>
                                    </p:set>
                                  </p:childTnLst>
                                </p:cTn>
                              </p:par>
                              <p:par>
                                <p:cTn id="9190" presetID="1" presetClass="exit" presetSubtype="0" fill="hold" nodeType="withEffect">
                                  <p:stCondLst>
                                    <p:cond delay="0"/>
                                  </p:stCondLst>
                                  <p:childTnLst>
                                    <p:set>
                                      <p:cBhvr>
                                        <p:cTn id="9191" dur="1" fill="hold">
                                          <p:stCondLst>
                                            <p:cond delay="0"/>
                                          </p:stCondLst>
                                        </p:cTn>
                                        <p:tgtEl>
                                          <p:spTgt spid="998"/>
                                        </p:tgtEl>
                                        <p:attrNameLst>
                                          <p:attrName>style.visibility</p:attrName>
                                        </p:attrNameLst>
                                      </p:cBhvr>
                                      <p:to>
                                        <p:strVal val="hidden"/>
                                      </p:to>
                                    </p:set>
                                  </p:childTnLst>
                                </p:cTn>
                              </p:par>
                              <p:par>
                                <p:cTn id="9192" presetID="1" presetClass="exit" presetSubtype="0" fill="hold" nodeType="withEffect">
                                  <p:stCondLst>
                                    <p:cond delay="0"/>
                                  </p:stCondLst>
                                  <p:childTnLst>
                                    <p:set>
                                      <p:cBhvr>
                                        <p:cTn id="9193" dur="1" fill="hold">
                                          <p:stCondLst>
                                            <p:cond delay="0"/>
                                          </p:stCondLst>
                                        </p:cTn>
                                        <p:tgtEl>
                                          <p:spTgt spid="1022"/>
                                        </p:tgtEl>
                                        <p:attrNameLst>
                                          <p:attrName>style.visibility</p:attrName>
                                        </p:attrNameLst>
                                      </p:cBhvr>
                                      <p:to>
                                        <p:strVal val="hidden"/>
                                      </p:to>
                                    </p:set>
                                  </p:childTnLst>
                                </p:cTn>
                              </p:par>
                              <p:par>
                                <p:cTn id="9194" presetID="1" presetClass="exit" presetSubtype="0" fill="hold" nodeType="withEffect">
                                  <p:stCondLst>
                                    <p:cond delay="0"/>
                                  </p:stCondLst>
                                  <p:childTnLst>
                                    <p:set>
                                      <p:cBhvr>
                                        <p:cTn id="9195" dur="1" fill="hold">
                                          <p:stCondLst>
                                            <p:cond delay="0"/>
                                          </p:stCondLst>
                                        </p:cTn>
                                        <p:tgtEl>
                                          <p:spTgt spid="1022"/>
                                        </p:tgtEl>
                                        <p:attrNameLst>
                                          <p:attrName>style.visibility</p:attrName>
                                        </p:attrNameLst>
                                      </p:cBhvr>
                                      <p:to>
                                        <p:strVal val="hidden"/>
                                      </p:to>
                                    </p:set>
                                  </p:childTnLst>
                                </p:cTn>
                              </p:par>
                              <p:par>
                                <p:cTn id="9196" presetID="1" presetClass="exit" presetSubtype="0" fill="hold" nodeType="withEffect">
                                  <p:stCondLst>
                                    <p:cond delay="0"/>
                                  </p:stCondLst>
                                  <p:childTnLst>
                                    <p:set>
                                      <p:cBhvr>
                                        <p:cTn id="9197" dur="1" fill="hold">
                                          <p:stCondLst>
                                            <p:cond delay="0"/>
                                          </p:stCondLst>
                                        </p:cTn>
                                        <p:tgtEl>
                                          <p:spTgt spid="1022"/>
                                        </p:tgtEl>
                                        <p:attrNameLst>
                                          <p:attrName>style.visibility</p:attrName>
                                        </p:attrNameLst>
                                      </p:cBhvr>
                                      <p:to>
                                        <p:strVal val="hidden"/>
                                      </p:to>
                                    </p:set>
                                  </p:childTnLst>
                                </p:cTn>
                              </p:par>
                              <p:par>
                                <p:cTn id="9198" presetID="1" presetClass="exit" presetSubtype="0" fill="hold" nodeType="withEffect">
                                  <p:stCondLst>
                                    <p:cond delay="0"/>
                                  </p:stCondLst>
                                  <p:childTnLst>
                                    <p:set>
                                      <p:cBhvr>
                                        <p:cTn id="9199" dur="1" fill="hold">
                                          <p:stCondLst>
                                            <p:cond delay="0"/>
                                          </p:stCondLst>
                                        </p:cTn>
                                        <p:tgtEl>
                                          <p:spTgt spid="1022"/>
                                        </p:tgtEl>
                                        <p:attrNameLst>
                                          <p:attrName>style.visibility</p:attrName>
                                        </p:attrNameLst>
                                      </p:cBhvr>
                                      <p:to>
                                        <p:strVal val="hidden"/>
                                      </p:to>
                                    </p:set>
                                  </p:childTnLst>
                                </p:cTn>
                              </p:par>
                              <p:par>
                                <p:cTn id="9200" presetID="1" presetClass="exit" presetSubtype="0" fill="hold" nodeType="withEffect">
                                  <p:stCondLst>
                                    <p:cond delay="0"/>
                                  </p:stCondLst>
                                  <p:childTnLst>
                                    <p:set>
                                      <p:cBhvr>
                                        <p:cTn id="9201" dur="1" fill="hold">
                                          <p:stCondLst>
                                            <p:cond delay="0"/>
                                          </p:stCondLst>
                                        </p:cTn>
                                        <p:tgtEl>
                                          <p:spTgt spid="1022"/>
                                        </p:tgtEl>
                                        <p:attrNameLst>
                                          <p:attrName>style.visibility</p:attrName>
                                        </p:attrNameLst>
                                      </p:cBhvr>
                                      <p:to>
                                        <p:strVal val="hidden"/>
                                      </p:to>
                                    </p:set>
                                  </p:childTnLst>
                                </p:cTn>
                              </p:par>
                              <p:par>
                                <p:cTn id="9202" presetID="1" presetClass="exit" presetSubtype="0" fill="hold" nodeType="withEffect">
                                  <p:stCondLst>
                                    <p:cond delay="0"/>
                                  </p:stCondLst>
                                  <p:childTnLst>
                                    <p:set>
                                      <p:cBhvr>
                                        <p:cTn id="9203" dur="1" fill="hold">
                                          <p:stCondLst>
                                            <p:cond delay="0"/>
                                          </p:stCondLst>
                                        </p:cTn>
                                        <p:tgtEl>
                                          <p:spTgt spid="330"/>
                                        </p:tgtEl>
                                        <p:attrNameLst>
                                          <p:attrName>style.visibility</p:attrName>
                                        </p:attrNameLst>
                                      </p:cBhvr>
                                      <p:to>
                                        <p:strVal val="hidden"/>
                                      </p:to>
                                    </p:set>
                                  </p:childTnLst>
                                </p:cTn>
                              </p:par>
                              <p:par>
                                <p:cTn id="9204" presetID="1" presetClass="exit" presetSubtype="0" fill="hold" nodeType="withEffect">
                                  <p:stCondLst>
                                    <p:cond delay="0"/>
                                  </p:stCondLst>
                                  <p:childTnLst>
                                    <p:set>
                                      <p:cBhvr>
                                        <p:cTn id="9205" dur="1" fill="hold">
                                          <p:stCondLst>
                                            <p:cond delay="0"/>
                                          </p:stCondLst>
                                        </p:cTn>
                                        <p:tgtEl>
                                          <p:spTgt spid="1228"/>
                                        </p:tgtEl>
                                        <p:attrNameLst>
                                          <p:attrName>style.visibility</p:attrName>
                                        </p:attrNameLst>
                                      </p:cBhvr>
                                      <p:to>
                                        <p:strVal val="hidden"/>
                                      </p:to>
                                    </p:set>
                                  </p:childTnLst>
                                </p:cTn>
                              </p:par>
                              <p:par>
                                <p:cTn id="9206" presetID="1" presetClass="exit" presetSubtype="0" fill="hold" nodeType="withEffect">
                                  <p:stCondLst>
                                    <p:cond delay="0"/>
                                  </p:stCondLst>
                                  <p:childTnLst>
                                    <p:set>
                                      <p:cBhvr>
                                        <p:cTn id="9207" dur="1" fill="hold">
                                          <p:stCondLst>
                                            <p:cond delay="0"/>
                                          </p:stCondLst>
                                        </p:cTn>
                                        <p:tgtEl>
                                          <p:spTgt spid="1230"/>
                                        </p:tgtEl>
                                        <p:attrNameLst>
                                          <p:attrName>style.visibility</p:attrName>
                                        </p:attrNameLst>
                                      </p:cBhvr>
                                      <p:to>
                                        <p:strVal val="hidden"/>
                                      </p:to>
                                    </p:set>
                                  </p:childTnLst>
                                </p:cTn>
                              </p:par>
                              <p:par>
                                <p:cTn id="9208" presetID="1" presetClass="exit" presetSubtype="0" fill="hold" nodeType="withEffect">
                                  <p:stCondLst>
                                    <p:cond delay="0"/>
                                  </p:stCondLst>
                                  <p:childTnLst>
                                    <p:set>
                                      <p:cBhvr>
                                        <p:cTn id="9209" dur="1" fill="hold">
                                          <p:stCondLst>
                                            <p:cond delay="0"/>
                                          </p:stCondLst>
                                        </p:cTn>
                                        <p:tgtEl>
                                          <p:spTgt spid="1231"/>
                                        </p:tgtEl>
                                        <p:attrNameLst>
                                          <p:attrName>style.visibility</p:attrName>
                                        </p:attrNameLst>
                                      </p:cBhvr>
                                      <p:to>
                                        <p:strVal val="hidden"/>
                                      </p:to>
                                    </p:set>
                                  </p:childTnLst>
                                </p:cTn>
                              </p:par>
                              <p:par>
                                <p:cTn id="9210" presetID="1" presetClass="exit" presetSubtype="0" fill="hold" nodeType="withEffect">
                                  <p:stCondLst>
                                    <p:cond delay="0"/>
                                  </p:stCondLst>
                                  <p:childTnLst>
                                    <p:set>
                                      <p:cBhvr>
                                        <p:cTn id="9211" dur="1" fill="hold">
                                          <p:stCondLst>
                                            <p:cond delay="0"/>
                                          </p:stCondLst>
                                        </p:cTn>
                                        <p:tgtEl>
                                          <p:spTgt spid="1232"/>
                                        </p:tgtEl>
                                        <p:attrNameLst>
                                          <p:attrName>style.visibility</p:attrName>
                                        </p:attrNameLst>
                                      </p:cBhvr>
                                      <p:to>
                                        <p:strVal val="hidden"/>
                                      </p:to>
                                    </p:set>
                                  </p:childTnLst>
                                </p:cTn>
                              </p:par>
                              <p:par>
                                <p:cTn id="9212" presetID="1" presetClass="exit" presetSubtype="0" fill="hold" nodeType="withEffect">
                                  <p:stCondLst>
                                    <p:cond delay="0"/>
                                  </p:stCondLst>
                                  <p:childTnLst>
                                    <p:set>
                                      <p:cBhvr>
                                        <p:cTn id="9213" dur="1" fill="hold">
                                          <p:stCondLst>
                                            <p:cond delay="0"/>
                                          </p:stCondLst>
                                        </p:cTn>
                                        <p:tgtEl>
                                          <p:spTgt spid="1229"/>
                                        </p:tgtEl>
                                        <p:attrNameLst>
                                          <p:attrName>style.visibility</p:attrName>
                                        </p:attrNameLst>
                                      </p:cBhvr>
                                      <p:to>
                                        <p:strVal val="hidden"/>
                                      </p:to>
                                    </p:set>
                                  </p:childTnLst>
                                </p:cTn>
                              </p:par>
                              <p:par>
                                <p:cTn id="9214" presetID="1" presetClass="exit" presetSubtype="0" fill="hold" nodeType="withEffect">
                                  <p:stCondLst>
                                    <p:cond delay="0"/>
                                  </p:stCondLst>
                                  <p:childTnLst>
                                    <p:set>
                                      <p:cBhvr>
                                        <p:cTn id="9215" dur="1" fill="hold">
                                          <p:stCondLst>
                                            <p:cond delay="0"/>
                                          </p:stCondLst>
                                        </p:cTn>
                                        <p:tgtEl>
                                          <p:spTgt spid="1233"/>
                                        </p:tgtEl>
                                        <p:attrNameLst>
                                          <p:attrName>style.visibility</p:attrName>
                                        </p:attrNameLst>
                                      </p:cBhvr>
                                      <p:to>
                                        <p:strVal val="hidden"/>
                                      </p:to>
                                    </p:set>
                                  </p:childTnLst>
                                </p:cTn>
                              </p:par>
                              <p:par>
                                <p:cTn id="9216" presetID="1" presetClass="exit" presetSubtype="0" fill="hold" nodeType="withEffect">
                                  <p:stCondLst>
                                    <p:cond delay="0"/>
                                  </p:stCondLst>
                                  <p:childTnLst>
                                    <p:set>
                                      <p:cBhvr>
                                        <p:cTn id="9217" dur="1" fill="hold">
                                          <p:stCondLst>
                                            <p:cond delay="0"/>
                                          </p:stCondLst>
                                        </p:cTn>
                                        <p:tgtEl>
                                          <p:spTgt spid="1234"/>
                                        </p:tgtEl>
                                        <p:attrNameLst>
                                          <p:attrName>style.visibility</p:attrName>
                                        </p:attrNameLst>
                                      </p:cBhvr>
                                      <p:to>
                                        <p:strVal val="hidden"/>
                                      </p:to>
                                    </p:set>
                                  </p:childTnLst>
                                </p:cTn>
                              </p:par>
                              <p:par>
                                <p:cTn id="9218" presetID="1" presetClass="exit" presetSubtype="0" fill="hold" nodeType="withEffect">
                                  <p:stCondLst>
                                    <p:cond delay="0"/>
                                  </p:stCondLst>
                                  <p:childTnLst>
                                    <p:set>
                                      <p:cBhvr>
                                        <p:cTn id="9219" dur="1" fill="hold">
                                          <p:stCondLst>
                                            <p:cond delay="0"/>
                                          </p:stCondLst>
                                        </p:cTn>
                                        <p:tgtEl>
                                          <p:spTgt spid="1235"/>
                                        </p:tgtEl>
                                        <p:attrNameLst>
                                          <p:attrName>style.visibility</p:attrName>
                                        </p:attrNameLst>
                                      </p:cBhvr>
                                      <p:to>
                                        <p:strVal val="hidden"/>
                                      </p:to>
                                    </p:set>
                                  </p:childTnLst>
                                </p:cTn>
                              </p:par>
                              <p:par>
                                <p:cTn id="9220" presetID="1" presetClass="exit" presetSubtype="0" fill="hold" nodeType="withEffect">
                                  <p:stCondLst>
                                    <p:cond delay="0"/>
                                  </p:stCondLst>
                                  <p:childTnLst>
                                    <p:set>
                                      <p:cBhvr>
                                        <p:cTn id="9221" dur="1" fill="hold">
                                          <p:stCondLst>
                                            <p:cond delay="0"/>
                                          </p:stCondLst>
                                        </p:cTn>
                                        <p:tgtEl>
                                          <p:spTgt spid="1236"/>
                                        </p:tgtEl>
                                        <p:attrNameLst>
                                          <p:attrName>style.visibility</p:attrName>
                                        </p:attrNameLst>
                                      </p:cBhvr>
                                      <p:to>
                                        <p:strVal val="hidden"/>
                                      </p:to>
                                    </p:set>
                                  </p:childTnLst>
                                </p:cTn>
                              </p:par>
                              <p:par>
                                <p:cTn id="9222" presetID="1" presetClass="exit" presetSubtype="0" fill="hold" nodeType="withEffect">
                                  <p:stCondLst>
                                    <p:cond delay="0"/>
                                  </p:stCondLst>
                                  <p:childTnLst>
                                    <p:set>
                                      <p:cBhvr>
                                        <p:cTn id="9223" dur="1" fill="hold">
                                          <p:stCondLst>
                                            <p:cond delay="0"/>
                                          </p:stCondLst>
                                        </p:cTn>
                                        <p:tgtEl>
                                          <p:spTgt spid="1237"/>
                                        </p:tgtEl>
                                        <p:attrNameLst>
                                          <p:attrName>style.visibility</p:attrName>
                                        </p:attrNameLst>
                                      </p:cBhvr>
                                      <p:to>
                                        <p:strVal val="hidden"/>
                                      </p:to>
                                    </p:set>
                                  </p:childTnLst>
                                </p:cTn>
                              </p:par>
                              <p:par>
                                <p:cTn id="9224" presetID="1" presetClass="exit" presetSubtype="0" fill="hold" nodeType="withEffect">
                                  <p:stCondLst>
                                    <p:cond delay="0"/>
                                  </p:stCondLst>
                                  <p:childTnLst>
                                    <p:set>
                                      <p:cBhvr>
                                        <p:cTn id="9225" dur="1" fill="hold">
                                          <p:stCondLst>
                                            <p:cond delay="0"/>
                                          </p:stCondLst>
                                        </p:cTn>
                                        <p:tgtEl>
                                          <p:spTgt spid="1238"/>
                                        </p:tgtEl>
                                        <p:attrNameLst>
                                          <p:attrName>style.visibility</p:attrName>
                                        </p:attrNameLst>
                                      </p:cBhvr>
                                      <p:to>
                                        <p:strVal val="hidden"/>
                                      </p:to>
                                    </p:set>
                                  </p:childTnLst>
                                </p:cTn>
                              </p:par>
                              <p:par>
                                <p:cTn id="9226" presetID="1" presetClass="exit" presetSubtype="0" fill="hold" nodeType="withEffect">
                                  <p:stCondLst>
                                    <p:cond delay="0"/>
                                  </p:stCondLst>
                                  <p:childTnLst>
                                    <p:set>
                                      <p:cBhvr>
                                        <p:cTn id="9227" dur="1" fill="hold">
                                          <p:stCondLst>
                                            <p:cond delay="0"/>
                                          </p:stCondLst>
                                        </p:cTn>
                                        <p:tgtEl>
                                          <p:spTgt spid="1239"/>
                                        </p:tgtEl>
                                        <p:attrNameLst>
                                          <p:attrName>style.visibility</p:attrName>
                                        </p:attrNameLst>
                                      </p:cBhvr>
                                      <p:to>
                                        <p:strVal val="hidden"/>
                                      </p:to>
                                    </p:set>
                                  </p:childTnLst>
                                </p:cTn>
                              </p:par>
                              <p:par>
                                <p:cTn id="9228" presetID="1" presetClass="exit" presetSubtype="0" fill="hold" nodeType="withEffect">
                                  <p:stCondLst>
                                    <p:cond delay="0"/>
                                  </p:stCondLst>
                                  <p:childTnLst>
                                    <p:set>
                                      <p:cBhvr>
                                        <p:cTn id="9229" dur="1" fill="hold">
                                          <p:stCondLst>
                                            <p:cond delay="0"/>
                                          </p:stCondLst>
                                        </p:cTn>
                                        <p:tgtEl>
                                          <p:spTgt spid="1240"/>
                                        </p:tgtEl>
                                        <p:attrNameLst>
                                          <p:attrName>style.visibility</p:attrName>
                                        </p:attrNameLst>
                                      </p:cBhvr>
                                      <p:to>
                                        <p:strVal val="hidden"/>
                                      </p:to>
                                    </p:set>
                                  </p:childTnLst>
                                </p:cTn>
                              </p:par>
                              <p:par>
                                <p:cTn id="9230" presetID="1" presetClass="exit" presetSubtype="0" fill="hold" nodeType="withEffect">
                                  <p:stCondLst>
                                    <p:cond delay="0"/>
                                  </p:stCondLst>
                                  <p:childTnLst>
                                    <p:set>
                                      <p:cBhvr>
                                        <p:cTn id="9231" dur="1" fill="hold">
                                          <p:stCondLst>
                                            <p:cond delay="0"/>
                                          </p:stCondLst>
                                        </p:cTn>
                                        <p:tgtEl>
                                          <p:spTgt spid="1241"/>
                                        </p:tgtEl>
                                        <p:attrNameLst>
                                          <p:attrName>style.visibility</p:attrName>
                                        </p:attrNameLst>
                                      </p:cBhvr>
                                      <p:to>
                                        <p:strVal val="hidden"/>
                                      </p:to>
                                    </p:set>
                                  </p:childTnLst>
                                </p:cTn>
                              </p:par>
                              <p:par>
                                <p:cTn id="9232" presetID="1" presetClass="exit" presetSubtype="0" fill="hold" nodeType="withEffect">
                                  <p:stCondLst>
                                    <p:cond delay="0"/>
                                  </p:stCondLst>
                                  <p:childTnLst>
                                    <p:set>
                                      <p:cBhvr>
                                        <p:cTn id="9233" dur="1" fill="hold">
                                          <p:stCondLst>
                                            <p:cond delay="0"/>
                                          </p:stCondLst>
                                        </p:cTn>
                                        <p:tgtEl>
                                          <p:spTgt spid="1242"/>
                                        </p:tgtEl>
                                        <p:attrNameLst>
                                          <p:attrName>style.visibility</p:attrName>
                                        </p:attrNameLst>
                                      </p:cBhvr>
                                      <p:to>
                                        <p:strVal val="hidden"/>
                                      </p:to>
                                    </p:set>
                                  </p:childTnLst>
                                </p:cTn>
                              </p:par>
                              <p:par>
                                <p:cTn id="9234" presetID="1" presetClass="exit" presetSubtype="0" fill="hold" nodeType="withEffect">
                                  <p:stCondLst>
                                    <p:cond delay="0"/>
                                  </p:stCondLst>
                                  <p:childTnLst>
                                    <p:set>
                                      <p:cBhvr>
                                        <p:cTn id="9235" dur="1" fill="hold">
                                          <p:stCondLst>
                                            <p:cond delay="0"/>
                                          </p:stCondLst>
                                        </p:cTn>
                                        <p:tgtEl>
                                          <p:spTgt spid="1243"/>
                                        </p:tgtEl>
                                        <p:attrNameLst>
                                          <p:attrName>style.visibility</p:attrName>
                                        </p:attrNameLst>
                                      </p:cBhvr>
                                      <p:to>
                                        <p:strVal val="hidden"/>
                                      </p:to>
                                    </p:set>
                                  </p:childTnLst>
                                </p:cTn>
                              </p:par>
                              <p:par>
                                <p:cTn id="9236" presetID="1" presetClass="exit" presetSubtype="0" fill="hold" nodeType="withEffect">
                                  <p:stCondLst>
                                    <p:cond delay="0"/>
                                  </p:stCondLst>
                                  <p:childTnLst>
                                    <p:set>
                                      <p:cBhvr>
                                        <p:cTn id="9237" dur="1" fill="hold">
                                          <p:stCondLst>
                                            <p:cond delay="0"/>
                                          </p:stCondLst>
                                        </p:cTn>
                                        <p:tgtEl>
                                          <p:spTgt spid="1244"/>
                                        </p:tgtEl>
                                        <p:attrNameLst>
                                          <p:attrName>style.visibility</p:attrName>
                                        </p:attrNameLst>
                                      </p:cBhvr>
                                      <p:to>
                                        <p:strVal val="hidden"/>
                                      </p:to>
                                    </p:set>
                                  </p:childTnLst>
                                </p:cTn>
                              </p:par>
                              <p:par>
                                <p:cTn id="9238" presetID="1" presetClass="exit" presetSubtype="0" fill="hold" nodeType="withEffect">
                                  <p:stCondLst>
                                    <p:cond delay="0"/>
                                  </p:stCondLst>
                                  <p:childTnLst>
                                    <p:set>
                                      <p:cBhvr>
                                        <p:cTn id="9239" dur="1" fill="hold">
                                          <p:stCondLst>
                                            <p:cond delay="0"/>
                                          </p:stCondLst>
                                        </p:cTn>
                                        <p:tgtEl>
                                          <p:spTgt spid="1245"/>
                                        </p:tgtEl>
                                        <p:attrNameLst>
                                          <p:attrName>style.visibility</p:attrName>
                                        </p:attrNameLst>
                                      </p:cBhvr>
                                      <p:to>
                                        <p:strVal val="hidden"/>
                                      </p:to>
                                    </p:set>
                                  </p:childTnLst>
                                </p:cTn>
                              </p:par>
                              <p:par>
                                <p:cTn id="9240" presetID="1" presetClass="exit" presetSubtype="0" fill="hold" nodeType="withEffect">
                                  <p:stCondLst>
                                    <p:cond delay="0"/>
                                  </p:stCondLst>
                                  <p:childTnLst>
                                    <p:set>
                                      <p:cBhvr>
                                        <p:cTn id="9241" dur="1" fill="hold">
                                          <p:stCondLst>
                                            <p:cond delay="0"/>
                                          </p:stCondLst>
                                        </p:cTn>
                                        <p:tgtEl>
                                          <p:spTgt spid="1246"/>
                                        </p:tgtEl>
                                        <p:attrNameLst>
                                          <p:attrName>style.visibility</p:attrName>
                                        </p:attrNameLst>
                                      </p:cBhvr>
                                      <p:to>
                                        <p:strVal val="hidden"/>
                                      </p:to>
                                    </p:set>
                                  </p:childTnLst>
                                </p:cTn>
                              </p:par>
                              <p:par>
                                <p:cTn id="9242" presetID="1" presetClass="exit" presetSubtype="0" fill="hold" nodeType="withEffect">
                                  <p:stCondLst>
                                    <p:cond delay="0"/>
                                  </p:stCondLst>
                                  <p:childTnLst>
                                    <p:set>
                                      <p:cBhvr>
                                        <p:cTn id="9243" dur="1" fill="hold">
                                          <p:stCondLst>
                                            <p:cond delay="0"/>
                                          </p:stCondLst>
                                        </p:cTn>
                                        <p:tgtEl>
                                          <p:spTgt spid="1247"/>
                                        </p:tgtEl>
                                        <p:attrNameLst>
                                          <p:attrName>style.visibility</p:attrName>
                                        </p:attrNameLst>
                                      </p:cBhvr>
                                      <p:to>
                                        <p:strVal val="hidden"/>
                                      </p:to>
                                    </p:set>
                                  </p:childTnLst>
                                </p:cTn>
                              </p:par>
                              <p:par>
                                <p:cTn id="9244" presetID="1" presetClass="exit" presetSubtype="0" fill="hold" nodeType="withEffect">
                                  <p:stCondLst>
                                    <p:cond delay="0"/>
                                  </p:stCondLst>
                                  <p:childTnLst>
                                    <p:set>
                                      <p:cBhvr>
                                        <p:cTn id="9245" dur="1" fill="hold">
                                          <p:stCondLst>
                                            <p:cond delay="0"/>
                                          </p:stCondLst>
                                        </p:cTn>
                                        <p:tgtEl>
                                          <p:spTgt spid="1248"/>
                                        </p:tgtEl>
                                        <p:attrNameLst>
                                          <p:attrName>style.visibility</p:attrName>
                                        </p:attrNameLst>
                                      </p:cBhvr>
                                      <p:to>
                                        <p:strVal val="hidden"/>
                                      </p:to>
                                    </p:set>
                                  </p:childTnLst>
                                </p:cTn>
                              </p:par>
                              <p:par>
                                <p:cTn id="9246" presetID="1" presetClass="exit" presetSubtype="0" fill="hold" nodeType="withEffect">
                                  <p:stCondLst>
                                    <p:cond delay="0"/>
                                  </p:stCondLst>
                                  <p:childTnLst>
                                    <p:set>
                                      <p:cBhvr>
                                        <p:cTn id="9247" dur="1" fill="hold">
                                          <p:stCondLst>
                                            <p:cond delay="0"/>
                                          </p:stCondLst>
                                        </p:cTn>
                                        <p:tgtEl>
                                          <p:spTgt spid="1046"/>
                                        </p:tgtEl>
                                        <p:attrNameLst>
                                          <p:attrName>style.visibility</p:attrName>
                                        </p:attrNameLst>
                                      </p:cBhvr>
                                      <p:to>
                                        <p:strVal val="hidden"/>
                                      </p:to>
                                    </p:set>
                                  </p:childTnLst>
                                </p:cTn>
                              </p:par>
                              <p:par>
                                <p:cTn id="9248" presetID="1" presetClass="exit" presetSubtype="0" fill="hold" nodeType="withEffect">
                                  <p:stCondLst>
                                    <p:cond delay="0"/>
                                  </p:stCondLst>
                                  <p:childTnLst>
                                    <p:set>
                                      <p:cBhvr>
                                        <p:cTn id="9249" dur="1" fill="hold">
                                          <p:stCondLst>
                                            <p:cond delay="0"/>
                                          </p:stCondLst>
                                        </p:cTn>
                                        <p:tgtEl>
                                          <p:spTgt spid="1039"/>
                                        </p:tgtEl>
                                        <p:attrNameLst>
                                          <p:attrName>style.visibility</p:attrName>
                                        </p:attrNameLst>
                                      </p:cBhvr>
                                      <p:to>
                                        <p:strVal val="hidden"/>
                                      </p:to>
                                    </p:set>
                                  </p:childTnLst>
                                </p:cTn>
                              </p:par>
                              <p:par>
                                <p:cTn id="9250" presetID="1" presetClass="exit" presetSubtype="0" fill="hold" nodeType="withEffect">
                                  <p:stCondLst>
                                    <p:cond delay="0"/>
                                  </p:stCondLst>
                                  <p:childTnLst>
                                    <p:set>
                                      <p:cBhvr>
                                        <p:cTn id="9251" dur="1" fill="hold">
                                          <p:stCondLst>
                                            <p:cond delay="0"/>
                                          </p:stCondLst>
                                        </p:cTn>
                                        <p:tgtEl>
                                          <p:spTgt spid="1045"/>
                                        </p:tgtEl>
                                        <p:attrNameLst>
                                          <p:attrName>style.visibility</p:attrName>
                                        </p:attrNameLst>
                                      </p:cBhvr>
                                      <p:to>
                                        <p:strVal val="hidden"/>
                                      </p:to>
                                    </p:set>
                                  </p:childTnLst>
                                </p:cTn>
                              </p:par>
                              <p:par>
                                <p:cTn id="9252" presetID="1" presetClass="exit" presetSubtype="0" fill="hold" nodeType="withEffect">
                                  <p:stCondLst>
                                    <p:cond delay="0"/>
                                  </p:stCondLst>
                                  <p:childTnLst>
                                    <p:set>
                                      <p:cBhvr>
                                        <p:cTn id="9253" dur="1" fill="hold">
                                          <p:stCondLst>
                                            <p:cond delay="0"/>
                                          </p:stCondLst>
                                        </p:cTn>
                                        <p:tgtEl>
                                          <p:spTgt spid="1052"/>
                                        </p:tgtEl>
                                        <p:attrNameLst>
                                          <p:attrName>style.visibility</p:attrName>
                                        </p:attrNameLst>
                                      </p:cBhvr>
                                      <p:to>
                                        <p:strVal val="hidden"/>
                                      </p:to>
                                    </p:set>
                                  </p:childTnLst>
                                </p:cTn>
                              </p:par>
                              <p:par>
                                <p:cTn id="9254" presetID="1" presetClass="exit" presetSubtype="0" fill="hold" nodeType="withEffect">
                                  <p:stCondLst>
                                    <p:cond delay="0"/>
                                  </p:stCondLst>
                                  <p:childTnLst>
                                    <p:set>
                                      <p:cBhvr>
                                        <p:cTn id="9255" dur="1" fill="hold">
                                          <p:stCondLst>
                                            <p:cond delay="0"/>
                                          </p:stCondLst>
                                        </p:cTn>
                                        <p:tgtEl>
                                          <p:spTgt spid="1048"/>
                                        </p:tgtEl>
                                        <p:attrNameLst>
                                          <p:attrName>style.visibility</p:attrName>
                                        </p:attrNameLst>
                                      </p:cBhvr>
                                      <p:to>
                                        <p:strVal val="hidden"/>
                                      </p:to>
                                    </p:set>
                                  </p:childTnLst>
                                </p:cTn>
                              </p:par>
                              <p:par>
                                <p:cTn id="9256" presetID="1" presetClass="exit" presetSubtype="0" fill="hold" nodeType="withEffect">
                                  <p:stCondLst>
                                    <p:cond delay="0"/>
                                  </p:stCondLst>
                                  <p:childTnLst>
                                    <p:set>
                                      <p:cBhvr>
                                        <p:cTn id="9257" dur="1" fill="hold">
                                          <p:stCondLst>
                                            <p:cond delay="0"/>
                                          </p:stCondLst>
                                        </p:cTn>
                                        <p:tgtEl>
                                          <p:spTgt spid="1228"/>
                                        </p:tgtEl>
                                        <p:attrNameLst>
                                          <p:attrName>style.visibility</p:attrName>
                                        </p:attrNameLst>
                                      </p:cBhvr>
                                      <p:to>
                                        <p:strVal val="hidden"/>
                                      </p:to>
                                    </p:set>
                                  </p:childTnLst>
                                </p:cTn>
                              </p:par>
                              <p:par>
                                <p:cTn id="9258" presetID="1" presetClass="exit" presetSubtype="0" fill="hold" nodeType="withEffect">
                                  <p:stCondLst>
                                    <p:cond delay="0"/>
                                  </p:stCondLst>
                                  <p:childTnLst>
                                    <p:set>
                                      <p:cBhvr>
                                        <p:cTn id="9259" dur="1" fill="hold">
                                          <p:stCondLst>
                                            <p:cond delay="0"/>
                                          </p:stCondLst>
                                        </p:cTn>
                                        <p:tgtEl>
                                          <p:spTgt spid="1228"/>
                                        </p:tgtEl>
                                        <p:attrNameLst>
                                          <p:attrName>style.visibility</p:attrName>
                                        </p:attrNameLst>
                                      </p:cBhvr>
                                      <p:to>
                                        <p:strVal val="hidden"/>
                                      </p:to>
                                    </p:set>
                                  </p:childTnLst>
                                </p:cTn>
                              </p:par>
                              <p:par>
                                <p:cTn id="9260" presetID="1" presetClass="exit" presetSubtype="0" fill="hold" nodeType="withEffect">
                                  <p:stCondLst>
                                    <p:cond delay="0"/>
                                  </p:stCondLst>
                                  <p:childTnLst>
                                    <p:set>
                                      <p:cBhvr>
                                        <p:cTn id="9261" dur="1" fill="hold">
                                          <p:stCondLst>
                                            <p:cond delay="0"/>
                                          </p:stCondLst>
                                        </p:cTn>
                                        <p:tgtEl>
                                          <p:spTgt spid="1228"/>
                                        </p:tgtEl>
                                        <p:attrNameLst>
                                          <p:attrName>style.visibility</p:attrName>
                                        </p:attrNameLst>
                                      </p:cBhvr>
                                      <p:to>
                                        <p:strVal val="hidden"/>
                                      </p:to>
                                    </p:set>
                                  </p:childTnLst>
                                </p:cTn>
                              </p:par>
                              <p:par>
                                <p:cTn id="9262" presetID="1" presetClass="exit" presetSubtype="0" fill="hold" nodeType="withEffect">
                                  <p:stCondLst>
                                    <p:cond delay="0"/>
                                  </p:stCondLst>
                                  <p:childTnLst>
                                    <p:set>
                                      <p:cBhvr>
                                        <p:cTn id="9263" dur="1" fill="hold">
                                          <p:stCondLst>
                                            <p:cond delay="0"/>
                                          </p:stCondLst>
                                        </p:cTn>
                                        <p:tgtEl>
                                          <p:spTgt spid="1228"/>
                                        </p:tgtEl>
                                        <p:attrNameLst>
                                          <p:attrName>style.visibility</p:attrName>
                                        </p:attrNameLst>
                                      </p:cBhvr>
                                      <p:to>
                                        <p:strVal val="hidden"/>
                                      </p:to>
                                    </p:set>
                                  </p:childTnLst>
                                </p:cTn>
                              </p:par>
                              <p:par>
                                <p:cTn id="9264" presetID="1" presetClass="exit" presetSubtype="0" fill="hold" nodeType="withEffect">
                                  <p:stCondLst>
                                    <p:cond delay="0"/>
                                  </p:stCondLst>
                                  <p:childTnLst>
                                    <p:set>
                                      <p:cBhvr>
                                        <p:cTn id="9265" dur="1" fill="hold">
                                          <p:stCondLst>
                                            <p:cond delay="0"/>
                                          </p:stCondLst>
                                        </p:cTn>
                                        <p:tgtEl>
                                          <p:spTgt spid="1228"/>
                                        </p:tgtEl>
                                        <p:attrNameLst>
                                          <p:attrName>style.visibility</p:attrName>
                                        </p:attrNameLst>
                                      </p:cBhvr>
                                      <p:to>
                                        <p:strVal val="hidden"/>
                                      </p:to>
                                    </p:set>
                                  </p:childTnLst>
                                </p:cTn>
                              </p:par>
                              <p:par>
                                <p:cTn id="9266" presetID="1" presetClass="exit" presetSubtype="0" fill="hold" nodeType="withEffect">
                                  <p:stCondLst>
                                    <p:cond delay="0"/>
                                  </p:stCondLst>
                                  <p:childTnLst>
                                    <p:set>
                                      <p:cBhvr>
                                        <p:cTn id="9267" dur="1" fill="hold">
                                          <p:stCondLst>
                                            <p:cond delay="0"/>
                                          </p:stCondLst>
                                        </p:cTn>
                                        <p:tgtEl>
                                          <p:spTgt spid="1055"/>
                                        </p:tgtEl>
                                        <p:attrNameLst>
                                          <p:attrName>style.visibility</p:attrName>
                                        </p:attrNameLst>
                                      </p:cBhvr>
                                      <p:to>
                                        <p:strVal val="hidden"/>
                                      </p:to>
                                    </p:set>
                                  </p:childTnLst>
                                </p:cTn>
                              </p:par>
                              <p:par>
                                <p:cTn id="9268" presetID="1" presetClass="exit" presetSubtype="0" fill="hold" nodeType="withEffect">
                                  <p:stCondLst>
                                    <p:cond delay="0"/>
                                  </p:stCondLst>
                                  <p:childTnLst>
                                    <p:set>
                                      <p:cBhvr>
                                        <p:cTn id="9269" dur="1" fill="hold">
                                          <p:stCondLst>
                                            <p:cond delay="0"/>
                                          </p:stCondLst>
                                        </p:cTn>
                                        <p:tgtEl>
                                          <p:spTgt spid="1036"/>
                                        </p:tgtEl>
                                        <p:attrNameLst>
                                          <p:attrName>style.visibility</p:attrName>
                                        </p:attrNameLst>
                                      </p:cBhvr>
                                      <p:to>
                                        <p:strVal val="hidden"/>
                                      </p:to>
                                    </p:set>
                                  </p:childTnLst>
                                </p:cTn>
                              </p:par>
                              <p:par>
                                <p:cTn id="9270" presetID="1" presetClass="exit" presetSubtype="0" fill="hold" nodeType="withEffect">
                                  <p:stCondLst>
                                    <p:cond delay="0"/>
                                  </p:stCondLst>
                                  <p:childTnLst>
                                    <p:set>
                                      <p:cBhvr>
                                        <p:cTn id="9271" dur="1" fill="hold">
                                          <p:stCondLst>
                                            <p:cond delay="0"/>
                                          </p:stCondLst>
                                        </p:cTn>
                                        <p:tgtEl>
                                          <p:spTgt spid="1061"/>
                                        </p:tgtEl>
                                        <p:attrNameLst>
                                          <p:attrName>style.visibility</p:attrName>
                                        </p:attrNameLst>
                                      </p:cBhvr>
                                      <p:to>
                                        <p:strVal val="hidden"/>
                                      </p:to>
                                    </p:set>
                                  </p:childTnLst>
                                </p:cTn>
                              </p:par>
                              <p:par>
                                <p:cTn id="9272" presetID="1" presetClass="exit" presetSubtype="0" fill="hold" nodeType="withEffect">
                                  <p:stCondLst>
                                    <p:cond delay="0"/>
                                  </p:stCondLst>
                                  <p:childTnLst>
                                    <p:set>
                                      <p:cBhvr>
                                        <p:cTn id="9273" dur="1" fill="hold">
                                          <p:stCondLst>
                                            <p:cond delay="0"/>
                                          </p:stCondLst>
                                        </p:cTn>
                                        <p:tgtEl>
                                          <p:spTgt spid="1057"/>
                                        </p:tgtEl>
                                        <p:attrNameLst>
                                          <p:attrName>style.visibility</p:attrName>
                                        </p:attrNameLst>
                                      </p:cBhvr>
                                      <p:to>
                                        <p:strVal val="hidden"/>
                                      </p:to>
                                    </p:set>
                                  </p:childTnLst>
                                </p:cTn>
                              </p:par>
                              <p:par>
                                <p:cTn id="9274" presetID="1" presetClass="exit" presetSubtype="0" fill="hold" nodeType="withEffect">
                                  <p:stCondLst>
                                    <p:cond delay="0"/>
                                  </p:stCondLst>
                                  <p:childTnLst>
                                    <p:set>
                                      <p:cBhvr>
                                        <p:cTn id="9275" dur="1" fill="hold">
                                          <p:stCondLst>
                                            <p:cond delay="0"/>
                                          </p:stCondLst>
                                        </p:cTn>
                                        <p:tgtEl>
                                          <p:spTgt spid="1053"/>
                                        </p:tgtEl>
                                        <p:attrNameLst>
                                          <p:attrName>style.visibility</p:attrName>
                                        </p:attrNameLst>
                                      </p:cBhvr>
                                      <p:to>
                                        <p:strVal val="hidden"/>
                                      </p:to>
                                    </p:set>
                                  </p:childTnLst>
                                </p:cTn>
                              </p:par>
                              <p:par>
                                <p:cTn id="9276" presetID="1" presetClass="exit" presetSubtype="0" fill="hold" nodeType="withEffect">
                                  <p:stCondLst>
                                    <p:cond delay="0"/>
                                  </p:stCondLst>
                                  <p:childTnLst>
                                    <p:set>
                                      <p:cBhvr>
                                        <p:cTn id="9277" dur="1" fill="hold">
                                          <p:stCondLst>
                                            <p:cond delay="0"/>
                                          </p:stCondLst>
                                        </p:cTn>
                                        <p:tgtEl>
                                          <p:spTgt spid="1229"/>
                                        </p:tgtEl>
                                        <p:attrNameLst>
                                          <p:attrName>style.visibility</p:attrName>
                                        </p:attrNameLst>
                                      </p:cBhvr>
                                      <p:to>
                                        <p:strVal val="hidden"/>
                                      </p:to>
                                    </p:set>
                                  </p:childTnLst>
                                </p:cTn>
                              </p:par>
                              <p:par>
                                <p:cTn id="9278" presetID="1" presetClass="exit" presetSubtype="0" fill="hold" nodeType="withEffect">
                                  <p:stCondLst>
                                    <p:cond delay="0"/>
                                  </p:stCondLst>
                                  <p:childTnLst>
                                    <p:set>
                                      <p:cBhvr>
                                        <p:cTn id="9279" dur="1" fill="hold">
                                          <p:stCondLst>
                                            <p:cond delay="0"/>
                                          </p:stCondLst>
                                        </p:cTn>
                                        <p:tgtEl>
                                          <p:spTgt spid="1229"/>
                                        </p:tgtEl>
                                        <p:attrNameLst>
                                          <p:attrName>style.visibility</p:attrName>
                                        </p:attrNameLst>
                                      </p:cBhvr>
                                      <p:to>
                                        <p:strVal val="hidden"/>
                                      </p:to>
                                    </p:set>
                                  </p:childTnLst>
                                </p:cTn>
                              </p:par>
                              <p:par>
                                <p:cTn id="9280" presetID="1" presetClass="exit" presetSubtype="0" fill="hold" nodeType="withEffect">
                                  <p:stCondLst>
                                    <p:cond delay="0"/>
                                  </p:stCondLst>
                                  <p:childTnLst>
                                    <p:set>
                                      <p:cBhvr>
                                        <p:cTn id="9281" dur="1" fill="hold">
                                          <p:stCondLst>
                                            <p:cond delay="0"/>
                                          </p:stCondLst>
                                        </p:cTn>
                                        <p:tgtEl>
                                          <p:spTgt spid="1229"/>
                                        </p:tgtEl>
                                        <p:attrNameLst>
                                          <p:attrName>style.visibility</p:attrName>
                                        </p:attrNameLst>
                                      </p:cBhvr>
                                      <p:to>
                                        <p:strVal val="hidden"/>
                                      </p:to>
                                    </p:set>
                                  </p:childTnLst>
                                </p:cTn>
                              </p:par>
                              <p:par>
                                <p:cTn id="9282" presetID="1" presetClass="exit" presetSubtype="0" fill="hold" nodeType="withEffect">
                                  <p:stCondLst>
                                    <p:cond delay="0"/>
                                  </p:stCondLst>
                                  <p:childTnLst>
                                    <p:set>
                                      <p:cBhvr>
                                        <p:cTn id="9283" dur="1" fill="hold">
                                          <p:stCondLst>
                                            <p:cond delay="0"/>
                                          </p:stCondLst>
                                        </p:cTn>
                                        <p:tgtEl>
                                          <p:spTgt spid="1229"/>
                                        </p:tgtEl>
                                        <p:attrNameLst>
                                          <p:attrName>style.visibility</p:attrName>
                                        </p:attrNameLst>
                                      </p:cBhvr>
                                      <p:to>
                                        <p:strVal val="hidden"/>
                                      </p:to>
                                    </p:set>
                                  </p:childTnLst>
                                </p:cTn>
                              </p:par>
                              <p:par>
                                <p:cTn id="9284" presetID="1" presetClass="exit" presetSubtype="0" fill="hold" nodeType="withEffect">
                                  <p:stCondLst>
                                    <p:cond delay="0"/>
                                  </p:stCondLst>
                                  <p:childTnLst>
                                    <p:set>
                                      <p:cBhvr>
                                        <p:cTn id="9285" dur="1" fill="hold">
                                          <p:stCondLst>
                                            <p:cond delay="0"/>
                                          </p:stCondLst>
                                        </p:cTn>
                                        <p:tgtEl>
                                          <p:spTgt spid="1229"/>
                                        </p:tgtEl>
                                        <p:attrNameLst>
                                          <p:attrName>style.visibility</p:attrName>
                                        </p:attrNameLst>
                                      </p:cBhvr>
                                      <p:to>
                                        <p:strVal val="hidden"/>
                                      </p:to>
                                    </p:set>
                                  </p:childTnLst>
                                </p:cTn>
                              </p:par>
                              <p:par>
                                <p:cTn id="9286" presetID="1" presetClass="exit" presetSubtype="0" fill="hold" nodeType="withEffect">
                                  <p:stCondLst>
                                    <p:cond delay="0"/>
                                  </p:stCondLst>
                                  <p:childTnLst>
                                    <p:set>
                                      <p:cBhvr>
                                        <p:cTn id="9287" dur="1" fill="hold">
                                          <p:stCondLst>
                                            <p:cond delay="0"/>
                                          </p:stCondLst>
                                        </p:cTn>
                                        <p:tgtEl>
                                          <p:spTgt spid="1229"/>
                                        </p:tgtEl>
                                        <p:attrNameLst>
                                          <p:attrName>style.visibility</p:attrName>
                                        </p:attrNameLst>
                                      </p:cBhvr>
                                      <p:to>
                                        <p:strVal val="hidden"/>
                                      </p:to>
                                    </p:set>
                                  </p:childTnLst>
                                </p:cTn>
                              </p:par>
                              <p:par>
                                <p:cTn id="9288" presetID="1" presetClass="exit" presetSubtype="0" fill="hold" nodeType="withEffect">
                                  <p:stCondLst>
                                    <p:cond delay="0"/>
                                  </p:stCondLst>
                                  <p:childTnLst>
                                    <p:set>
                                      <p:cBhvr>
                                        <p:cTn id="9289" dur="1" fill="hold">
                                          <p:stCondLst>
                                            <p:cond delay="0"/>
                                          </p:stCondLst>
                                        </p:cTn>
                                        <p:tgtEl>
                                          <p:spTgt spid="1042"/>
                                        </p:tgtEl>
                                        <p:attrNameLst>
                                          <p:attrName>style.visibility</p:attrName>
                                        </p:attrNameLst>
                                      </p:cBhvr>
                                      <p:to>
                                        <p:strVal val="hidden"/>
                                      </p:to>
                                    </p:set>
                                  </p:childTnLst>
                                </p:cTn>
                              </p:par>
                              <p:par>
                                <p:cTn id="9290" presetID="1" presetClass="exit" presetSubtype="0" fill="hold" nodeType="withEffect">
                                  <p:stCondLst>
                                    <p:cond delay="0"/>
                                  </p:stCondLst>
                                  <p:childTnLst>
                                    <p:set>
                                      <p:cBhvr>
                                        <p:cTn id="9291" dur="1" fill="hold">
                                          <p:stCondLst>
                                            <p:cond delay="0"/>
                                          </p:stCondLst>
                                        </p:cTn>
                                        <p:tgtEl>
                                          <p:spTgt spid="1038"/>
                                        </p:tgtEl>
                                        <p:attrNameLst>
                                          <p:attrName>style.visibility</p:attrName>
                                        </p:attrNameLst>
                                      </p:cBhvr>
                                      <p:to>
                                        <p:strVal val="hidden"/>
                                      </p:to>
                                    </p:set>
                                  </p:childTnLst>
                                </p:cTn>
                              </p:par>
                              <p:par>
                                <p:cTn id="9292" presetID="1" presetClass="exit" presetSubtype="0" fill="hold" nodeType="withEffect">
                                  <p:stCondLst>
                                    <p:cond delay="0"/>
                                  </p:stCondLst>
                                  <p:childTnLst>
                                    <p:set>
                                      <p:cBhvr>
                                        <p:cTn id="9293" dur="1" fill="hold">
                                          <p:stCondLst>
                                            <p:cond delay="0"/>
                                          </p:stCondLst>
                                        </p:cTn>
                                        <p:tgtEl>
                                          <p:spTgt spid="1041"/>
                                        </p:tgtEl>
                                        <p:attrNameLst>
                                          <p:attrName>style.visibility</p:attrName>
                                        </p:attrNameLst>
                                      </p:cBhvr>
                                      <p:to>
                                        <p:strVal val="hidden"/>
                                      </p:to>
                                    </p:set>
                                  </p:childTnLst>
                                </p:cTn>
                              </p:par>
                              <p:par>
                                <p:cTn id="9294" presetID="1" presetClass="exit" presetSubtype="0" fill="hold" nodeType="withEffect">
                                  <p:stCondLst>
                                    <p:cond delay="0"/>
                                  </p:stCondLst>
                                  <p:childTnLst>
                                    <p:set>
                                      <p:cBhvr>
                                        <p:cTn id="9295" dur="1" fill="hold">
                                          <p:stCondLst>
                                            <p:cond delay="0"/>
                                          </p:stCondLst>
                                        </p:cTn>
                                        <p:tgtEl>
                                          <p:spTgt spid="1034"/>
                                        </p:tgtEl>
                                        <p:attrNameLst>
                                          <p:attrName>style.visibility</p:attrName>
                                        </p:attrNameLst>
                                      </p:cBhvr>
                                      <p:to>
                                        <p:strVal val="hidden"/>
                                      </p:to>
                                    </p:set>
                                  </p:childTnLst>
                                </p:cTn>
                              </p:par>
                              <p:par>
                                <p:cTn id="9296" presetID="1" presetClass="exit" presetSubtype="0" fill="hold" nodeType="withEffect">
                                  <p:stCondLst>
                                    <p:cond delay="0"/>
                                  </p:stCondLst>
                                  <p:childTnLst>
                                    <p:set>
                                      <p:cBhvr>
                                        <p:cTn id="9297" dur="1" fill="hold">
                                          <p:stCondLst>
                                            <p:cond delay="0"/>
                                          </p:stCondLst>
                                        </p:cTn>
                                        <p:tgtEl>
                                          <p:spTgt spid="1062"/>
                                        </p:tgtEl>
                                        <p:attrNameLst>
                                          <p:attrName>style.visibility</p:attrName>
                                        </p:attrNameLst>
                                      </p:cBhvr>
                                      <p:to>
                                        <p:strVal val="hidden"/>
                                      </p:to>
                                    </p:set>
                                  </p:childTnLst>
                                </p:cTn>
                              </p:par>
                              <p:par>
                                <p:cTn id="9298" presetID="1" presetClass="exit" presetSubtype="0" fill="hold" nodeType="withEffect">
                                  <p:stCondLst>
                                    <p:cond delay="0"/>
                                  </p:stCondLst>
                                  <p:childTnLst>
                                    <p:set>
                                      <p:cBhvr>
                                        <p:cTn id="9299" dur="1" fill="hold">
                                          <p:stCondLst>
                                            <p:cond delay="0"/>
                                          </p:stCondLst>
                                        </p:cTn>
                                        <p:tgtEl>
                                          <p:spTgt spid="1230"/>
                                        </p:tgtEl>
                                        <p:attrNameLst>
                                          <p:attrName>style.visibility</p:attrName>
                                        </p:attrNameLst>
                                      </p:cBhvr>
                                      <p:to>
                                        <p:strVal val="hidden"/>
                                      </p:to>
                                    </p:set>
                                  </p:childTnLst>
                                </p:cTn>
                              </p:par>
                              <p:par>
                                <p:cTn id="9300" presetID="1" presetClass="exit" presetSubtype="0" fill="hold" nodeType="withEffect">
                                  <p:stCondLst>
                                    <p:cond delay="0"/>
                                  </p:stCondLst>
                                  <p:childTnLst>
                                    <p:set>
                                      <p:cBhvr>
                                        <p:cTn id="9301" dur="1" fill="hold">
                                          <p:stCondLst>
                                            <p:cond delay="0"/>
                                          </p:stCondLst>
                                        </p:cTn>
                                        <p:tgtEl>
                                          <p:spTgt spid="1230"/>
                                        </p:tgtEl>
                                        <p:attrNameLst>
                                          <p:attrName>style.visibility</p:attrName>
                                        </p:attrNameLst>
                                      </p:cBhvr>
                                      <p:to>
                                        <p:strVal val="hidden"/>
                                      </p:to>
                                    </p:set>
                                  </p:childTnLst>
                                </p:cTn>
                              </p:par>
                              <p:par>
                                <p:cTn id="9302" presetID="1" presetClass="exit" presetSubtype="0" fill="hold" nodeType="withEffect">
                                  <p:stCondLst>
                                    <p:cond delay="0"/>
                                  </p:stCondLst>
                                  <p:childTnLst>
                                    <p:set>
                                      <p:cBhvr>
                                        <p:cTn id="9303" dur="1" fill="hold">
                                          <p:stCondLst>
                                            <p:cond delay="0"/>
                                          </p:stCondLst>
                                        </p:cTn>
                                        <p:tgtEl>
                                          <p:spTgt spid="1230"/>
                                        </p:tgtEl>
                                        <p:attrNameLst>
                                          <p:attrName>style.visibility</p:attrName>
                                        </p:attrNameLst>
                                      </p:cBhvr>
                                      <p:to>
                                        <p:strVal val="hidden"/>
                                      </p:to>
                                    </p:set>
                                  </p:childTnLst>
                                </p:cTn>
                              </p:par>
                              <p:par>
                                <p:cTn id="9304" presetID="1" presetClass="exit" presetSubtype="0" fill="hold" nodeType="withEffect">
                                  <p:stCondLst>
                                    <p:cond delay="0"/>
                                  </p:stCondLst>
                                  <p:childTnLst>
                                    <p:set>
                                      <p:cBhvr>
                                        <p:cTn id="9305" dur="1" fill="hold">
                                          <p:stCondLst>
                                            <p:cond delay="0"/>
                                          </p:stCondLst>
                                        </p:cTn>
                                        <p:tgtEl>
                                          <p:spTgt spid="1230"/>
                                        </p:tgtEl>
                                        <p:attrNameLst>
                                          <p:attrName>style.visibility</p:attrName>
                                        </p:attrNameLst>
                                      </p:cBhvr>
                                      <p:to>
                                        <p:strVal val="hidden"/>
                                      </p:to>
                                    </p:set>
                                  </p:childTnLst>
                                </p:cTn>
                              </p:par>
                              <p:par>
                                <p:cTn id="9306" presetID="1" presetClass="exit" presetSubtype="0" fill="hold" nodeType="withEffect">
                                  <p:stCondLst>
                                    <p:cond delay="0"/>
                                  </p:stCondLst>
                                  <p:childTnLst>
                                    <p:set>
                                      <p:cBhvr>
                                        <p:cTn id="9307" dur="1" fill="hold">
                                          <p:stCondLst>
                                            <p:cond delay="0"/>
                                          </p:stCondLst>
                                        </p:cTn>
                                        <p:tgtEl>
                                          <p:spTgt spid="1230"/>
                                        </p:tgtEl>
                                        <p:attrNameLst>
                                          <p:attrName>style.visibility</p:attrName>
                                        </p:attrNameLst>
                                      </p:cBhvr>
                                      <p:to>
                                        <p:strVal val="hidden"/>
                                      </p:to>
                                    </p:set>
                                  </p:childTnLst>
                                </p:cTn>
                              </p:par>
                              <p:par>
                                <p:cTn id="9308" presetID="1" presetClass="exit" presetSubtype="0" fill="hold" nodeType="withEffect">
                                  <p:stCondLst>
                                    <p:cond delay="0"/>
                                  </p:stCondLst>
                                  <p:childTnLst>
                                    <p:set>
                                      <p:cBhvr>
                                        <p:cTn id="9309" dur="1" fill="hold">
                                          <p:stCondLst>
                                            <p:cond delay="0"/>
                                          </p:stCondLst>
                                        </p:cTn>
                                        <p:tgtEl>
                                          <p:spTgt spid="1035"/>
                                        </p:tgtEl>
                                        <p:attrNameLst>
                                          <p:attrName>style.visibility</p:attrName>
                                        </p:attrNameLst>
                                      </p:cBhvr>
                                      <p:to>
                                        <p:strVal val="hidden"/>
                                      </p:to>
                                    </p:set>
                                  </p:childTnLst>
                                </p:cTn>
                              </p:par>
                              <p:par>
                                <p:cTn id="9310" presetID="1" presetClass="exit" presetSubtype="0" fill="hold" nodeType="withEffect">
                                  <p:stCondLst>
                                    <p:cond delay="0"/>
                                  </p:stCondLst>
                                  <p:childTnLst>
                                    <p:set>
                                      <p:cBhvr>
                                        <p:cTn id="9311" dur="1" fill="hold">
                                          <p:stCondLst>
                                            <p:cond delay="0"/>
                                          </p:stCondLst>
                                        </p:cTn>
                                        <p:tgtEl>
                                          <p:spTgt spid="1037"/>
                                        </p:tgtEl>
                                        <p:attrNameLst>
                                          <p:attrName>style.visibility</p:attrName>
                                        </p:attrNameLst>
                                      </p:cBhvr>
                                      <p:to>
                                        <p:strVal val="hidden"/>
                                      </p:to>
                                    </p:set>
                                  </p:childTnLst>
                                </p:cTn>
                              </p:par>
                              <p:par>
                                <p:cTn id="9312" presetID="1" presetClass="exit" presetSubtype="0" fill="hold" nodeType="withEffect">
                                  <p:stCondLst>
                                    <p:cond delay="0"/>
                                  </p:stCondLst>
                                  <p:childTnLst>
                                    <p:set>
                                      <p:cBhvr>
                                        <p:cTn id="9313" dur="1" fill="hold">
                                          <p:stCondLst>
                                            <p:cond delay="0"/>
                                          </p:stCondLst>
                                        </p:cTn>
                                        <p:tgtEl>
                                          <p:spTgt spid="1249"/>
                                        </p:tgtEl>
                                        <p:attrNameLst>
                                          <p:attrName>style.visibility</p:attrName>
                                        </p:attrNameLst>
                                      </p:cBhvr>
                                      <p:to>
                                        <p:strVal val="hidden"/>
                                      </p:to>
                                    </p:set>
                                  </p:childTnLst>
                                </p:cTn>
                              </p:par>
                              <p:par>
                                <p:cTn id="9314" presetID="1" presetClass="exit" presetSubtype="0" fill="hold" nodeType="withEffect">
                                  <p:stCondLst>
                                    <p:cond delay="0"/>
                                  </p:stCondLst>
                                  <p:childTnLst>
                                    <p:set>
                                      <p:cBhvr>
                                        <p:cTn id="9315" dur="1" fill="hold">
                                          <p:stCondLst>
                                            <p:cond delay="0"/>
                                          </p:stCondLst>
                                        </p:cTn>
                                        <p:tgtEl>
                                          <p:spTgt spid="1071"/>
                                        </p:tgtEl>
                                        <p:attrNameLst>
                                          <p:attrName>style.visibility</p:attrName>
                                        </p:attrNameLst>
                                      </p:cBhvr>
                                      <p:to>
                                        <p:strVal val="hidden"/>
                                      </p:to>
                                    </p:set>
                                  </p:childTnLst>
                                </p:cTn>
                              </p:par>
                              <p:par>
                                <p:cTn id="9316" presetID="1" presetClass="exit" presetSubtype="0" fill="hold" nodeType="withEffect">
                                  <p:stCondLst>
                                    <p:cond delay="0"/>
                                  </p:stCondLst>
                                  <p:childTnLst>
                                    <p:set>
                                      <p:cBhvr>
                                        <p:cTn id="9317" dur="1" fill="hold">
                                          <p:stCondLst>
                                            <p:cond delay="0"/>
                                          </p:stCondLst>
                                        </p:cTn>
                                        <p:tgtEl>
                                          <p:spTgt spid="1068"/>
                                        </p:tgtEl>
                                        <p:attrNameLst>
                                          <p:attrName>style.visibility</p:attrName>
                                        </p:attrNameLst>
                                      </p:cBhvr>
                                      <p:to>
                                        <p:strVal val="hidden"/>
                                      </p:to>
                                    </p:set>
                                  </p:childTnLst>
                                </p:cTn>
                              </p:par>
                              <p:par>
                                <p:cTn id="9318" presetID="1" presetClass="exit" presetSubtype="0" fill="hold" nodeType="withEffect">
                                  <p:stCondLst>
                                    <p:cond delay="0"/>
                                  </p:stCondLst>
                                  <p:childTnLst>
                                    <p:set>
                                      <p:cBhvr>
                                        <p:cTn id="9319" dur="1" fill="hold">
                                          <p:stCondLst>
                                            <p:cond delay="0"/>
                                          </p:stCondLst>
                                        </p:cTn>
                                        <p:tgtEl>
                                          <p:spTgt spid="1231"/>
                                        </p:tgtEl>
                                        <p:attrNameLst>
                                          <p:attrName>style.visibility</p:attrName>
                                        </p:attrNameLst>
                                      </p:cBhvr>
                                      <p:to>
                                        <p:strVal val="hidden"/>
                                      </p:to>
                                    </p:set>
                                  </p:childTnLst>
                                </p:cTn>
                              </p:par>
                              <p:par>
                                <p:cTn id="9320" presetID="1" presetClass="exit" presetSubtype="0" fill="hold" nodeType="withEffect">
                                  <p:stCondLst>
                                    <p:cond delay="0"/>
                                  </p:stCondLst>
                                  <p:childTnLst>
                                    <p:set>
                                      <p:cBhvr>
                                        <p:cTn id="9321" dur="1" fill="hold">
                                          <p:stCondLst>
                                            <p:cond delay="0"/>
                                          </p:stCondLst>
                                        </p:cTn>
                                        <p:tgtEl>
                                          <p:spTgt spid="1231"/>
                                        </p:tgtEl>
                                        <p:attrNameLst>
                                          <p:attrName>style.visibility</p:attrName>
                                        </p:attrNameLst>
                                      </p:cBhvr>
                                      <p:to>
                                        <p:strVal val="hidden"/>
                                      </p:to>
                                    </p:set>
                                  </p:childTnLst>
                                </p:cTn>
                              </p:par>
                              <p:par>
                                <p:cTn id="9322" presetID="1" presetClass="exit" presetSubtype="0" fill="hold" nodeType="withEffect">
                                  <p:stCondLst>
                                    <p:cond delay="0"/>
                                  </p:stCondLst>
                                  <p:childTnLst>
                                    <p:set>
                                      <p:cBhvr>
                                        <p:cTn id="9323" dur="1" fill="hold">
                                          <p:stCondLst>
                                            <p:cond delay="0"/>
                                          </p:stCondLst>
                                        </p:cTn>
                                        <p:tgtEl>
                                          <p:spTgt spid="1231"/>
                                        </p:tgtEl>
                                        <p:attrNameLst>
                                          <p:attrName>style.visibility</p:attrName>
                                        </p:attrNameLst>
                                      </p:cBhvr>
                                      <p:to>
                                        <p:strVal val="hidden"/>
                                      </p:to>
                                    </p:set>
                                  </p:childTnLst>
                                </p:cTn>
                              </p:par>
                              <p:par>
                                <p:cTn id="9324" presetID="1" presetClass="exit" presetSubtype="0" fill="hold" nodeType="withEffect">
                                  <p:stCondLst>
                                    <p:cond delay="0"/>
                                  </p:stCondLst>
                                  <p:childTnLst>
                                    <p:set>
                                      <p:cBhvr>
                                        <p:cTn id="9325" dur="1" fill="hold">
                                          <p:stCondLst>
                                            <p:cond delay="0"/>
                                          </p:stCondLst>
                                        </p:cTn>
                                        <p:tgtEl>
                                          <p:spTgt spid="1231"/>
                                        </p:tgtEl>
                                        <p:attrNameLst>
                                          <p:attrName>style.visibility</p:attrName>
                                        </p:attrNameLst>
                                      </p:cBhvr>
                                      <p:to>
                                        <p:strVal val="hidden"/>
                                      </p:to>
                                    </p:set>
                                  </p:childTnLst>
                                </p:cTn>
                              </p:par>
                              <p:par>
                                <p:cTn id="9326" presetID="1" presetClass="exit" presetSubtype="0" fill="hold" nodeType="withEffect">
                                  <p:stCondLst>
                                    <p:cond delay="0"/>
                                  </p:stCondLst>
                                  <p:childTnLst>
                                    <p:set>
                                      <p:cBhvr>
                                        <p:cTn id="9327" dur="1" fill="hold">
                                          <p:stCondLst>
                                            <p:cond delay="0"/>
                                          </p:stCondLst>
                                        </p:cTn>
                                        <p:tgtEl>
                                          <p:spTgt spid="1231"/>
                                        </p:tgtEl>
                                        <p:attrNameLst>
                                          <p:attrName>style.visibility</p:attrName>
                                        </p:attrNameLst>
                                      </p:cBhvr>
                                      <p:to>
                                        <p:strVal val="hidden"/>
                                      </p:to>
                                    </p:set>
                                  </p:childTnLst>
                                </p:cTn>
                              </p:par>
                              <p:par>
                                <p:cTn id="9328" presetID="1" presetClass="exit" presetSubtype="0" fill="hold" nodeType="withEffect">
                                  <p:stCondLst>
                                    <p:cond delay="0"/>
                                  </p:stCondLst>
                                  <p:childTnLst>
                                    <p:set>
                                      <p:cBhvr>
                                        <p:cTn id="9329" dur="1" fill="hold">
                                          <p:stCondLst>
                                            <p:cond delay="0"/>
                                          </p:stCondLst>
                                        </p:cTn>
                                        <p:tgtEl>
                                          <p:spTgt spid="1075"/>
                                        </p:tgtEl>
                                        <p:attrNameLst>
                                          <p:attrName>style.visibility</p:attrName>
                                        </p:attrNameLst>
                                      </p:cBhvr>
                                      <p:to>
                                        <p:strVal val="hidden"/>
                                      </p:to>
                                    </p:set>
                                  </p:childTnLst>
                                </p:cTn>
                              </p:par>
                              <p:par>
                                <p:cTn id="9330" presetID="1" presetClass="exit" presetSubtype="0" fill="hold" nodeType="withEffect">
                                  <p:stCondLst>
                                    <p:cond delay="0"/>
                                  </p:stCondLst>
                                  <p:childTnLst>
                                    <p:set>
                                      <p:cBhvr>
                                        <p:cTn id="9331" dur="1" fill="hold">
                                          <p:stCondLst>
                                            <p:cond delay="0"/>
                                          </p:stCondLst>
                                        </p:cTn>
                                        <p:tgtEl>
                                          <p:spTgt spid="1078"/>
                                        </p:tgtEl>
                                        <p:attrNameLst>
                                          <p:attrName>style.visibility</p:attrName>
                                        </p:attrNameLst>
                                      </p:cBhvr>
                                      <p:to>
                                        <p:strVal val="hidden"/>
                                      </p:to>
                                    </p:set>
                                  </p:childTnLst>
                                </p:cTn>
                              </p:par>
                              <p:par>
                                <p:cTn id="9332" presetID="1" presetClass="exit" presetSubtype="0" fill="hold" nodeType="withEffect">
                                  <p:stCondLst>
                                    <p:cond delay="0"/>
                                  </p:stCondLst>
                                  <p:childTnLst>
                                    <p:set>
                                      <p:cBhvr>
                                        <p:cTn id="9333" dur="1" fill="hold">
                                          <p:stCondLst>
                                            <p:cond delay="0"/>
                                          </p:stCondLst>
                                        </p:cTn>
                                        <p:tgtEl>
                                          <p:spTgt spid="1084"/>
                                        </p:tgtEl>
                                        <p:attrNameLst>
                                          <p:attrName>style.visibility</p:attrName>
                                        </p:attrNameLst>
                                      </p:cBhvr>
                                      <p:to>
                                        <p:strVal val="hidden"/>
                                      </p:to>
                                    </p:set>
                                  </p:childTnLst>
                                </p:cTn>
                              </p:par>
                              <p:par>
                                <p:cTn id="9334" presetID="1" presetClass="exit" presetSubtype="0" fill="hold" nodeType="withEffect">
                                  <p:stCondLst>
                                    <p:cond delay="0"/>
                                  </p:stCondLst>
                                  <p:childTnLst>
                                    <p:set>
                                      <p:cBhvr>
                                        <p:cTn id="9335" dur="1" fill="hold">
                                          <p:stCondLst>
                                            <p:cond delay="0"/>
                                          </p:stCondLst>
                                        </p:cTn>
                                        <p:tgtEl>
                                          <p:spTgt spid="1079"/>
                                        </p:tgtEl>
                                        <p:attrNameLst>
                                          <p:attrName>style.visibility</p:attrName>
                                        </p:attrNameLst>
                                      </p:cBhvr>
                                      <p:to>
                                        <p:strVal val="hidden"/>
                                      </p:to>
                                    </p:set>
                                  </p:childTnLst>
                                </p:cTn>
                              </p:par>
                              <p:par>
                                <p:cTn id="9336" presetID="1" presetClass="exit" presetSubtype="0" fill="hold" nodeType="withEffect">
                                  <p:stCondLst>
                                    <p:cond delay="0"/>
                                  </p:stCondLst>
                                  <p:childTnLst>
                                    <p:set>
                                      <p:cBhvr>
                                        <p:cTn id="9337" dur="1" fill="hold">
                                          <p:stCondLst>
                                            <p:cond delay="0"/>
                                          </p:stCondLst>
                                        </p:cTn>
                                        <p:tgtEl>
                                          <p:spTgt spid="1076"/>
                                        </p:tgtEl>
                                        <p:attrNameLst>
                                          <p:attrName>style.visibility</p:attrName>
                                        </p:attrNameLst>
                                      </p:cBhvr>
                                      <p:to>
                                        <p:strVal val="hidden"/>
                                      </p:to>
                                    </p:set>
                                  </p:childTnLst>
                                </p:cTn>
                              </p:par>
                              <p:par>
                                <p:cTn id="9338" presetID="1" presetClass="exit" presetSubtype="0" fill="hold" nodeType="withEffect">
                                  <p:stCondLst>
                                    <p:cond delay="0"/>
                                  </p:stCondLst>
                                  <p:childTnLst>
                                    <p:set>
                                      <p:cBhvr>
                                        <p:cTn id="9339" dur="1" fill="hold">
                                          <p:stCondLst>
                                            <p:cond delay="0"/>
                                          </p:stCondLst>
                                        </p:cTn>
                                        <p:tgtEl>
                                          <p:spTgt spid="1232"/>
                                        </p:tgtEl>
                                        <p:attrNameLst>
                                          <p:attrName>style.visibility</p:attrName>
                                        </p:attrNameLst>
                                      </p:cBhvr>
                                      <p:to>
                                        <p:strVal val="hidden"/>
                                      </p:to>
                                    </p:set>
                                  </p:childTnLst>
                                </p:cTn>
                              </p:par>
                              <p:par>
                                <p:cTn id="9340" presetID="1" presetClass="exit" presetSubtype="0" fill="hold" nodeType="withEffect">
                                  <p:stCondLst>
                                    <p:cond delay="0"/>
                                  </p:stCondLst>
                                  <p:childTnLst>
                                    <p:set>
                                      <p:cBhvr>
                                        <p:cTn id="9341" dur="1" fill="hold">
                                          <p:stCondLst>
                                            <p:cond delay="0"/>
                                          </p:stCondLst>
                                        </p:cTn>
                                        <p:tgtEl>
                                          <p:spTgt spid="1232"/>
                                        </p:tgtEl>
                                        <p:attrNameLst>
                                          <p:attrName>style.visibility</p:attrName>
                                        </p:attrNameLst>
                                      </p:cBhvr>
                                      <p:to>
                                        <p:strVal val="hidden"/>
                                      </p:to>
                                    </p:set>
                                  </p:childTnLst>
                                </p:cTn>
                              </p:par>
                              <p:par>
                                <p:cTn id="9342" presetID="1" presetClass="exit" presetSubtype="0" fill="hold" nodeType="withEffect">
                                  <p:stCondLst>
                                    <p:cond delay="0"/>
                                  </p:stCondLst>
                                  <p:childTnLst>
                                    <p:set>
                                      <p:cBhvr>
                                        <p:cTn id="9343" dur="1" fill="hold">
                                          <p:stCondLst>
                                            <p:cond delay="0"/>
                                          </p:stCondLst>
                                        </p:cTn>
                                        <p:tgtEl>
                                          <p:spTgt spid="1232"/>
                                        </p:tgtEl>
                                        <p:attrNameLst>
                                          <p:attrName>style.visibility</p:attrName>
                                        </p:attrNameLst>
                                      </p:cBhvr>
                                      <p:to>
                                        <p:strVal val="hidden"/>
                                      </p:to>
                                    </p:set>
                                  </p:childTnLst>
                                </p:cTn>
                              </p:par>
                              <p:par>
                                <p:cTn id="9344" presetID="1" presetClass="exit" presetSubtype="0" fill="hold" nodeType="withEffect">
                                  <p:stCondLst>
                                    <p:cond delay="0"/>
                                  </p:stCondLst>
                                  <p:childTnLst>
                                    <p:set>
                                      <p:cBhvr>
                                        <p:cTn id="9345" dur="1" fill="hold">
                                          <p:stCondLst>
                                            <p:cond delay="0"/>
                                          </p:stCondLst>
                                        </p:cTn>
                                        <p:tgtEl>
                                          <p:spTgt spid="1232"/>
                                        </p:tgtEl>
                                        <p:attrNameLst>
                                          <p:attrName>style.visibility</p:attrName>
                                        </p:attrNameLst>
                                      </p:cBhvr>
                                      <p:to>
                                        <p:strVal val="hidden"/>
                                      </p:to>
                                    </p:set>
                                  </p:childTnLst>
                                </p:cTn>
                              </p:par>
                              <p:par>
                                <p:cTn id="9346" presetID="1" presetClass="exit" presetSubtype="0" fill="hold" nodeType="withEffect">
                                  <p:stCondLst>
                                    <p:cond delay="0"/>
                                  </p:stCondLst>
                                  <p:childTnLst>
                                    <p:set>
                                      <p:cBhvr>
                                        <p:cTn id="9347" dur="1" fill="hold">
                                          <p:stCondLst>
                                            <p:cond delay="0"/>
                                          </p:stCondLst>
                                        </p:cTn>
                                        <p:tgtEl>
                                          <p:spTgt spid="1232"/>
                                        </p:tgtEl>
                                        <p:attrNameLst>
                                          <p:attrName>style.visibility</p:attrName>
                                        </p:attrNameLst>
                                      </p:cBhvr>
                                      <p:to>
                                        <p:strVal val="hidden"/>
                                      </p:to>
                                    </p:set>
                                  </p:childTnLst>
                                </p:cTn>
                              </p:par>
                              <p:par>
                                <p:cTn id="9348" presetID="1" presetClass="exit" presetSubtype="0" fill="hold" nodeType="withEffect">
                                  <p:stCondLst>
                                    <p:cond delay="0"/>
                                  </p:stCondLst>
                                  <p:childTnLst>
                                    <p:set>
                                      <p:cBhvr>
                                        <p:cTn id="9349" dur="1" fill="hold">
                                          <p:stCondLst>
                                            <p:cond delay="0"/>
                                          </p:stCondLst>
                                        </p:cTn>
                                        <p:tgtEl>
                                          <p:spTgt spid="1091"/>
                                        </p:tgtEl>
                                        <p:attrNameLst>
                                          <p:attrName>style.visibility</p:attrName>
                                        </p:attrNameLst>
                                      </p:cBhvr>
                                      <p:to>
                                        <p:strVal val="hidden"/>
                                      </p:to>
                                    </p:set>
                                  </p:childTnLst>
                                </p:cTn>
                              </p:par>
                              <p:par>
                                <p:cTn id="9350" presetID="1" presetClass="exit" presetSubtype="0" fill="hold" nodeType="withEffect">
                                  <p:stCondLst>
                                    <p:cond delay="0"/>
                                  </p:stCondLst>
                                  <p:childTnLst>
                                    <p:set>
                                      <p:cBhvr>
                                        <p:cTn id="9351" dur="1" fill="hold">
                                          <p:stCondLst>
                                            <p:cond delay="0"/>
                                          </p:stCondLst>
                                        </p:cTn>
                                        <p:tgtEl>
                                          <p:spTgt spid="1092"/>
                                        </p:tgtEl>
                                        <p:attrNameLst>
                                          <p:attrName>style.visibility</p:attrName>
                                        </p:attrNameLst>
                                      </p:cBhvr>
                                      <p:to>
                                        <p:strVal val="hidden"/>
                                      </p:to>
                                    </p:set>
                                  </p:childTnLst>
                                </p:cTn>
                              </p:par>
                              <p:par>
                                <p:cTn id="9352" presetID="1" presetClass="exit" presetSubtype="0" fill="hold" nodeType="withEffect">
                                  <p:stCondLst>
                                    <p:cond delay="0"/>
                                  </p:stCondLst>
                                  <p:childTnLst>
                                    <p:set>
                                      <p:cBhvr>
                                        <p:cTn id="9353" dur="1" fill="hold">
                                          <p:stCondLst>
                                            <p:cond delay="0"/>
                                          </p:stCondLst>
                                        </p:cTn>
                                        <p:tgtEl>
                                          <p:spTgt spid="1093"/>
                                        </p:tgtEl>
                                        <p:attrNameLst>
                                          <p:attrName>style.visibility</p:attrName>
                                        </p:attrNameLst>
                                      </p:cBhvr>
                                      <p:to>
                                        <p:strVal val="hidden"/>
                                      </p:to>
                                    </p:set>
                                  </p:childTnLst>
                                </p:cTn>
                              </p:par>
                              <p:par>
                                <p:cTn id="9354" presetID="1" presetClass="exit" presetSubtype="0" fill="hold" nodeType="withEffect">
                                  <p:stCondLst>
                                    <p:cond delay="0"/>
                                  </p:stCondLst>
                                  <p:childTnLst>
                                    <p:set>
                                      <p:cBhvr>
                                        <p:cTn id="9355" dur="1" fill="hold">
                                          <p:stCondLst>
                                            <p:cond delay="0"/>
                                          </p:stCondLst>
                                        </p:cTn>
                                        <p:tgtEl>
                                          <p:spTgt spid="1087"/>
                                        </p:tgtEl>
                                        <p:attrNameLst>
                                          <p:attrName>style.visibility</p:attrName>
                                        </p:attrNameLst>
                                      </p:cBhvr>
                                      <p:to>
                                        <p:strVal val="hidden"/>
                                      </p:to>
                                    </p:set>
                                  </p:childTnLst>
                                </p:cTn>
                              </p:par>
                              <p:par>
                                <p:cTn id="9356" presetID="1" presetClass="exit" presetSubtype="0" fill="hold" nodeType="withEffect">
                                  <p:stCondLst>
                                    <p:cond delay="0"/>
                                  </p:stCondLst>
                                  <p:childTnLst>
                                    <p:set>
                                      <p:cBhvr>
                                        <p:cTn id="9357" dur="1" fill="hold">
                                          <p:stCondLst>
                                            <p:cond delay="0"/>
                                          </p:stCondLst>
                                        </p:cTn>
                                        <p:tgtEl>
                                          <p:spTgt spid="1085"/>
                                        </p:tgtEl>
                                        <p:attrNameLst>
                                          <p:attrName>style.visibility</p:attrName>
                                        </p:attrNameLst>
                                      </p:cBhvr>
                                      <p:to>
                                        <p:strVal val="hidden"/>
                                      </p:to>
                                    </p:set>
                                  </p:childTnLst>
                                </p:cTn>
                              </p:par>
                              <p:par>
                                <p:cTn id="9358" presetID="1" presetClass="exit" presetSubtype="0" fill="hold" nodeType="withEffect">
                                  <p:stCondLst>
                                    <p:cond delay="0"/>
                                  </p:stCondLst>
                                  <p:childTnLst>
                                    <p:set>
                                      <p:cBhvr>
                                        <p:cTn id="9359" dur="1" fill="hold">
                                          <p:stCondLst>
                                            <p:cond delay="0"/>
                                          </p:stCondLst>
                                        </p:cTn>
                                        <p:tgtEl>
                                          <p:spTgt spid="1233"/>
                                        </p:tgtEl>
                                        <p:attrNameLst>
                                          <p:attrName>style.visibility</p:attrName>
                                        </p:attrNameLst>
                                      </p:cBhvr>
                                      <p:to>
                                        <p:strVal val="hidden"/>
                                      </p:to>
                                    </p:set>
                                  </p:childTnLst>
                                </p:cTn>
                              </p:par>
                              <p:par>
                                <p:cTn id="9360" presetID="1" presetClass="exit" presetSubtype="0" fill="hold" nodeType="withEffect">
                                  <p:stCondLst>
                                    <p:cond delay="0"/>
                                  </p:stCondLst>
                                  <p:childTnLst>
                                    <p:set>
                                      <p:cBhvr>
                                        <p:cTn id="9361" dur="1" fill="hold">
                                          <p:stCondLst>
                                            <p:cond delay="0"/>
                                          </p:stCondLst>
                                        </p:cTn>
                                        <p:tgtEl>
                                          <p:spTgt spid="1233"/>
                                        </p:tgtEl>
                                        <p:attrNameLst>
                                          <p:attrName>style.visibility</p:attrName>
                                        </p:attrNameLst>
                                      </p:cBhvr>
                                      <p:to>
                                        <p:strVal val="hidden"/>
                                      </p:to>
                                    </p:set>
                                  </p:childTnLst>
                                </p:cTn>
                              </p:par>
                              <p:par>
                                <p:cTn id="9362" presetID="1" presetClass="exit" presetSubtype="0" fill="hold" nodeType="withEffect">
                                  <p:stCondLst>
                                    <p:cond delay="0"/>
                                  </p:stCondLst>
                                  <p:childTnLst>
                                    <p:set>
                                      <p:cBhvr>
                                        <p:cTn id="9363" dur="1" fill="hold">
                                          <p:stCondLst>
                                            <p:cond delay="0"/>
                                          </p:stCondLst>
                                        </p:cTn>
                                        <p:tgtEl>
                                          <p:spTgt spid="1233"/>
                                        </p:tgtEl>
                                        <p:attrNameLst>
                                          <p:attrName>style.visibility</p:attrName>
                                        </p:attrNameLst>
                                      </p:cBhvr>
                                      <p:to>
                                        <p:strVal val="hidden"/>
                                      </p:to>
                                    </p:set>
                                  </p:childTnLst>
                                </p:cTn>
                              </p:par>
                              <p:par>
                                <p:cTn id="9364" presetID="1" presetClass="exit" presetSubtype="0" fill="hold" nodeType="withEffect">
                                  <p:stCondLst>
                                    <p:cond delay="0"/>
                                  </p:stCondLst>
                                  <p:childTnLst>
                                    <p:set>
                                      <p:cBhvr>
                                        <p:cTn id="9365" dur="1" fill="hold">
                                          <p:stCondLst>
                                            <p:cond delay="0"/>
                                          </p:stCondLst>
                                        </p:cTn>
                                        <p:tgtEl>
                                          <p:spTgt spid="1233"/>
                                        </p:tgtEl>
                                        <p:attrNameLst>
                                          <p:attrName>style.visibility</p:attrName>
                                        </p:attrNameLst>
                                      </p:cBhvr>
                                      <p:to>
                                        <p:strVal val="hidden"/>
                                      </p:to>
                                    </p:set>
                                  </p:childTnLst>
                                </p:cTn>
                              </p:par>
                              <p:par>
                                <p:cTn id="9366" presetID="1" presetClass="exit" presetSubtype="0" fill="hold" nodeType="withEffect">
                                  <p:stCondLst>
                                    <p:cond delay="0"/>
                                  </p:stCondLst>
                                  <p:childTnLst>
                                    <p:set>
                                      <p:cBhvr>
                                        <p:cTn id="9367" dur="1" fill="hold">
                                          <p:stCondLst>
                                            <p:cond delay="0"/>
                                          </p:stCondLst>
                                        </p:cTn>
                                        <p:tgtEl>
                                          <p:spTgt spid="1233"/>
                                        </p:tgtEl>
                                        <p:attrNameLst>
                                          <p:attrName>style.visibility</p:attrName>
                                        </p:attrNameLst>
                                      </p:cBhvr>
                                      <p:to>
                                        <p:strVal val="hidden"/>
                                      </p:to>
                                    </p:set>
                                  </p:childTnLst>
                                </p:cTn>
                              </p:par>
                              <p:par>
                                <p:cTn id="9368" presetID="1" presetClass="exit" presetSubtype="0" fill="hold" nodeType="withEffect">
                                  <p:stCondLst>
                                    <p:cond delay="0"/>
                                  </p:stCondLst>
                                  <p:childTnLst>
                                    <p:set>
                                      <p:cBhvr>
                                        <p:cTn id="9369" dur="1" fill="hold">
                                          <p:stCondLst>
                                            <p:cond delay="0"/>
                                          </p:stCondLst>
                                        </p:cTn>
                                        <p:tgtEl>
                                          <p:spTgt spid="1095"/>
                                        </p:tgtEl>
                                        <p:attrNameLst>
                                          <p:attrName>style.visibility</p:attrName>
                                        </p:attrNameLst>
                                      </p:cBhvr>
                                      <p:to>
                                        <p:strVal val="hidden"/>
                                      </p:to>
                                    </p:set>
                                  </p:childTnLst>
                                </p:cTn>
                              </p:par>
                              <p:par>
                                <p:cTn id="9370" presetID="1" presetClass="exit" presetSubtype="0" fill="hold" nodeType="withEffect">
                                  <p:stCondLst>
                                    <p:cond delay="0"/>
                                  </p:stCondLst>
                                  <p:childTnLst>
                                    <p:set>
                                      <p:cBhvr>
                                        <p:cTn id="9371" dur="1" fill="hold">
                                          <p:stCondLst>
                                            <p:cond delay="0"/>
                                          </p:stCondLst>
                                        </p:cTn>
                                        <p:tgtEl>
                                          <p:spTgt spid="1097"/>
                                        </p:tgtEl>
                                        <p:attrNameLst>
                                          <p:attrName>style.visibility</p:attrName>
                                        </p:attrNameLst>
                                      </p:cBhvr>
                                      <p:to>
                                        <p:strVal val="hidden"/>
                                      </p:to>
                                    </p:set>
                                  </p:childTnLst>
                                </p:cTn>
                              </p:par>
                              <p:par>
                                <p:cTn id="9372" presetID="1" presetClass="exit" presetSubtype="0" fill="hold" nodeType="withEffect">
                                  <p:stCondLst>
                                    <p:cond delay="0"/>
                                  </p:stCondLst>
                                  <p:childTnLst>
                                    <p:set>
                                      <p:cBhvr>
                                        <p:cTn id="9373" dur="1" fill="hold">
                                          <p:stCondLst>
                                            <p:cond delay="0"/>
                                          </p:stCondLst>
                                        </p:cTn>
                                        <p:tgtEl>
                                          <p:spTgt spid="1102"/>
                                        </p:tgtEl>
                                        <p:attrNameLst>
                                          <p:attrName>style.visibility</p:attrName>
                                        </p:attrNameLst>
                                      </p:cBhvr>
                                      <p:to>
                                        <p:strVal val="hidden"/>
                                      </p:to>
                                    </p:set>
                                  </p:childTnLst>
                                </p:cTn>
                              </p:par>
                              <p:par>
                                <p:cTn id="9374" presetID="1" presetClass="exit" presetSubtype="0" fill="hold" nodeType="withEffect">
                                  <p:stCondLst>
                                    <p:cond delay="0"/>
                                  </p:stCondLst>
                                  <p:childTnLst>
                                    <p:set>
                                      <p:cBhvr>
                                        <p:cTn id="9375" dur="1" fill="hold">
                                          <p:stCondLst>
                                            <p:cond delay="0"/>
                                          </p:stCondLst>
                                        </p:cTn>
                                        <p:tgtEl>
                                          <p:spTgt spid="1030"/>
                                        </p:tgtEl>
                                        <p:attrNameLst>
                                          <p:attrName>style.visibility</p:attrName>
                                        </p:attrNameLst>
                                      </p:cBhvr>
                                      <p:to>
                                        <p:strVal val="hidden"/>
                                      </p:to>
                                    </p:set>
                                  </p:childTnLst>
                                </p:cTn>
                              </p:par>
                              <p:par>
                                <p:cTn id="9376" presetID="1" presetClass="exit" presetSubtype="0" fill="hold" nodeType="withEffect">
                                  <p:stCondLst>
                                    <p:cond delay="0"/>
                                  </p:stCondLst>
                                  <p:childTnLst>
                                    <p:set>
                                      <p:cBhvr>
                                        <p:cTn id="9377" dur="1" fill="hold">
                                          <p:stCondLst>
                                            <p:cond delay="0"/>
                                          </p:stCondLst>
                                        </p:cTn>
                                        <p:tgtEl>
                                          <p:spTgt spid="1029"/>
                                        </p:tgtEl>
                                        <p:attrNameLst>
                                          <p:attrName>style.visibility</p:attrName>
                                        </p:attrNameLst>
                                      </p:cBhvr>
                                      <p:to>
                                        <p:strVal val="hidden"/>
                                      </p:to>
                                    </p:set>
                                  </p:childTnLst>
                                </p:cTn>
                              </p:par>
                              <p:par>
                                <p:cTn id="9378" presetID="1" presetClass="exit" presetSubtype="0" fill="hold" nodeType="withEffect">
                                  <p:stCondLst>
                                    <p:cond delay="0"/>
                                  </p:stCondLst>
                                  <p:childTnLst>
                                    <p:set>
                                      <p:cBhvr>
                                        <p:cTn id="9379" dur="1" fill="hold">
                                          <p:stCondLst>
                                            <p:cond delay="0"/>
                                          </p:stCondLst>
                                        </p:cTn>
                                        <p:tgtEl>
                                          <p:spTgt spid="1234"/>
                                        </p:tgtEl>
                                        <p:attrNameLst>
                                          <p:attrName>style.visibility</p:attrName>
                                        </p:attrNameLst>
                                      </p:cBhvr>
                                      <p:to>
                                        <p:strVal val="hidden"/>
                                      </p:to>
                                    </p:set>
                                  </p:childTnLst>
                                </p:cTn>
                              </p:par>
                              <p:par>
                                <p:cTn id="9380" presetID="1" presetClass="exit" presetSubtype="0" fill="hold" nodeType="withEffect">
                                  <p:stCondLst>
                                    <p:cond delay="0"/>
                                  </p:stCondLst>
                                  <p:childTnLst>
                                    <p:set>
                                      <p:cBhvr>
                                        <p:cTn id="9381" dur="1" fill="hold">
                                          <p:stCondLst>
                                            <p:cond delay="0"/>
                                          </p:stCondLst>
                                        </p:cTn>
                                        <p:tgtEl>
                                          <p:spTgt spid="1234"/>
                                        </p:tgtEl>
                                        <p:attrNameLst>
                                          <p:attrName>style.visibility</p:attrName>
                                        </p:attrNameLst>
                                      </p:cBhvr>
                                      <p:to>
                                        <p:strVal val="hidden"/>
                                      </p:to>
                                    </p:set>
                                  </p:childTnLst>
                                </p:cTn>
                              </p:par>
                              <p:par>
                                <p:cTn id="9382" presetID="1" presetClass="exit" presetSubtype="0" fill="hold" nodeType="withEffect">
                                  <p:stCondLst>
                                    <p:cond delay="0"/>
                                  </p:stCondLst>
                                  <p:childTnLst>
                                    <p:set>
                                      <p:cBhvr>
                                        <p:cTn id="9383" dur="1" fill="hold">
                                          <p:stCondLst>
                                            <p:cond delay="0"/>
                                          </p:stCondLst>
                                        </p:cTn>
                                        <p:tgtEl>
                                          <p:spTgt spid="1234"/>
                                        </p:tgtEl>
                                        <p:attrNameLst>
                                          <p:attrName>style.visibility</p:attrName>
                                        </p:attrNameLst>
                                      </p:cBhvr>
                                      <p:to>
                                        <p:strVal val="hidden"/>
                                      </p:to>
                                    </p:set>
                                  </p:childTnLst>
                                </p:cTn>
                              </p:par>
                              <p:par>
                                <p:cTn id="9384" presetID="1" presetClass="exit" presetSubtype="0" fill="hold" nodeType="withEffect">
                                  <p:stCondLst>
                                    <p:cond delay="0"/>
                                  </p:stCondLst>
                                  <p:childTnLst>
                                    <p:set>
                                      <p:cBhvr>
                                        <p:cTn id="9385" dur="1" fill="hold">
                                          <p:stCondLst>
                                            <p:cond delay="0"/>
                                          </p:stCondLst>
                                        </p:cTn>
                                        <p:tgtEl>
                                          <p:spTgt spid="1234"/>
                                        </p:tgtEl>
                                        <p:attrNameLst>
                                          <p:attrName>style.visibility</p:attrName>
                                        </p:attrNameLst>
                                      </p:cBhvr>
                                      <p:to>
                                        <p:strVal val="hidden"/>
                                      </p:to>
                                    </p:set>
                                  </p:childTnLst>
                                </p:cTn>
                              </p:par>
                              <p:par>
                                <p:cTn id="9386" presetID="1" presetClass="exit" presetSubtype="0" fill="hold" nodeType="withEffect">
                                  <p:stCondLst>
                                    <p:cond delay="0"/>
                                  </p:stCondLst>
                                  <p:childTnLst>
                                    <p:set>
                                      <p:cBhvr>
                                        <p:cTn id="9387" dur="1" fill="hold">
                                          <p:stCondLst>
                                            <p:cond delay="0"/>
                                          </p:stCondLst>
                                        </p:cTn>
                                        <p:tgtEl>
                                          <p:spTgt spid="1234"/>
                                        </p:tgtEl>
                                        <p:attrNameLst>
                                          <p:attrName>style.visibility</p:attrName>
                                        </p:attrNameLst>
                                      </p:cBhvr>
                                      <p:to>
                                        <p:strVal val="hidden"/>
                                      </p:to>
                                    </p:set>
                                  </p:childTnLst>
                                </p:cTn>
                              </p:par>
                              <p:par>
                                <p:cTn id="9388" presetID="1" presetClass="exit" presetSubtype="0" fill="hold" nodeType="withEffect">
                                  <p:stCondLst>
                                    <p:cond delay="0"/>
                                  </p:stCondLst>
                                  <p:childTnLst>
                                    <p:set>
                                      <p:cBhvr>
                                        <p:cTn id="9389" dur="1" fill="hold">
                                          <p:stCondLst>
                                            <p:cond delay="0"/>
                                          </p:stCondLst>
                                        </p:cTn>
                                        <p:tgtEl>
                                          <p:spTgt spid="1104"/>
                                        </p:tgtEl>
                                        <p:attrNameLst>
                                          <p:attrName>style.visibility</p:attrName>
                                        </p:attrNameLst>
                                      </p:cBhvr>
                                      <p:to>
                                        <p:strVal val="hidden"/>
                                      </p:to>
                                    </p:set>
                                  </p:childTnLst>
                                </p:cTn>
                              </p:par>
                              <p:par>
                                <p:cTn id="9390" presetID="1" presetClass="exit" presetSubtype="0" fill="hold" nodeType="withEffect">
                                  <p:stCondLst>
                                    <p:cond delay="0"/>
                                  </p:stCondLst>
                                  <p:childTnLst>
                                    <p:set>
                                      <p:cBhvr>
                                        <p:cTn id="9391" dur="1" fill="hold">
                                          <p:stCondLst>
                                            <p:cond delay="0"/>
                                          </p:stCondLst>
                                        </p:cTn>
                                        <p:tgtEl>
                                          <p:spTgt spid="1103"/>
                                        </p:tgtEl>
                                        <p:attrNameLst>
                                          <p:attrName>style.visibility</p:attrName>
                                        </p:attrNameLst>
                                      </p:cBhvr>
                                      <p:to>
                                        <p:strVal val="hidden"/>
                                      </p:to>
                                    </p:set>
                                  </p:childTnLst>
                                </p:cTn>
                              </p:par>
                              <p:par>
                                <p:cTn id="9392" presetID="1" presetClass="exit" presetSubtype="0" fill="hold" nodeType="withEffect">
                                  <p:stCondLst>
                                    <p:cond delay="0"/>
                                  </p:stCondLst>
                                  <p:childTnLst>
                                    <p:set>
                                      <p:cBhvr>
                                        <p:cTn id="9393" dur="1" fill="hold">
                                          <p:stCondLst>
                                            <p:cond delay="0"/>
                                          </p:stCondLst>
                                        </p:cTn>
                                        <p:tgtEl>
                                          <p:spTgt spid="1107"/>
                                        </p:tgtEl>
                                        <p:attrNameLst>
                                          <p:attrName>style.visibility</p:attrName>
                                        </p:attrNameLst>
                                      </p:cBhvr>
                                      <p:to>
                                        <p:strVal val="hidden"/>
                                      </p:to>
                                    </p:set>
                                  </p:childTnLst>
                                </p:cTn>
                              </p:par>
                              <p:par>
                                <p:cTn id="9394" presetID="1" presetClass="exit" presetSubtype="0" fill="hold" nodeType="withEffect">
                                  <p:stCondLst>
                                    <p:cond delay="0"/>
                                  </p:stCondLst>
                                  <p:childTnLst>
                                    <p:set>
                                      <p:cBhvr>
                                        <p:cTn id="9395" dur="1" fill="hold">
                                          <p:stCondLst>
                                            <p:cond delay="0"/>
                                          </p:stCondLst>
                                        </p:cTn>
                                        <p:tgtEl>
                                          <p:spTgt spid="1109"/>
                                        </p:tgtEl>
                                        <p:attrNameLst>
                                          <p:attrName>style.visibility</p:attrName>
                                        </p:attrNameLst>
                                      </p:cBhvr>
                                      <p:to>
                                        <p:strVal val="hidden"/>
                                      </p:to>
                                    </p:set>
                                  </p:childTnLst>
                                </p:cTn>
                              </p:par>
                              <p:par>
                                <p:cTn id="9396" presetID="1" presetClass="exit" presetSubtype="0" fill="hold" nodeType="withEffect">
                                  <p:stCondLst>
                                    <p:cond delay="0"/>
                                  </p:stCondLst>
                                  <p:childTnLst>
                                    <p:set>
                                      <p:cBhvr>
                                        <p:cTn id="9397" dur="1" fill="hold">
                                          <p:stCondLst>
                                            <p:cond delay="0"/>
                                          </p:stCondLst>
                                        </p:cTn>
                                        <p:tgtEl>
                                          <p:spTgt spid="1105"/>
                                        </p:tgtEl>
                                        <p:attrNameLst>
                                          <p:attrName>style.visibility</p:attrName>
                                        </p:attrNameLst>
                                      </p:cBhvr>
                                      <p:to>
                                        <p:strVal val="hidden"/>
                                      </p:to>
                                    </p:set>
                                  </p:childTnLst>
                                </p:cTn>
                              </p:par>
                              <p:par>
                                <p:cTn id="9398" presetID="1" presetClass="exit" presetSubtype="0" fill="hold" nodeType="withEffect">
                                  <p:stCondLst>
                                    <p:cond delay="0"/>
                                  </p:stCondLst>
                                  <p:childTnLst>
                                    <p:set>
                                      <p:cBhvr>
                                        <p:cTn id="9399" dur="1" fill="hold">
                                          <p:stCondLst>
                                            <p:cond delay="0"/>
                                          </p:stCondLst>
                                        </p:cTn>
                                        <p:tgtEl>
                                          <p:spTgt spid="1235"/>
                                        </p:tgtEl>
                                        <p:attrNameLst>
                                          <p:attrName>style.visibility</p:attrName>
                                        </p:attrNameLst>
                                      </p:cBhvr>
                                      <p:to>
                                        <p:strVal val="hidden"/>
                                      </p:to>
                                    </p:set>
                                  </p:childTnLst>
                                </p:cTn>
                              </p:par>
                              <p:par>
                                <p:cTn id="9400" presetID="1" presetClass="exit" presetSubtype="0" fill="hold" nodeType="withEffect">
                                  <p:stCondLst>
                                    <p:cond delay="0"/>
                                  </p:stCondLst>
                                  <p:childTnLst>
                                    <p:set>
                                      <p:cBhvr>
                                        <p:cTn id="9401" dur="1" fill="hold">
                                          <p:stCondLst>
                                            <p:cond delay="0"/>
                                          </p:stCondLst>
                                        </p:cTn>
                                        <p:tgtEl>
                                          <p:spTgt spid="1235"/>
                                        </p:tgtEl>
                                        <p:attrNameLst>
                                          <p:attrName>style.visibility</p:attrName>
                                        </p:attrNameLst>
                                      </p:cBhvr>
                                      <p:to>
                                        <p:strVal val="hidden"/>
                                      </p:to>
                                    </p:set>
                                  </p:childTnLst>
                                </p:cTn>
                              </p:par>
                              <p:par>
                                <p:cTn id="9402" presetID="1" presetClass="exit" presetSubtype="0" fill="hold" nodeType="withEffect">
                                  <p:stCondLst>
                                    <p:cond delay="0"/>
                                  </p:stCondLst>
                                  <p:childTnLst>
                                    <p:set>
                                      <p:cBhvr>
                                        <p:cTn id="9403" dur="1" fill="hold">
                                          <p:stCondLst>
                                            <p:cond delay="0"/>
                                          </p:stCondLst>
                                        </p:cTn>
                                        <p:tgtEl>
                                          <p:spTgt spid="1235"/>
                                        </p:tgtEl>
                                        <p:attrNameLst>
                                          <p:attrName>style.visibility</p:attrName>
                                        </p:attrNameLst>
                                      </p:cBhvr>
                                      <p:to>
                                        <p:strVal val="hidden"/>
                                      </p:to>
                                    </p:set>
                                  </p:childTnLst>
                                </p:cTn>
                              </p:par>
                              <p:par>
                                <p:cTn id="9404" presetID="1" presetClass="exit" presetSubtype="0" fill="hold" nodeType="withEffect">
                                  <p:stCondLst>
                                    <p:cond delay="0"/>
                                  </p:stCondLst>
                                  <p:childTnLst>
                                    <p:set>
                                      <p:cBhvr>
                                        <p:cTn id="9405" dur="1" fill="hold">
                                          <p:stCondLst>
                                            <p:cond delay="0"/>
                                          </p:stCondLst>
                                        </p:cTn>
                                        <p:tgtEl>
                                          <p:spTgt spid="1235"/>
                                        </p:tgtEl>
                                        <p:attrNameLst>
                                          <p:attrName>style.visibility</p:attrName>
                                        </p:attrNameLst>
                                      </p:cBhvr>
                                      <p:to>
                                        <p:strVal val="hidden"/>
                                      </p:to>
                                    </p:set>
                                  </p:childTnLst>
                                </p:cTn>
                              </p:par>
                              <p:par>
                                <p:cTn id="9406" presetID="1" presetClass="exit" presetSubtype="0" fill="hold" nodeType="withEffect">
                                  <p:stCondLst>
                                    <p:cond delay="0"/>
                                  </p:stCondLst>
                                  <p:childTnLst>
                                    <p:set>
                                      <p:cBhvr>
                                        <p:cTn id="9407" dur="1" fill="hold">
                                          <p:stCondLst>
                                            <p:cond delay="0"/>
                                          </p:stCondLst>
                                        </p:cTn>
                                        <p:tgtEl>
                                          <p:spTgt spid="1235"/>
                                        </p:tgtEl>
                                        <p:attrNameLst>
                                          <p:attrName>style.visibility</p:attrName>
                                        </p:attrNameLst>
                                      </p:cBhvr>
                                      <p:to>
                                        <p:strVal val="hidden"/>
                                      </p:to>
                                    </p:set>
                                  </p:childTnLst>
                                </p:cTn>
                              </p:par>
                              <p:par>
                                <p:cTn id="9408" presetID="1" presetClass="exit" presetSubtype="0" fill="hold" nodeType="withEffect">
                                  <p:stCondLst>
                                    <p:cond delay="0"/>
                                  </p:stCondLst>
                                  <p:childTnLst>
                                    <p:set>
                                      <p:cBhvr>
                                        <p:cTn id="9409" dur="1" fill="hold">
                                          <p:stCondLst>
                                            <p:cond delay="0"/>
                                          </p:stCondLst>
                                        </p:cTn>
                                        <p:tgtEl>
                                          <p:spTgt spid="1114"/>
                                        </p:tgtEl>
                                        <p:attrNameLst>
                                          <p:attrName>style.visibility</p:attrName>
                                        </p:attrNameLst>
                                      </p:cBhvr>
                                      <p:to>
                                        <p:strVal val="hidden"/>
                                      </p:to>
                                    </p:set>
                                  </p:childTnLst>
                                </p:cTn>
                              </p:par>
                              <p:par>
                                <p:cTn id="9410" presetID="1" presetClass="exit" presetSubtype="0" fill="hold" nodeType="withEffect">
                                  <p:stCondLst>
                                    <p:cond delay="0"/>
                                  </p:stCondLst>
                                  <p:childTnLst>
                                    <p:set>
                                      <p:cBhvr>
                                        <p:cTn id="9411" dur="1" fill="hold">
                                          <p:stCondLst>
                                            <p:cond delay="0"/>
                                          </p:stCondLst>
                                        </p:cTn>
                                        <p:tgtEl>
                                          <p:spTgt spid="1113"/>
                                        </p:tgtEl>
                                        <p:attrNameLst>
                                          <p:attrName>style.visibility</p:attrName>
                                        </p:attrNameLst>
                                      </p:cBhvr>
                                      <p:to>
                                        <p:strVal val="hidden"/>
                                      </p:to>
                                    </p:set>
                                  </p:childTnLst>
                                </p:cTn>
                              </p:par>
                              <p:par>
                                <p:cTn id="9412" presetID="1" presetClass="exit" presetSubtype="0" fill="hold" nodeType="withEffect">
                                  <p:stCondLst>
                                    <p:cond delay="0"/>
                                  </p:stCondLst>
                                  <p:childTnLst>
                                    <p:set>
                                      <p:cBhvr>
                                        <p:cTn id="9413" dur="1" fill="hold">
                                          <p:stCondLst>
                                            <p:cond delay="0"/>
                                          </p:stCondLst>
                                        </p:cTn>
                                        <p:tgtEl>
                                          <p:spTgt spid="1116"/>
                                        </p:tgtEl>
                                        <p:attrNameLst>
                                          <p:attrName>style.visibility</p:attrName>
                                        </p:attrNameLst>
                                      </p:cBhvr>
                                      <p:to>
                                        <p:strVal val="hidden"/>
                                      </p:to>
                                    </p:set>
                                  </p:childTnLst>
                                </p:cTn>
                              </p:par>
                              <p:par>
                                <p:cTn id="9414" presetID="1" presetClass="exit" presetSubtype="0" fill="hold" nodeType="withEffect">
                                  <p:stCondLst>
                                    <p:cond delay="0"/>
                                  </p:stCondLst>
                                  <p:childTnLst>
                                    <p:set>
                                      <p:cBhvr>
                                        <p:cTn id="9415" dur="1" fill="hold">
                                          <p:stCondLst>
                                            <p:cond delay="0"/>
                                          </p:stCondLst>
                                        </p:cTn>
                                        <p:tgtEl>
                                          <p:spTgt spid="1032"/>
                                        </p:tgtEl>
                                        <p:attrNameLst>
                                          <p:attrName>style.visibility</p:attrName>
                                        </p:attrNameLst>
                                      </p:cBhvr>
                                      <p:to>
                                        <p:strVal val="hidden"/>
                                      </p:to>
                                    </p:set>
                                  </p:childTnLst>
                                </p:cTn>
                              </p:par>
                              <p:par>
                                <p:cTn id="9416" presetID="1" presetClass="exit" presetSubtype="0" fill="hold" nodeType="withEffect">
                                  <p:stCondLst>
                                    <p:cond delay="0"/>
                                  </p:stCondLst>
                                  <p:childTnLst>
                                    <p:set>
                                      <p:cBhvr>
                                        <p:cTn id="9417" dur="1" fill="hold">
                                          <p:stCondLst>
                                            <p:cond delay="0"/>
                                          </p:stCondLst>
                                        </p:cTn>
                                        <p:tgtEl>
                                          <p:spTgt spid="1031"/>
                                        </p:tgtEl>
                                        <p:attrNameLst>
                                          <p:attrName>style.visibility</p:attrName>
                                        </p:attrNameLst>
                                      </p:cBhvr>
                                      <p:to>
                                        <p:strVal val="hidden"/>
                                      </p:to>
                                    </p:set>
                                  </p:childTnLst>
                                </p:cTn>
                              </p:par>
                              <p:par>
                                <p:cTn id="9418" presetID="1" presetClass="exit" presetSubtype="0" fill="hold" nodeType="withEffect">
                                  <p:stCondLst>
                                    <p:cond delay="0"/>
                                  </p:stCondLst>
                                  <p:childTnLst>
                                    <p:set>
                                      <p:cBhvr>
                                        <p:cTn id="9419" dur="1" fill="hold">
                                          <p:stCondLst>
                                            <p:cond delay="0"/>
                                          </p:stCondLst>
                                        </p:cTn>
                                        <p:tgtEl>
                                          <p:spTgt spid="1236"/>
                                        </p:tgtEl>
                                        <p:attrNameLst>
                                          <p:attrName>style.visibility</p:attrName>
                                        </p:attrNameLst>
                                      </p:cBhvr>
                                      <p:to>
                                        <p:strVal val="hidden"/>
                                      </p:to>
                                    </p:set>
                                  </p:childTnLst>
                                </p:cTn>
                              </p:par>
                              <p:par>
                                <p:cTn id="9420" presetID="1" presetClass="exit" presetSubtype="0" fill="hold" nodeType="withEffect">
                                  <p:stCondLst>
                                    <p:cond delay="0"/>
                                  </p:stCondLst>
                                  <p:childTnLst>
                                    <p:set>
                                      <p:cBhvr>
                                        <p:cTn id="9421" dur="1" fill="hold">
                                          <p:stCondLst>
                                            <p:cond delay="0"/>
                                          </p:stCondLst>
                                        </p:cTn>
                                        <p:tgtEl>
                                          <p:spTgt spid="1236"/>
                                        </p:tgtEl>
                                        <p:attrNameLst>
                                          <p:attrName>style.visibility</p:attrName>
                                        </p:attrNameLst>
                                      </p:cBhvr>
                                      <p:to>
                                        <p:strVal val="hidden"/>
                                      </p:to>
                                    </p:set>
                                  </p:childTnLst>
                                </p:cTn>
                              </p:par>
                              <p:par>
                                <p:cTn id="9422" presetID="1" presetClass="exit" presetSubtype="0" fill="hold" nodeType="withEffect">
                                  <p:stCondLst>
                                    <p:cond delay="0"/>
                                  </p:stCondLst>
                                  <p:childTnLst>
                                    <p:set>
                                      <p:cBhvr>
                                        <p:cTn id="9423" dur="1" fill="hold">
                                          <p:stCondLst>
                                            <p:cond delay="0"/>
                                          </p:stCondLst>
                                        </p:cTn>
                                        <p:tgtEl>
                                          <p:spTgt spid="1236"/>
                                        </p:tgtEl>
                                        <p:attrNameLst>
                                          <p:attrName>style.visibility</p:attrName>
                                        </p:attrNameLst>
                                      </p:cBhvr>
                                      <p:to>
                                        <p:strVal val="hidden"/>
                                      </p:to>
                                    </p:set>
                                  </p:childTnLst>
                                </p:cTn>
                              </p:par>
                              <p:par>
                                <p:cTn id="9424" presetID="1" presetClass="exit" presetSubtype="0" fill="hold" nodeType="withEffect">
                                  <p:stCondLst>
                                    <p:cond delay="0"/>
                                  </p:stCondLst>
                                  <p:childTnLst>
                                    <p:set>
                                      <p:cBhvr>
                                        <p:cTn id="9425" dur="1" fill="hold">
                                          <p:stCondLst>
                                            <p:cond delay="0"/>
                                          </p:stCondLst>
                                        </p:cTn>
                                        <p:tgtEl>
                                          <p:spTgt spid="1236"/>
                                        </p:tgtEl>
                                        <p:attrNameLst>
                                          <p:attrName>style.visibility</p:attrName>
                                        </p:attrNameLst>
                                      </p:cBhvr>
                                      <p:to>
                                        <p:strVal val="hidden"/>
                                      </p:to>
                                    </p:set>
                                  </p:childTnLst>
                                </p:cTn>
                              </p:par>
                              <p:par>
                                <p:cTn id="9426" presetID="1" presetClass="exit" presetSubtype="0" fill="hold" nodeType="withEffect">
                                  <p:stCondLst>
                                    <p:cond delay="0"/>
                                  </p:stCondLst>
                                  <p:childTnLst>
                                    <p:set>
                                      <p:cBhvr>
                                        <p:cTn id="9427" dur="1" fill="hold">
                                          <p:stCondLst>
                                            <p:cond delay="0"/>
                                          </p:stCondLst>
                                        </p:cTn>
                                        <p:tgtEl>
                                          <p:spTgt spid="1236"/>
                                        </p:tgtEl>
                                        <p:attrNameLst>
                                          <p:attrName>style.visibility</p:attrName>
                                        </p:attrNameLst>
                                      </p:cBhvr>
                                      <p:to>
                                        <p:strVal val="hidden"/>
                                      </p:to>
                                    </p:set>
                                  </p:childTnLst>
                                </p:cTn>
                              </p:par>
                              <p:par>
                                <p:cTn id="9428" presetID="1" presetClass="exit" presetSubtype="0" fill="hold" nodeType="withEffect">
                                  <p:stCondLst>
                                    <p:cond delay="0"/>
                                  </p:stCondLst>
                                  <p:childTnLst>
                                    <p:set>
                                      <p:cBhvr>
                                        <p:cTn id="9429" dur="1" fill="hold">
                                          <p:stCondLst>
                                            <p:cond delay="0"/>
                                          </p:stCondLst>
                                        </p:cTn>
                                        <p:tgtEl>
                                          <p:spTgt spid="1122"/>
                                        </p:tgtEl>
                                        <p:attrNameLst>
                                          <p:attrName>style.visibility</p:attrName>
                                        </p:attrNameLst>
                                      </p:cBhvr>
                                      <p:to>
                                        <p:strVal val="hidden"/>
                                      </p:to>
                                    </p:set>
                                  </p:childTnLst>
                                </p:cTn>
                              </p:par>
                              <p:par>
                                <p:cTn id="9430" presetID="1" presetClass="exit" presetSubtype="0" fill="hold" nodeType="withEffect">
                                  <p:stCondLst>
                                    <p:cond delay="0"/>
                                  </p:stCondLst>
                                  <p:childTnLst>
                                    <p:set>
                                      <p:cBhvr>
                                        <p:cTn id="9431" dur="1" fill="hold">
                                          <p:stCondLst>
                                            <p:cond delay="0"/>
                                          </p:stCondLst>
                                        </p:cTn>
                                        <p:tgtEl>
                                          <p:spTgt spid="1121"/>
                                        </p:tgtEl>
                                        <p:attrNameLst>
                                          <p:attrName>style.visibility</p:attrName>
                                        </p:attrNameLst>
                                      </p:cBhvr>
                                      <p:to>
                                        <p:strVal val="hidden"/>
                                      </p:to>
                                    </p:set>
                                  </p:childTnLst>
                                </p:cTn>
                              </p:par>
                              <p:par>
                                <p:cTn id="9432" presetID="1" presetClass="exit" presetSubtype="0" fill="hold" nodeType="withEffect">
                                  <p:stCondLst>
                                    <p:cond delay="0"/>
                                  </p:stCondLst>
                                  <p:childTnLst>
                                    <p:set>
                                      <p:cBhvr>
                                        <p:cTn id="9433" dur="1" fill="hold">
                                          <p:stCondLst>
                                            <p:cond delay="0"/>
                                          </p:stCondLst>
                                        </p:cTn>
                                        <p:tgtEl>
                                          <p:spTgt spid="1125"/>
                                        </p:tgtEl>
                                        <p:attrNameLst>
                                          <p:attrName>style.visibility</p:attrName>
                                        </p:attrNameLst>
                                      </p:cBhvr>
                                      <p:to>
                                        <p:strVal val="hidden"/>
                                      </p:to>
                                    </p:set>
                                  </p:childTnLst>
                                </p:cTn>
                              </p:par>
                              <p:par>
                                <p:cTn id="9434" presetID="1" presetClass="exit" presetSubtype="0" fill="hold" nodeType="withEffect">
                                  <p:stCondLst>
                                    <p:cond delay="0"/>
                                  </p:stCondLst>
                                  <p:childTnLst>
                                    <p:set>
                                      <p:cBhvr>
                                        <p:cTn id="9435" dur="1" fill="hold">
                                          <p:stCondLst>
                                            <p:cond delay="0"/>
                                          </p:stCondLst>
                                        </p:cTn>
                                        <p:tgtEl>
                                          <p:spTgt spid="1126"/>
                                        </p:tgtEl>
                                        <p:attrNameLst>
                                          <p:attrName>style.visibility</p:attrName>
                                        </p:attrNameLst>
                                      </p:cBhvr>
                                      <p:to>
                                        <p:strVal val="hidden"/>
                                      </p:to>
                                    </p:set>
                                  </p:childTnLst>
                                </p:cTn>
                              </p:par>
                              <p:par>
                                <p:cTn id="9436" presetID="1" presetClass="exit" presetSubtype="0" fill="hold" nodeType="withEffect">
                                  <p:stCondLst>
                                    <p:cond delay="0"/>
                                  </p:stCondLst>
                                  <p:childTnLst>
                                    <p:set>
                                      <p:cBhvr>
                                        <p:cTn id="9437" dur="1" fill="hold">
                                          <p:stCondLst>
                                            <p:cond delay="0"/>
                                          </p:stCondLst>
                                        </p:cTn>
                                        <p:tgtEl>
                                          <p:spTgt spid="1123"/>
                                        </p:tgtEl>
                                        <p:attrNameLst>
                                          <p:attrName>style.visibility</p:attrName>
                                        </p:attrNameLst>
                                      </p:cBhvr>
                                      <p:to>
                                        <p:strVal val="hidden"/>
                                      </p:to>
                                    </p:set>
                                  </p:childTnLst>
                                </p:cTn>
                              </p:par>
                              <p:par>
                                <p:cTn id="9438" presetID="1" presetClass="exit" presetSubtype="0" fill="hold" nodeType="withEffect">
                                  <p:stCondLst>
                                    <p:cond delay="0"/>
                                  </p:stCondLst>
                                  <p:childTnLst>
                                    <p:set>
                                      <p:cBhvr>
                                        <p:cTn id="9439" dur="1" fill="hold">
                                          <p:stCondLst>
                                            <p:cond delay="0"/>
                                          </p:stCondLst>
                                        </p:cTn>
                                        <p:tgtEl>
                                          <p:spTgt spid="1237"/>
                                        </p:tgtEl>
                                        <p:attrNameLst>
                                          <p:attrName>style.visibility</p:attrName>
                                        </p:attrNameLst>
                                      </p:cBhvr>
                                      <p:to>
                                        <p:strVal val="hidden"/>
                                      </p:to>
                                    </p:set>
                                  </p:childTnLst>
                                </p:cTn>
                              </p:par>
                              <p:par>
                                <p:cTn id="9440" presetID="1" presetClass="exit" presetSubtype="0" fill="hold" nodeType="withEffect">
                                  <p:stCondLst>
                                    <p:cond delay="0"/>
                                  </p:stCondLst>
                                  <p:childTnLst>
                                    <p:set>
                                      <p:cBhvr>
                                        <p:cTn id="9441" dur="1" fill="hold">
                                          <p:stCondLst>
                                            <p:cond delay="0"/>
                                          </p:stCondLst>
                                        </p:cTn>
                                        <p:tgtEl>
                                          <p:spTgt spid="1237"/>
                                        </p:tgtEl>
                                        <p:attrNameLst>
                                          <p:attrName>style.visibility</p:attrName>
                                        </p:attrNameLst>
                                      </p:cBhvr>
                                      <p:to>
                                        <p:strVal val="hidden"/>
                                      </p:to>
                                    </p:set>
                                  </p:childTnLst>
                                </p:cTn>
                              </p:par>
                              <p:par>
                                <p:cTn id="9442" presetID="1" presetClass="exit" presetSubtype="0" fill="hold" nodeType="withEffect">
                                  <p:stCondLst>
                                    <p:cond delay="0"/>
                                  </p:stCondLst>
                                  <p:childTnLst>
                                    <p:set>
                                      <p:cBhvr>
                                        <p:cTn id="9443" dur="1" fill="hold">
                                          <p:stCondLst>
                                            <p:cond delay="0"/>
                                          </p:stCondLst>
                                        </p:cTn>
                                        <p:tgtEl>
                                          <p:spTgt spid="1237"/>
                                        </p:tgtEl>
                                        <p:attrNameLst>
                                          <p:attrName>style.visibility</p:attrName>
                                        </p:attrNameLst>
                                      </p:cBhvr>
                                      <p:to>
                                        <p:strVal val="hidden"/>
                                      </p:to>
                                    </p:set>
                                  </p:childTnLst>
                                </p:cTn>
                              </p:par>
                              <p:par>
                                <p:cTn id="9444" presetID="1" presetClass="exit" presetSubtype="0" fill="hold" nodeType="withEffect">
                                  <p:stCondLst>
                                    <p:cond delay="0"/>
                                  </p:stCondLst>
                                  <p:childTnLst>
                                    <p:set>
                                      <p:cBhvr>
                                        <p:cTn id="9445" dur="1" fill="hold">
                                          <p:stCondLst>
                                            <p:cond delay="0"/>
                                          </p:stCondLst>
                                        </p:cTn>
                                        <p:tgtEl>
                                          <p:spTgt spid="1237"/>
                                        </p:tgtEl>
                                        <p:attrNameLst>
                                          <p:attrName>style.visibility</p:attrName>
                                        </p:attrNameLst>
                                      </p:cBhvr>
                                      <p:to>
                                        <p:strVal val="hidden"/>
                                      </p:to>
                                    </p:set>
                                  </p:childTnLst>
                                </p:cTn>
                              </p:par>
                              <p:par>
                                <p:cTn id="9446" presetID="1" presetClass="exit" presetSubtype="0" fill="hold" nodeType="withEffect">
                                  <p:stCondLst>
                                    <p:cond delay="0"/>
                                  </p:stCondLst>
                                  <p:childTnLst>
                                    <p:set>
                                      <p:cBhvr>
                                        <p:cTn id="9447" dur="1" fill="hold">
                                          <p:stCondLst>
                                            <p:cond delay="0"/>
                                          </p:stCondLst>
                                        </p:cTn>
                                        <p:tgtEl>
                                          <p:spTgt spid="1237"/>
                                        </p:tgtEl>
                                        <p:attrNameLst>
                                          <p:attrName>style.visibility</p:attrName>
                                        </p:attrNameLst>
                                      </p:cBhvr>
                                      <p:to>
                                        <p:strVal val="hidden"/>
                                      </p:to>
                                    </p:set>
                                  </p:childTnLst>
                                </p:cTn>
                              </p:par>
                              <p:par>
                                <p:cTn id="9448" presetID="1" presetClass="exit" presetSubtype="0" fill="hold" nodeType="withEffect">
                                  <p:stCondLst>
                                    <p:cond delay="0"/>
                                  </p:stCondLst>
                                  <p:childTnLst>
                                    <p:set>
                                      <p:cBhvr>
                                        <p:cTn id="9449" dur="1" fill="hold">
                                          <p:stCondLst>
                                            <p:cond delay="0"/>
                                          </p:stCondLst>
                                        </p:cTn>
                                        <p:tgtEl>
                                          <p:spTgt spid="1132"/>
                                        </p:tgtEl>
                                        <p:attrNameLst>
                                          <p:attrName>style.visibility</p:attrName>
                                        </p:attrNameLst>
                                      </p:cBhvr>
                                      <p:to>
                                        <p:strVal val="hidden"/>
                                      </p:to>
                                    </p:set>
                                  </p:childTnLst>
                                </p:cTn>
                              </p:par>
                              <p:par>
                                <p:cTn id="9450" presetID="1" presetClass="exit" presetSubtype="0" fill="hold" nodeType="withEffect">
                                  <p:stCondLst>
                                    <p:cond delay="0"/>
                                  </p:stCondLst>
                                  <p:childTnLst>
                                    <p:set>
                                      <p:cBhvr>
                                        <p:cTn id="9451" dur="1" fill="hold">
                                          <p:stCondLst>
                                            <p:cond delay="0"/>
                                          </p:stCondLst>
                                        </p:cTn>
                                        <p:tgtEl>
                                          <p:spTgt spid="1131"/>
                                        </p:tgtEl>
                                        <p:attrNameLst>
                                          <p:attrName>style.visibility</p:attrName>
                                        </p:attrNameLst>
                                      </p:cBhvr>
                                      <p:to>
                                        <p:strVal val="hidden"/>
                                      </p:to>
                                    </p:set>
                                  </p:childTnLst>
                                </p:cTn>
                              </p:par>
                              <p:par>
                                <p:cTn id="9452" presetID="1" presetClass="exit" presetSubtype="0" fill="hold" nodeType="withEffect">
                                  <p:stCondLst>
                                    <p:cond delay="0"/>
                                  </p:stCondLst>
                                  <p:childTnLst>
                                    <p:set>
                                      <p:cBhvr>
                                        <p:cTn id="9453" dur="1" fill="hold">
                                          <p:stCondLst>
                                            <p:cond delay="0"/>
                                          </p:stCondLst>
                                        </p:cTn>
                                        <p:tgtEl>
                                          <p:spTgt spid="1135"/>
                                        </p:tgtEl>
                                        <p:attrNameLst>
                                          <p:attrName>style.visibility</p:attrName>
                                        </p:attrNameLst>
                                      </p:cBhvr>
                                      <p:to>
                                        <p:strVal val="hidden"/>
                                      </p:to>
                                    </p:set>
                                  </p:childTnLst>
                                </p:cTn>
                              </p:par>
                              <p:par>
                                <p:cTn id="9454" presetID="1" presetClass="exit" presetSubtype="0" fill="hold" nodeType="withEffect">
                                  <p:stCondLst>
                                    <p:cond delay="0"/>
                                  </p:stCondLst>
                                  <p:childTnLst>
                                    <p:set>
                                      <p:cBhvr>
                                        <p:cTn id="9455" dur="1" fill="hold">
                                          <p:stCondLst>
                                            <p:cond delay="0"/>
                                          </p:stCondLst>
                                        </p:cTn>
                                        <p:tgtEl>
                                          <p:spTgt spid="1136"/>
                                        </p:tgtEl>
                                        <p:attrNameLst>
                                          <p:attrName>style.visibility</p:attrName>
                                        </p:attrNameLst>
                                      </p:cBhvr>
                                      <p:to>
                                        <p:strVal val="hidden"/>
                                      </p:to>
                                    </p:set>
                                  </p:childTnLst>
                                </p:cTn>
                              </p:par>
                              <p:par>
                                <p:cTn id="9456" presetID="1" presetClass="exit" presetSubtype="0" fill="hold" nodeType="withEffect">
                                  <p:stCondLst>
                                    <p:cond delay="0"/>
                                  </p:stCondLst>
                                  <p:childTnLst>
                                    <p:set>
                                      <p:cBhvr>
                                        <p:cTn id="9457" dur="1" fill="hold">
                                          <p:stCondLst>
                                            <p:cond delay="0"/>
                                          </p:stCondLst>
                                        </p:cTn>
                                        <p:tgtEl>
                                          <p:spTgt spid="1133"/>
                                        </p:tgtEl>
                                        <p:attrNameLst>
                                          <p:attrName>style.visibility</p:attrName>
                                        </p:attrNameLst>
                                      </p:cBhvr>
                                      <p:to>
                                        <p:strVal val="hidden"/>
                                      </p:to>
                                    </p:set>
                                  </p:childTnLst>
                                </p:cTn>
                              </p:par>
                              <p:par>
                                <p:cTn id="9458" presetID="1" presetClass="exit" presetSubtype="0" fill="hold" nodeType="withEffect">
                                  <p:stCondLst>
                                    <p:cond delay="0"/>
                                  </p:stCondLst>
                                  <p:childTnLst>
                                    <p:set>
                                      <p:cBhvr>
                                        <p:cTn id="9459" dur="1" fill="hold">
                                          <p:stCondLst>
                                            <p:cond delay="0"/>
                                          </p:stCondLst>
                                        </p:cTn>
                                        <p:tgtEl>
                                          <p:spTgt spid="1238"/>
                                        </p:tgtEl>
                                        <p:attrNameLst>
                                          <p:attrName>style.visibility</p:attrName>
                                        </p:attrNameLst>
                                      </p:cBhvr>
                                      <p:to>
                                        <p:strVal val="hidden"/>
                                      </p:to>
                                    </p:set>
                                  </p:childTnLst>
                                </p:cTn>
                              </p:par>
                              <p:par>
                                <p:cTn id="9460" presetID="1" presetClass="exit" presetSubtype="0" fill="hold" nodeType="withEffect">
                                  <p:stCondLst>
                                    <p:cond delay="0"/>
                                  </p:stCondLst>
                                  <p:childTnLst>
                                    <p:set>
                                      <p:cBhvr>
                                        <p:cTn id="9461" dur="1" fill="hold">
                                          <p:stCondLst>
                                            <p:cond delay="0"/>
                                          </p:stCondLst>
                                        </p:cTn>
                                        <p:tgtEl>
                                          <p:spTgt spid="1238"/>
                                        </p:tgtEl>
                                        <p:attrNameLst>
                                          <p:attrName>style.visibility</p:attrName>
                                        </p:attrNameLst>
                                      </p:cBhvr>
                                      <p:to>
                                        <p:strVal val="hidden"/>
                                      </p:to>
                                    </p:set>
                                  </p:childTnLst>
                                </p:cTn>
                              </p:par>
                              <p:par>
                                <p:cTn id="9462" presetID="1" presetClass="exit" presetSubtype="0" fill="hold" nodeType="withEffect">
                                  <p:stCondLst>
                                    <p:cond delay="0"/>
                                  </p:stCondLst>
                                  <p:childTnLst>
                                    <p:set>
                                      <p:cBhvr>
                                        <p:cTn id="9463" dur="1" fill="hold">
                                          <p:stCondLst>
                                            <p:cond delay="0"/>
                                          </p:stCondLst>
                                        </p:cTn>
                                        <p:tgtEl>
                                          <p:spTgt spid="1238"/>
                                        </p:tgtEl>
                                        <p:attrNameLst>
                                          <p:attrName>style.visibility</p:attrName>
                                        </p:attrNameLst>
                                      </p:cBhvr>
                                      <p:to>
                                        <p:strVal val="hidden"/>
                                      </p:to>
                                    </p:set>
                                  </p:childTnLst>
                                </p:cTn>
                              </p:par>
                              <p:par>
                                <p:cTn id="9464" presetID="1" presetClass="exit" presetSubtype="0" fill="hold" nodeType="withEffect">
                                  <p:stCondLst>
                                    <p:cond delay="0"/>
                                  </p:stCondLst>
                                  <p:childTnLst>
                                    <p:set>
                                      <p:cBhvr>
                                        <p:cTn id="9465" dur="1" fill="hold">
                                          <p:stCondLst>
                                            <p:cond delay="0"/>
                                          </p:stCondLst>
                                        </p:cTn>
                                        <p:tgtEl>
                                          <p:spTgt spid="1238"/>
                                        </p:tgtEl>
                                        <p:attrNameLst>
                                          <p:attrName>style.visibility</p:attrName>
                                        </p:attrNameLst>
                                      </p:cBhvr>
                                      <p:to>
                                        <p:strVal val="hidden"/>
                                      </p:to>
                                    </p:set>
                                  </p:childTnLst>
                                </p:cTn>
                              </p:par>
                              <p:par>
                                <p:cTn id="9466" presetID="1" presetClass="exit" presetSubtype="0" fill="hold" nodeType="withEffect">
                                  <p:stCondLst>
                                    <p:cond delay="0"/>
                                  </p:stCondLst>
                                  <p:childTnLst>
                                    <p:set>
                                      <p:cBhvr>
                                        <p:cTn id="9467" dur="1" fill="hold">
                                          <p:stCondLst>
                                            <p:cond delay="0"/>
                                          </p:stCondLst>
                                        </p:cTn>
                                        <p:tgtEl>
                                          <p:spTgt spid="1238"/>
                                        </p:tgtEl>
                                        <p:attrNameLst>
                                          <p:attrName>style.visibility</p:attrName>
                                        </p:attrNameLst>
                                      </p:cBhvr>
                                      <p:to>
                                        <p:strVal val="hidden"/>
                                      </p:to>
                                    </p:set>
                                  </p:childTnLst>
                                </p:cTn>
                              </p:par>
                              <p:par>
                                <p:cTn id="9468" presetID="1" presetClass="exit" presetSubtype="0" fill="hold" nodeType="withEffect">
                                  <p:stCondLst>
                                    <p:cond delay="0"/>
                                  </p:stCondLst>
                                  <p:childTnLst>
                                    <p:set>
                                      <p:cBhvr>
                                        <p:cTn id="9469" dur="1" fill="hold">
                                          <p:stCondLst>
                                            <p:cond delay="0"/>
                                          </p:stCondLst>
                                        </p:cTn>
                                        <p:tgtEl>
                                          <p:spTgt spid="1252"/>
                                        </p:tgtEl>
                                        <p:attrNameLst>
                                          <p:attrName>style.visibility</p:attrName>
                                        </p:attrNameLst>
                                      </p:cBhvr>
                                      <p:to>
                                        <p:strVal val="hidden"/>
                                      </p:to>
                                    </p:set>
                                  </p:childTnLst>
                                </p:cTn>
                              </p:par>
                              <p:par>
                                <p:cTn id="9470" presetID="1" presetClass="exit" presetSubtype="0" fill="hold" nodeType="withEffect">
                                  <p:stCondLst>
                                    <p:cond delay="0"/>
                                  </p:stCondLst>
                                  <p:childTnLst>
                                    <p:set>
                                      <p:cBhvr>
                                        <p:cTn id="9471" dur="1" fill="hold">
                                          <p:stCondLst>
                                            <p:cond delay="0"/>
                                          </p:stCondLst>
                                        </p:cTn>
                                        <p:tgtEl>
                                          <p:spTgt spid="1251"/>
                                        </p:tgtEl>
                                        <p:attrNameLst>
                                          <p:attrName>style.visibility</p:attrName>
                                        </p:attrNameLst>
                                      </p:cBhvr>
                                      <p:to>
                                        <p:strVal val="hidden"/>
                                      </p:to>
                                    </p:set>
                                  </p:childTnLst>
                                </p:cTn>
                              </p:par>
                              <p:par>
                                <p:cTn id="9472" presetID="1" presetClass="exit" presetSubtype="0" fill="hold" nodeType="withEffect">
                                  <p:stCondLst>
                                    <p:cond delay="0"/>
                                  </p:stCondLst>
                                  <p:childTnLst>
                                    <p:set>
                                      <p:cBhvr>
                                        <p:cTn id="9473" dur="1" fill="hold">
                                          <p:stCondLst>
                                            <p:cond delay="0"/>
                                          </p:stCondLst>
                                        </p:cTn>
                                        <p:tgtEl>
                                          <p:spTgt spid="1151"/>
                                        </p:tgtEl>
                                        <p:attrNameLst>
                                          <p:attrName>style.visibility</p:attrName>
                                        </p:attrNameLst>
                                      </p:cBhvr>
                                      <p:to>
                                        <p:strVal val="hidden"/>
                                      </p:to>
                                    </p:set>
                                  </p:childTnLst>
                                </p:cTn>
                              </p:par>
                              <p:par>
                                <p:cTn id="9474" presetID="1" presetClass="exit" presetSubtype="0" fill="hold" nodeType="withEffect">
                                  <p:stCondLst>
                                    <p:cond delay="0"/>
                                  </p:stCondLst>
                                  <p:childTnLst>
                                    <p:set>
                                      <p:cBhvr>
                                        <p:cTn id="9475" dur="1" fill="hold">
                                          <p:stCondLst>
                                            <p:cond delay="0"/>
                                          </p:stCondLst>
                                        </p:cTn>
                                        <p:tgtEl>
                                          <p:spTgt spid="1152"/>
                                        </p:tgtEl>
                                        <p:attrNameLst>
                                          <p:attrName>style.visibility</p:attrName>
                                        </p:attrNameLst>
                                      </p:cBhvr>
                                      <p:to>
                                        <p:strVal val="hidden"/>
                                      </p:to>
                                    </p:set>
                                  </p:childTnLst>
                                </p:cTn>
                              </p:par>
                              <p:par>
                                <p:cTn id="9476" presetID="1" presetClass="exit" presetSubtype="0" fill="hold" nodeType="withEffect">
                                  <p:stCondLst>
                                    <p:cond delay="0"/>
                                  </p:stCondLst>
                                  <p:childTnLst>
                                    <p:set>
                                      <p:cBhvr>
                                        <p:cTn id="9477" dur="1" fill="hold">
                                          <p:stCondLst>
                                            <p:cond delay="0"/>
                                          </p:stCondLst>
                                        </p:cTn>
                                        <p:tgtEl>
                                          <p:spTgt spid="1157"/>
                                        </p:tgtEl>
                                        <p:attrNameLst>
                                          <p:attrName>style.visibility</p:attrName>
                                        </p:attrNameLst>
                                      </p:cBhvr>
                                      <p:to>
                                        <p:strVal val="hidden"/>
                                      </p:to>
                                    </p:set>
                                  </p:childTnLst>
                                </p:cTn>
                              </p:par>
                              <p:par>
                                <p:cTn id="9478" presetID="1" presetClass="exit" presetSubtype="0" fill="hold" nodeType="withEffect">
                                  <p:stCondLst>
                                    <p:cond delay="0"/>
                                  </p:stCondLst>
                                  <p:childTnLst>
                                    <p:set>
                                      <p:cBhvr>
                                        <p:cTn id="9479" dur="1" fill="hold">
                                          <p:stCondLst>
                                            <p:cond delay="0"/>
                                          </p:stCondLst>
                                        </p:cTn>
                                        <p:tgtEl>
                                          <p:spTgt spid="1240"/>
                                        </p:tgtEl>
                                        <p:attrNameLst>
                                          <p:attrName>style.visibility</p:attrName>
                                        </p:attrNameLst>
                                      </p:cBhvr>
                                      <p:to>
                                        <p:strVal val="hidden"/>
                                      </p:to>
                                    </p:set>
                                  </p:childTnLst>
                                </p:cTn>
                              </p:par>
                              <p:par>
                                <p:cTn id="9480" presetID="1" presetClass="exit" presetSubtype="0" fill="hold" nodeType="withEffect">
                                  <p:stCondLst>
                                    <p:cond delay="0"/>
                                  </p:stCondLst>
                                  <p:childTnLst>
                                    <p:set>
                                      <p:cBhvr>
                                        <p:cTn id="9481" dur="1" fill="hold">
                                          <p:stCondLst>
                                            <p:cond delay="0"/>
                                          </p:stCondLst>
                                        </p:cTn>
                                        <p:tgtEl>
                                          <p:spTgt spid="1240"/>
                                        </p:tgtEl>
                                        <p:attrNameLst>
                                          <p:attrName>style.visibility</p:attrName>
                                        </p:attrNameLst>
                                      </p:cBhvr>
                                      <p:to>
                                        <p:strVal val="hidden"/>
                                      </p:to>
                                    </p:set>
                                  </p:childTnLst>
                                </p:cTn>
                              </p:par>
                              <p:par>
                                <p:cTn id="9482" presetID="1" presetClass="exit" presetSubtype="0" fill="hold" nodeType="withEffect">
                                  <p:stCondLst>
                                    <p:cond delay="0"/>
                                  </p:stCondLst>
                                  <p:childTnLst>
                                    <p:set>
                                      <p:cBhvr>
                                        <p:cTn id="9483" dur="1" fill="hold">
                                          <p:stCondLst>
                                            <p:cond delay="0"/>
                                          </p:stCondLst>
                                        </p:cTn>
                                        <p:tgtEl>
                                          <p:spTgt spid="1240"/>
                                        </p:tgtEl>
                                        <p:attrNameLst>
                                          <p:attrName>style.visibility</p:attrName>
                                        </p:attrNameLst>
                                      </p:cBhvr>
                                      <p:to>
                                        <p:strVal val="hidden"/>
                                      </p:to>
                                    </p:set>
                                  </p:childTnLst>
                                </p:cTn>
                              </p:par>
                              <p:par>
                                <p:cTn id="9484" presetID="1" presetClass="exit" presetSubtype="0" fill="hold" nodeType="withEffect">
                                  <p:stCondLst>
                                    <p:cond delay="0"/>
                                  </p:stCondLst>
                                  <p:childTnLst>
                                    <p:set>
                                      <p:cBhvr>
                                        <p:cTn id="9485" dur="1" fill="hold">
                                          <p:stCondLst>
                                            <p:cond delay="0"/>
                                          </p:stCondLst>
                                        </p:cTn>
                                        <p:tgtEl>
                                          <p:spTgt spid="1240"/>
                                        </p:tgtEl>
                                        <p:attrNameLst>
                                          <p:attrName>style.visibility</p:attrName>
                                        </p:attrNameLst>
                                      </p:cBhvr>
                                      <p:to>
                                        <p:strVal val="hidden"/>
                                      </p:to>
                                    </p:set>
                                  </p:childTnLst>
                                </p:cTn>
                              </p:par>
                              <p:par>
                                <p:cTn id="9486" presetID="1" presetClass="exit" presetSubtype="0" fill="hold" nodeType="withEffect">
                                  <p:stCondLst>
                                    <p:cond delay="0"/>
                                  </p:stCondLst>
                                  <p:childTnLst>
                                    <p:set>
                                      <p:cBhvr>
                                        <p:cTn id="9487" dur="1" fill="hold">
                                          <p:stCondLst>
                                            <p:cond delay="0"/>
                                          </p:stCondLst>
                                        </p:cTn>
                                        <p:tgtEl>
                                          <p:spTgt spid="1240"/>
                                        </p:tgtEl>
                                        <p:attrNameLst>
                                          <p:attrName>style.visibility</p:attrName>
                                        </p:attrNameLst>
                                      </p:cBhvr>
                                      <p:to>
                                        <p:strVal val="hidden"/>
                                      </p:to>
                                    </p:set>
                                  </p:childTnLst>
                                </p:cTn>
                              </p:par>
                              <p:par>
                                <p:cTn id="9488" presetID="1" presetClass="exit" presetSubtype="0" fill="hold" nodeType="withEffect">
                                  <p:stCondLst>
                                    <p:cond delay="0"/>
                                  </p:stCondLst>
                                  <p:childTnLst>
                                    <p:set>
                                      <p:cBhvr>
                                        <p:cTn id="9489" dur="1" fill="hold">
                                          <p:stCondLst>
                                            <p:cond delay="0"/>
                                          </p:stCondLst>
                                        </p:cTn>
                                        <p:tgtEl>
                                          <p:spTgt spid="1159"/>
                                        </p:tgtEl>
                                        <p:attrNameLst>
                                          <p:attrName>style.visibility</p:attrName>
                                        </p:attrNameLst>
                                      </p:cBhvr>
                                      <p:to>
                                        <p:strVal val="hidden"/>
                                      </p:to>
                                    </p:set>
                                  </p:childTnLst>
                                </p:cTn>
                              </p:par>
                              <p:par>
                                <p:cTn id="9490" presetID="1" presetClass="exit" presetSubtype="0" fill="hold" nodeType="withEffect">
                                  <p:stCondLst>
                                    <p:cond delay="0"/>
                                  </p:stCondLst>
                                  <p:childTnLst>
                                    <p:set>
                                      <p:cBhvr>
                                        <p:cTn id="9491" dur="1" fill="hold">
                                          <p:stCondLst>
                                            <p:cond delay="0"/>
                                          </p:stCondLst>
                                        </p:cTn>
                                        <p:tgtEl>
                                          <p:spTgt spid="1158"/>
                                        </p:tgtEl>
                                        <p:attrNameLst>
                                          <p:attrName>style.visibility</p:attrName>
                                        </p:attrNameLst>
                                      </p:cBhvr>
                                      <p:to>
                                        <p:strVal val="hidden"/>
                                      </p:to>
                                    </p:set>
                                  </p:childTnLst>
                                </p:cTn>
                              </p:par>
                              <p:par>
                                <p:cTn id="9492" presetID="1" presetClass="exit" presetSubtype="0" fill="hold" nodeType="withEffect">
                                  <p:stCondLst>
                                    <p:cond delay="0"/>
                                  </p:stCondLst>
                                  <p:childTnLst>
                                    <p:set>
                                      <p:cBhvr>
                                        <p:cTn id="9493" dur="1" fill="hold">
                                          <p:stCondLst>
                                            <p:cond delay="0"/>
                                          </p:stCondLst>
                                        </p:cTn>
                                        <p:tgtEl>
                                          <p:spTgt spid="1161"/>
                                        </p:tgtEl>
                                        <p:attrNameLst>
                                          <p:attrName>style.visibility</p:attrName>
                                        </p:attrNameLst>
                                      </p:cBhvr>
                                      <p:to>
                                        <p:strVal val="hidden"/>
                                      </p:to>
                                    </p:set>
                                  </p:childTnLst>
                                </p:cTn>
                              </p:par>
                              <p:par>
                                <p:cTn id="9494" presetID="1" presetClass="exit" presetSubtype="0" fill="hold" nodeType="withEffect">
                                  <p:stCondLst>
                                    <p:cond delay="0"/>
                                  </p:stCondLst>
                                  <p:childTnLst>
                                    <p:set>
                                      <p:cBhvr>
                                        <p:cTn id="9495" dur="1" fill="hold">
                                          <p:stCondLst>
                                            <p:cond delay="0"/>
                                          </p:stCondLst>
                                        </p:cTn>
                                        <p:tgtEl>
                                          <p:spTgt spid="1162"/>
                                        </p:tgtEl>
                                        <p:attrNameLst>
                                          <p:attrName>style.visibility</p:attrName>
                                        </p:attrNameLst>
                                      </p:cBhvr>
                                      <p:to>
                                        <p:strVal val="hidden"/>
                                      </p:to>
                                    </p:set>
                                  </p:childTnLst>
                                </p:cTn>
                              </p:par>
                              <p:par>
                                <p:cTn id="9496" presetID="1" presetClass="exit" presetSubtype="0" fill="hold" nodeType="withEffect">
                                  <p:stCondLst>
                                    <p:cond delay="0"/>
                                  </p:stCondLst>
                                  <p:childTnLst>
                                    <p:set>
                                      <p:cBhvr>
                                        <p:cTn id="9497" dur="1" fill="hold">
                                          <p:stCondLst>
                                            <p:cond delay="0"/>
                                          </p:stCondLst>
                                        </p:cTn>
                                        <p:tgtEl>
                                          <p:spTgt spid="1167"/>
                                        </p:tgtEl>
                                        <p:attrNameLst>
                                          <p:attrName>style.visibility</p:attrName>
                                        </p:attrNameLst>
                                      </p:cBhvr>
                                      <p:to>
                                        <p:strVal val="hidden"/>
                                      </p:to>
                                    </p:set>
                                  </p:childTnLst>
                                </p:cTn>
                              </p:par>
                              <p:par>
                                <p:cTn id="9498" presetID="1" presetClass="exit" presetSubtype="0" fill="hold" nodeType="withEffect">
                                  <p:stCondLst>
                                    <p:cond delay="0"/>
                                  </p:stCondLst>
                                  <p:childTnLst>
                                    <p:set>
                                      <p:cBhvr>
                                        <p:cTn id="9499" dur="1" fill="hold">
                                          <p:stCondLst>
                                            <p:cond delay="0"/>
                                          </p:stCondLst>
                                        </p:cTn>
                                        <p:tgtEl>
                                          <p:spTgt spid="1241"/>
                                        </p:tgtEl>
                                        <p:attrNameLst>
                                          <p:attrName>style.visibility</p:attrName>
                                        </p:attrNameLst>
                                      </p:cBhvr>
                                      <p:to>
                                        <p:strVal val="hidden"/>
                                      </p:to>
                                    </p:set>
                                  </p:childTnLst>
                                </p:cTn>
                              </p:par>
                              <p:par>
                                <p:cTn id="9500" presetID="1" presetClass="exit" presetSubtype="0" fill="hold" nodeType="withEffect">
                                  <p:stCondLst>
                                    <p:cond delay="0"/>
                                  </p:stCondLst>
                                  <p:childTnLst>
                                    <p:set>
                                      <p:cBhvr>
                                        <p:cTn id="9501" dur="1" fill="hold">
                                          <p:stCondLst>
                                            <p:cond delay="0"/>
                                          </p:stCondLst>
                                        </p:cTn>
                                        <p:tgtEl>
                                          <p:spTgt spid="1241"/>
                                        </p:tgtEl>
                                        <p:attrNameLst>
                                          <p:attrName>style.visibility</p:attrName>
                                        </p:attrNameLst>
                                      </p:cBhvr>
                                      <p:to>
                                        <p:strVal val="hidden"/>
                                      </p:to>
                                    </p:set>
                                  </p:childTnLst>
                                </p:cTn>
                              </p:par>
                              <p:par>
                                <p:cTn id="9502" presetID="1" presetClass="exit" presetSubtype="0" fill="hold" nodeType="withEffect">
                                  <p:stCondLst>
                                    <p:cond delay="0"/>
                                  </p:stCondLst>
                                  <p:childTnLst>
                                    <p:set>
                                      <p:cBhvr>
                                        <p:cTn id="9503" dur="1" fill="hold">
                                          <p:stCondLst>
                                            <p:cond delay="0"/>
                                          </p:stCondLst>
                                        </p:cTn>
                                        <p:tgtEl>
                                          <p:spTgt spid="1241"/>
                                        </p:tgtEl>
                                        <p:attrNameLst>
                                          <p:attrName>style.visibility</p:attrName>
                                        </p:attrNameLst>
                                      </p:cBhvr>
                                      <p:to>
                                        <p:strVal val="hidden"/>
                                      </p:to>
                                    </p:set>
                                  </p:childTnLst>
                                </p:cTn>
                              </p:par>
                              <p:par>
                                <p:cTn id="9504" presetID="1" presetClass="exit" presetSubtype="0" fill="hold" nodeType="withEffect">
                                  <p:stCondLst>
                                    <p:cond delay="0"/>
                                  </p:stCondLst>
                                  <p:childTnLst>
                                    <p:set>
                                      <p:cBhvr>
                                        <p:cTn id="9505" dur="1" fill="hold">
                                          <p:stCondLst>
                                            <p:cond delay="0"/>
                                          </p:stCondLst>
                                        </p:cTn>
                                        <p:tgtEl>
                                          <p:spTgt spid="1241"/>
                                        </p:tgtEl>
                                        <p:attrNameLst>
                                          <p:attrName>style.visibility</p:attrName>
                                        </p:attrNameLst>
                                      </p:cBhvr>
                                      <p:to>
                                        <p:strVal val="hidden"/>
                                      </p:to>
                                    </p:set>
                                  </p:childTnLst>
                                </p:cTn>
                              </p:par>
                              <p:par>
                                <p:cTn id="9506" presetID="1" presetClass="exit" presetSubtype="0" fill="hold" nodeType="withEffect">
                                  <p:stCondLst>
                                    <p:cond delay="0"/>
                                  </p:stCondLst>
                                  <p:childTnLst>
                                    <p:set>
                                      <p:cBhvr>
                                        <p:cTn id="9507" dur="1" fill="hold">
                                          <p:stCondLst>
                                            <p:cond delay="0"/>
                                          </p:stCondLst>
                                        </p:cTn>
                                        <p:tgtEl>
                                          <p:spTgt spid="1241"/>
                                        </p:tgtEl>
                                        <p:attrNameLst>
                                          <p:attrName>style.visibility</p:attrName>
                                        </p:attrNameLst>
                                      </p:cBhvr>
                                      <p:to>
                                        <p:strVal val="hidden"/>
                                      </p:to>
                                    </p:set>
                                  </p:childTnLst>
                                </p:cTn>
                              </p:par>
                              <p:par>
                                <p:cTn id="9508" presetID="1" presetClass="exit" presetSubtype="0" fill="hold" nodeType="withEffect">
                                  <p:stCondLst>
                                    <p:cond delay="0"/>
                                  </p:stCondLst>
                                  <p:childTnLst>
                                    <p:set>
                                      <p:cBhvr>
                                        <p:cTn id="9509" dur="1" fill="hold">
                                          <p:stCondLst>
                                            <p:cond delay="0"/>
                                          </p:stCondLst>
                                        </p:cTn>
                                        <p:tgtEl>
                                          <p:spTgt spid="1142"/>
                                        </p:tgtEl>
                                        <p:attrNameLst>
                                          <p:attrName>style.visibility</p:attrName>
                                        </p:attrNameLst>
                                      </p:cBhvr>
                                      <p:to>
                                        <p:strVal val="hidden"/>
                                      </p:to>
                                    </p:set>
                                  </p:childTnLst>
                                </p:cTn>
                              </p:par>
                              <p:par>
                                <p:cTn id="9510" presetID="1" presetClass="exit" presetSubtype="0" fill="hold" nodeType="withEffect">
                                  <p:stCondLst>
                                    <p:cond delay="0"/>
                                  </p:stCondLst>
                                  <p:childTnLst>
                                    <p:set>
                                      <p:cBhvr>
                                        <p:cTn id="9511" dur="1" fill="hold">
                                          <p:stCondLst>
                                            <p:cond delay="0"/>
                                          </p:stCondLst>
                                        </p:cTn>
                                        <p:tgtEl>
                                          <p:spTgt spid="1141"/>
                                        </p:tgtEl>
                                        <p:attrNameLst>
                                          <p:attrName>style.visibility</p:attrName>
                                        </p:attrNameLst>
                                      </p:cBhvr>
                                      <p:to>
                                        <p:strVal val="hidden"/>
                                      </p:to>
                                    </p:set>
                                  </p:childTnLst>
                                </p:cTn>
                              </p:par>
                              <p:par>
                                <p:cTn id="9512" presetID="1" presetClass="exit" presetSubtype="0" fill="hold" nodeType="withEffect">
                                  <p:stCondLst>
                                    <p:cond delay="0"/>
                                  </p:stCondLst>
                                  <p:childTnLst>
                                    <p:set>
                                      <p:cBhvr>
                                        <p:cTn id="9513" dur="1" fill="hold">
                                          <p:stCondLst>
                                            <p:cond delay="0"/>
                                          </p:stCondLst>
                                        </p:cTn>
                                        <p:tgtEl>
                                          <p:spTgt spid="1144"/>
                                        </p:tgtEl>
                                        <p:attrNameLst>
                                          <p:attrName>style.visibility</p:attrName>
                                        </p:attrNameLst>
                                      </p:cBhvr>
                                      <p:to>
                                        <p:strVal val="hidden"/>
                                      </p:to>
                                    </p:set>
                                  </p:childTnLst>
                                </p:cTn>
                              </p:par>
                              <p:par>
                                <p:cTn id="9514" presetID="1" presetClass="exit" presetSubtype="0" fill="hold" nodeType="withEffect">
                                  <p:stCondLst>
                                    <p:cond delay="0"/>
                                  </p:stCondLst>
                                  <p:childTnLst>
                                    <p:set>
                                      <p:cBhvr>
                                        <p:cTn id="9515" dur="1" fill="hold">
                                          <p:stCondLst>
                                            <p:cond delay="0"/>
                                          </p:stCondLst>
                                        </p:cTn>
                                        <p:tgtEl>
                                          <p:spTgt spid="1145"/>
                                        </p:tgtEl>
                                        <p:attrNameLst>
                                          <p:attrName>style.visibility</p:attrName>
                                        </p:attrNameLst>
                                      </p:cBhvr>
                                      <p:to>
                                        <p:strVal val="hidden"/>
                                      </p:to>
                                    </p:set>
                                  </p:childTnLst>
                                </p:cTn>
                              </p:par>
                              <p:par>
                                <p:cTn id="9516" presetID="1" presetClass="exit" presetSubtype="0" fill="hold" nodeType="withEffect">
                                  <p:stCondLst>
                                    <p:cond delay="0"/>
                                  </p:stCondLst>
                                  <p:childTnLst>
                                    <p:set>
                                      <p:cBhvr>
                                        <p:cTn id="9517" dur="1" fill="hold">
                                          <p:stCondLst>
                                            <p:cond delay="0"/>
                                          </p:stCondLst>
                                        </p:cTn>
                                        <p:tgtEl>
                                          <p:spTgt spid="1250"/>
                                        </p:tgtEl>
                                        <p:attrNameLst>
                                          <p:attrName>style.visibility</p:attrName>
                                        </p:attrNameLst>
                                      </p:cBhvr>
                                      <p:to>
                                        <p:strVal val="hidden"/>
                                      </p:to>
                                    </p:set>
                                  </p:childTnLst>
                                </p:cTn>
                              </p:par>
                              <p:par>
                                <p:cTn id="9518" presetID="1" presetClass="exit" presetSubtype="0" fill="hold" nodeType="withEffect">
                                  <p:stCondLst>
                                    <p:cond delay="0"/>
                                  </p:stCondLst>
                                  <p:childTnLst>
                                    <p:set>
                                      <p:cBhvr>
                                        <p:cTn id="9519" dur="1" fill="hold">
                                          <p:stCondLst>
                                            <p:cond delay="0"/>
                                          </p:stCondLst>
                                        </p:cTn>
                                        <p:tgtEl>
                                          <p:spTgt spid="1239"/>
                                        </p:tgtEl>
                                        <p:attrNameLst>
                                          <p:attrName>style.visibility</p:attrName>
                                        </p:attrNameLst>
                                      </p:cBhvr>
                                      <p:to>
                                        <p:strVal val="hidden"/>
                                      </p:to>
                                    </p:set>
                                  </p:childTnLst>
                                </p:cTn>
                              </p:par>
                              <p:par>
                                <p:cTn id="9520" presetID="1" presetClass="exit" presetSubtype="0" fill="hold" nodeType="withEffect">
                                  <p:stCondLst>
                                    <p:cond delay="0"/>
                                  </p:stCondLst>
                                  <p:childTnLst>
                                    <p:set>
                                      <p:cBhvr>
                                        <p:cTn id="9521" dur="1" fill="hold">
                                          <p:stCondLst>
                                            <p:cond delay="0"/>
                                          </p:stCondLst>
                                        </p:cTn>
                                        <p:tgtEl>
                                          <p:spTgt spid="1239"/>
                                        </p:tgtEl>
                                        <p:attrNameLst>
                                          <p:attrName>style.visibility</p:attrName>
                                        </p:attrNameLst>
                                      </p:cBhvr>
                                      <p:to>
                                        <p:strVal val="hidden"/>
                                      </p:to>
                                    </p:set>
                                  </p:childTnLst>
                                </p:cTn>
                              </p:par>
                              <p:par>
                                <p:cTn id="9522" presetID="1" presetClass="exit" presetSubtype="0" fill="hold" nodeType="withEffect">
                                  <p:stCondLst>
                                    <p:cond delay="0"/>
                                  </p:stCondLst>
                                  <p:childTnLst>
                                    <p:set>
                                      <p:cBhvr>
                                        <p:cTn id="9523" dur="1" fill="hold">
                                          <p:stCondLst>
                                            <p:cond delay="0"/>
                                          </p:stCondLst>
                                        </p:cTn>
                                        <p:tgtEl>
                                          <p:spTgt spid="1239"/>
                                        </p:tgtEl>
                                        <p:attrNameLst>
                                          <p:attrName>style.visibility</p:attrName>
                                        </p:attrNameLst>
                                      </p:cBhvr>
                                      <p:to>
                                        <p:strVal val="hidden"/>
                                      </p:to>
                                    </p:set>
                                  </p:childTnLst>
                                </p:cTn>
                              </p:par>
                              <p:par>
                                <p:cTn id="9524" presetID="1" presetClass="exit" presetSubtype="0" fill="hold" nodeType="withEffect">
                                  <p:stCondLst>
                                    <p:cond delay="0"/>
                                  </p:stCondLst>
                                  <p:childTnLst>
                                    <p:set>
                                      <p:cBhvr>
                                        <p:cTn id="9525" dur="1" fill="hold">
                                          <p:stCondLst>
                                            <p:cond delay="0"/>
                                          </p:stCondLst>
                                        </p:cTn>
                                        <p:tgtEl>
                                          <p:spTgt spid="1239"/>
                                        </p:tgtEl>
                                        <p:attrNameLst>
                                          <p:attrName>style.visibility</p:attrName>
                                        </p:attrNameLst>
                                      </p:cBhvr>
                                      <p:to>
                                        <p:strVal val="hidden"/>
                                      </p:to>
                                    </p:set>
                                  </p:childTnLst>
                                </p:cTn>
                              </p:par>
                              <p:par>
                                <p:cTn id="9526" presetID="1" presetClass="exit" presetSubtype="0" fill="hold" nodeType="withEffect">
                                  <p:stCondLst>
                                    <p:cond delay="0"/>
                                  </p:stCondLst>
                                  <p:childTnLst>
                                    <p:set>
                                      <p:cBhvr>
                                        <p:cTn id="9527" dur="1" fill="hold">
                                          <p:stCondLst>
                                            <p:cond delay="0"/>
                                          </p:stCondLst>
                                        </p:cTn>
                                        <p:tgtEl>
                                          <p:spTgt spid="1239"/>
                                        </p:tgtEl>
                                        <p:attrNameLst>
                                          <p:attrName>style.visibility</p:attrName>
                                        </p:attrNameLst>
                                      </p:cBhvr>
                                      <p:to>
                                        <p:strVal val="hidden"/>
                                      </p:to>
                                    </p:set>
                                  </p:childTnLst>
                                </p:cTn>
                              </p:par>
                              <p:par>
                                <p:cTn id="9528" presetID="1" presetClass="exit" presetSubtype="0" fill="hold" nodeType="withEffect">
                                  <p:stCondLst>
                                    <p:cond delay="0"/>
                                  </p:stCondLst>
                                  <p:childTnLst>
                                    <p:set>
                                      <p:cBhvr>
                                        <p:cTn id="9529" dur="1" fill="hold">
                                          <p:stCondLst>
                                            <p:cond delay="0"/>
                                          </p:stCondLst>
                                        </p:cTn>
                                        <p:tgtEl>
                                          <p:spTgt spid="1170"/>
                                        </p:tgtEl>
                                        <p:attrNameLst>
                                          <p:attrName>style.visibility</p:attrName>
                                        </p:attrNameLst>
                                      </p:cBhvr>
                                      <p:to>
                                        <p:strVal val="hidden"/>
                                      </p:to>
                                    </p:set>
                                  </p:childTnLst>
                                </p:cTn>
                              </p:par>
                              <p:par>
                                <p:cTn id="9530" presetID="1" presetClass="exit" presetSubtype="0" fill="hold" nodeType="withEffect">
                                  <p:stCondLst>
                                    <p:cond delay="0"/>
                                  </p:stCondLst>
                                  <p:childTnLst>
                                    <p:set>
                                      <p:cBhvr>
                                        <p:cTn id="9531" dur="1" fill="hold">
                                          <p:stCondLst>
                                            <p:cond delay="0"/>
                                          </p:stCondLst>
                                        </p:cTn>
                                        <p:tgtEl>
                                          <p:spTgt spid="1169"/>
                                        </p:tgtEl>
                                        <p:attrNameLst>
                                          <p:attrName>style.visibility</p:attrName>
                                        </p:attrNameLst>
                                      </p:cBhvr>
                                      <p:to>
                                        <p:strVal val="hidden"/>
                                      </p:to>
                                    </p:set>
                                  </p:childTnLst>
                                </p:cTn>
                              </p:par>
                              <p:par>
                                <p:cTn id="9532" presetID="1" presetClass="exit" presetSubtype="0" fill="hold" nodeType="withEffect">
                                  <p:stCondLst>
                                    <p:cond delay="0"/>
                                  </p:stCondLst>
                                  <p:childTnLst>
                                    <p:set>
                                      <p:cBhvr>
                                        <p:cTn id="9533" dur="1" fill="hold">
                                          <p:stCondLst>
                                            <p:cond delay="0"/>
                                          </p:stCondLst>
                                        </p:cTn>
                                        <p:tgtEl>
                                          <p:spTgt spid="1168"/>
                                        </p:tgtEl>
                                        <p:attrNameLst>
                                          <p:attrName>style.visibility</p:attrName>
                                        </p:attrNameLst>
                                      </p:cBhvr>
                                      <p:to>
                                        <p:strVal val="hidden"/>
                                      </p:to>
                                    </p:set>
                                  </p:childTnLst>
                                </p:cTn>
                              </p:par>
                              <p:par>
                                <p:cTn id="9534" presetID="1" presetClass="exit" presetSubtype="0" fill="hold" nodeType="withEffect">
                                  <p:stCondLst>
                                    <p:cond delay="0"/>
                                  </p:stCondLst>
                                  <p:childTnLst>
                                    <p:set>
                                      <p:cBhvr>
                                        <p:cTn id="9535" dur="1" fill="hold">
                                          <p:stCondLst>
                                            <p:cond delay="0"/>
                                          </p:stCondLst>
                                        </p:cTn>
                                        <p:tgtEl>
                                          <p:spTgt spid="1172"/>
                                        </p:tgtEl>
                                        <p:attrNameLst>
                                          <p:attrName>style.visibility</p:attrName>
                                        </p:attrNameLst>
                                      </p:cBhvr>
                                      <p:to>
                                        <p:strVal val="hidden"/>
                                      </p:to>
                                    </p:set>
                                  </p:childTnLst>
                                </p:cTn>
                              </p:par>
                              <p:par>
                                <p:cTn id="9536" presetID="1" presetClass="exit" presetSubtype="0" fill="hold" nodeType="withEffect">
                                  <p:stCondLst>
                                    <p:cond delay="0"/>
                                  </p:stCondLst>
                                  <p:childTnLst>
                                    <p:set>
                                      <p:cBhvr>
                                        <p:cTn id="9537" dur="1" fill="hold">
                                          <p:stCondLst>
                                            <p:cond delay="0"/>
                                          </p:stCondLst>
                                        </p:cTn>
                                        <p:tgtEl>
                                          <p:spTgt spid="1177"/>
                                        </p:tgtEl>
                                        <p:attrNameLst>
                                          <p:attrName>style.visibility</p:attrName>
                                        </p:attrNameLst>
                                      </p:cBhvr>
                                      <p:to>
                                        <p:strVal val="hidden"/>
                                      </p:to>
                                    </p:set>
                                  </p:childTnLst>
                                </p:cTn>
                              </p:par>
                              <p:par>
                                <p:cTn id="9538" presetID="1" presetClass="exit" presetSubtype="0" fill="hold" nodeType="withEffect">
                                  <p:stCondLst>
                                    <p:cond delay="0"/>
                                  </p:stCondLst>
                                  <p:childTnLst>
                                    <p:set>
                                      <p:cBhvr>
                                        <p:cTn id="9539" dur="1" fill="hold">
                                          <p:stCondLst>
                                            <p:cond delay="0"/>
                                          </p:stCondLst>
                                        </p:cTn>
                                        <p:tgtEl>
                                          <p:spTgt spid="1242"/>
                                        </p:tgtEl>
                                        <p:attrNameLst>
                                          <p:attrName>style.visibility</p:attrName>
                                        </p:attrNameLst>
                                      </p:cBhvr>
                                      <p:to>
                                        <p:strVal val="hidden"/>
                                      </p:to>
                                    </p:set>
                                  </p:childTnLst>
                                </p:cTn>
                              </p:par>
                              <p:par>
                                <p:cTn id="9540" presetID="1" presetClass="exit" presetSubtype="0" fill="hold" nodeType="withEffect">
                                  <p:stCondLst>
                                    <p:cond delay="0"/>
                                  </p:stCondLst>
                                  <p:childTnLst>
                                    <p:set>
                                      <p:cBhvr>
                                        <p:cTn id="9541" dur="1" fill="hold">
                                          <p:stCondLst>
                                            <p:cond delay="0"/>
                                          </p:stCondLst>
                                        </p:cTn>
                                        <p:tgtEl>
                                          <p:spTgt spid="1242"/>
                                        </p:tgtEl>
                                        <p:attrNameLst>
                                          <p:attrName>style.visibility</p:attrName>
                                        </p:attrNameLst>
                                      </p:cBhvr>
                                      <p:to>
                                        <p:strVal val="hidden"/>
                                      </p:to>
                                    </p:set>
                                  </p:childTnLst>
                                </p:cTn>
                              </p:par>
                              <p:par>
                                <p:cTn id="9542" presetID="1" presetClass="exit" presetSubtype="0" fill="hold" nodeType="withEffect">
                                  <p:stCondLst>
                                    <p:cond delay="0"/>
                                  </p:stCondLst>
                                  <p:childTnLst>
                                    <p:set>
                                      <p:cBhvr>
                                        <p:cTn id="9543" dur="1" fill="hold">
                                          <p:stCondLst>
                                            <p:cond delay="0"/>
                                          </p:stCondLst>
                                        </p:cTn>
                                        <p:tgtEl>
                                          <p:spTgt spid="1242"/>
                                        </p:tgtEl>
                                        <p:attrNameLst>
                                          <p:attrName>style.visibility</p:attrName>
                                        </p:attrNameLst>
                                      </p:cBhvr>
                                      <p:to>
                                        <p:strVal val="hidden"/>
                                      </p:to>
                                    </p:set>
                                  </p:childTnLst>
                                </p:cTn>
                              </p:par>
                              <p:par>
                                <p:cTn id="9544" presetID="1" presetClass="exit" presetSubtype="0" fill="hold" nodeType="withEffect">
                                  <p:stCondLst>
                                    <p:cond delay="0"/>
                                  </p:stCondLst>
                                  <p:childTnLst>
                                    <p:set>
                                      <p:cBhvr>
                                        <p:cTn id="9545" dur="1" fill="hold">
                                          <p:stCondLst>
                                            <p:cond delay="0"/>
                                          </p:stCondLst>
                                        </p:cTn>
                                        <p:tgtEl>
                                          <p:spTgt spid="1242"/>
                                        </p:tgtEl>
                                        <p:attrNameLst>
                                          <p:attrName>style.visibility</p:attrName>
                                        </p:attrNameLst>
                                      </p:cBhvr>
                                      <p:to>
                                        <p:strVal val="hidden"/>
                                      </p:to>
                                    </p:set>
                                  </p:childTnLst>
                                </p:cTn>
                              </p:par>
                              <p:par>
                                <p:cTn id="9546" presetID="1" presetClass="exit" presetSubtype="0" fill="hold" nodeType="withEffect">
                                  <p:stCondLst>
                                    <p:cond delay="0"/>
                                  </p:stCondLst>
                                  <p:childTnLst>
                                    <p:set>
                                      <p:cBhvr>
                                        <p:cTn id="9547" dur="1" fill="hold">
                                          <p:stCondLst>
                                            <p:cond delay="0"/>
                                          </p:stCondLst>
                                        </p:cTn>
                                        <p:tgtEl>
                                          <p:spTgt spid="1242"/>
                                        </p:tgtEl>
                                        <p:attrNameLst>
                                          <p:attrName>style.visibility</p:attrName>
                                        </p:attrNameLst>
                                      </p:cBhvr>
                                      <p:to>
                                        <p:strVal val="hidden"/>
                                      </p:to>
                                    </p:set>
                                  </p:childTnLst>
                                </p:cTn>
                              </p:par>
                              <p:par>
                                <p:cTn id="9548" presetID="1" presetClass="exit" presetSubtype="0" fill="hold" nodeType="withEffect">
                                  <p:stCondLst>
                                    <p:cond delay="0"/>
                                  </p:stCondLst>
                                  <p:childTnLst>
                                    <p:set>
                                      <p:cBhvr>
                                        <p:cTn id="9549" dur="1" fill="hold">
                                          <p:stCondLst>
                                            <p:cond delay="0"/>
                                          </p:stCondLst>
                                        </p:cTn>
                                        <p:tgtEl>
                                          <p:spTgt spid="1180"/>
                                        </p:tgtEl>
                                        <p:attrNameLst>
                                          <p:attrName>style.visibility</p:attrName>
                                        </p:attrNameLst>
                                      </p:cBhvr>
                                      <p:to>
                                        <p:strVal val="hidden"/>
                                      </p:to>
                                    </p:set>
                                  </p:childTnLst>
                                </p:cTn>
                              </p:par>
                              <p:par>
                                <p:cTn id="9550" presetID="1" presetClass="exit" presetSubtype="0" fill="hold" nodeType="withEffect">
                                  <p:stCondLst>
                                    <p:cond delay="0"/>
                                  </p:stCondLst>
                                  <p:childTnLst>
                                    <p:set>
                                      <p:cBhvr>
                                        <p:cTn id="9551" dur="1" fill="hold">
                                          <p:stCondLst>
                                            <p:cond delay="0"/>
                                          </p:stCondLst>
                                        </p:cTn>
                                        <p:tgtEl>
                                          <p:spTgt spid="1179"/>
                                        </p:tgtEl>
                                        <p:attrNameLst>
                                          <p:attrName>style.visibility</p:attrName>
                                        </p:attrNameLst>
                                      </p:cBhvr>
                                      <p:to>
                                        <p:strVal val="hidden"/>
                                      </p:to>
                                    </p:set>
                                  </p:childTnLst>
                                </p:cTn>
                              </p:par>
                              <p:par>
                                <p:cTn id="9552" presetID="1" presetClass="exit" presetSubtype="0" fill="hold" nodeType="withEffect">
                                  <p:stCondLst>
                                    <p:cond delay="0"/>
                                  </p:stCondLst>
                                  <p:childTnLst>
                                    <p:set>
                                      <p:cBhvr>
                                        <p:cTn id="9553" dur="1" fill="hold">
                                          <p:stCondLst>
                                            <p:cond delay="0"/>
                                          </p:stCondLst>
                                        </p:cTn>
                                        <p:tgtEl>
                                          <p:spTgt spid="1178"/>
                                        </p:tgtEl>
                                        <p:attrNameLst>
                                          <p:attrName>style.visibility</p:attrName>
                                        </p:attrNameLst>
                                      </p:cBhvr>
                                      <p:to>
                                        <p:strVal val="hidden"/>
                                      </p:to>
                                    </p:set>
                                  </p:childTnLst>
                                </p:cTn>
                              </p:par>
                              <p:par>
                                <p:cTn id="9554" presetID="1" presetClass="exit" presetSubtype="0" fill="hold" nodeType="withEffect">
                                  <p:stCondLst>
                                    <p:cond delay="0"/>
                                  </p:stCondLst>
                                  <p:childTnLst>
                                    <p:set>
                                      <p:cBhvr>
                                        <p:cTn id="9555" dur="1" fill="hold">
                                          <p:stCondLst>
                                            <p:cond delay="0"/>
                                          </p:stCondLst>
                                        </p:cTn>
                                        <p:tgtEl>
                                          <p:spTgt spid="1182"/>
                                        </p:tgtEl>
                                        <p:attrNameLst>
                                          <p:attrName>style.visibility</p:attrName>
                                        </p:attrNameLst>
                                      </p:cBhvr>
                                      <p:to>
                                        <p:strVal val="hidden"/>
                                      </p:to>
                                    </p:set>
                                  </p:childTnLst>
                                </p:cTn>
                              </p:par>
                              <p:par>
                                <p:cTn id="9556" presetID="1" presetClass="exit" presetSubtype="0" fill="hold" nodeType="withEffect">
                                  <p:stCondLst>
                                    <p:cond delay="0"/>
                                  </p:stCondLst>
                                  <p:childTnLst>
                                    <p:set>
                                      <p:cBhvr>
                                        <p:cTn id="9557" dur="1" fill="hold">
                                          <p:stCondLst>
                                            <p:cond delay="0"/>
                                          </p:stCondLst>
                                        </p:cTn>
                                        <p:tgtEl>
                                          <p:spTgt spid="1187"/>
                                        </p:tgtEl>
                                        <p:attrNameLst>
                                          <p:attrName>style.visibility</p:attrName>
                                        </p:attrNameLst>
                                      </p:cBhvr>
                                      <p:to>
                                        <p:strVal val="hidden"/>
                                      </p:to>
                                    </p:set>
                                  </p:childTnLst>
                                </p:cTn>
                              </p:par>
                              <p:par>
                                <p:cTn id="9558" presetID="1" presetClass="exit" presetSubtype="0" fill="hold" nodeType="withEffect">
                                  <p:stCondLst>
                                    <p:cond delay="0"/>
                                  </p:stCondLst>
                                  <p:childTnLst>
                                    <p:set>
                                      <p:cBhvr>
                                        <p:cTn id="9559" dur="1" fill="hold">
                                          <p:stCondLst>
                                            <p:cond delay="0"/>
                                          </p:stCondLst>
                                        </p:cTn>
                                        <p:tgtEl>
                                          <p:spTgt spid="1243"/>
                                        </p:tgtEl>
                                        <p:attrNameLst>
                                          <p:attrName>style.visibility</p:attrName>
                                        </p:attrNameLst>
                                      </p:cBhvr>
                                      <p:to>
                                        <p:strVal val="hidden"/>
                                      </p:to>
                                    </p:set>
                                  </p:childTnLst>
                                </p:cTn>
                              </p:par>
                              <p:par>
                                <p:cTn id="9560" presetID="1" presetClass="exit" presetSubtype="0" fill="hold" nodeType="withEffect">
                                  <p:stCondLst>
                                    <p:cond delay="0"/>
                                  </p:stCondLst>
                                  <p:childTnLst>
                                    <p:set>
                                      <p:cBhvr>
                                        <p:cTn id="9561" dur="1" fill="hold">
                                          <p:stCondLst>
                                            <p:cond delay="0"/>
                                          </p:stCondLst>
                                        </p:cTn>
                                        <p:tgtEl>
                                          <p:spTgt spid="1243"/>
                                        </p:tgtEl>
                                        <p:attrNameLst>
                                          <p:attrName>style.visibility</p:attrName>
                                        </p:attrNameLst>
                                      </p:cBhvr>
                                      <p:to>
                                        <p:strVal val="hidden"/>
                                      </p:to>
                                    </p:set>
                                  </p:childTnLst>
                                </p:cTn>
                              </p:par>
                              <p:par>
                                <p:cTn id="9562" presetID="1" presetClass="exit" presetSubtype="0" fill="hold" nodeType="withEffect">
                                  <p:stCondLst>
                                    <p:cond delay="0"/>
                                  </p:stCondLst>
                                  <p:childTnLst>
                                    <p:set>
                                      <p:cBhvr>
                                        <p:cTn id="9563" dur="1" fill="hold">
                                          <p:stCondLst>
                                            <p:cond delay="0"/>
                                          </p:stCondLst>
                                        </p:cTn>
                                        <p:tgtEl>
                                          <p:spTgt spid="1243"/>
                                        </p:tgtEl>
                                        <p:attrNameLst>
                                          <p:attrName>style.visibility</p:attrName>
                                        </p:attrNameLst>
                                      </p:cBhvr>
                                      <p:to>
                                        <p:strVal val="hidden"/>
                                      </p:to>
                                    </p:set>
                                  </p:childTnLst>
                                </p:cTn>
                              </p:par>
                              <p:par>
                                <p:cTn id="9564" presetID="1" presetClass="exit" presetSubtype="0" fill="hold" nodeType="withEffect">
                                  <p:stCondLst>
                                    <p:cond delay="0"/>
                                  </p:stCondLst>
                                  <p:childTnLst>
                                    <p:set>
                                      <p:cBhvr>
                                        <p:cTn id="9565" dur="1" fill="hold">
                                          <p:stCondLst>
                                            <p:cond delay="0"/>
                                          </p:stCondLst>
                                        </p:cTn>
                                        <p:tgtEl>
                                          <p:spTgt spid="1243"/>
                                        </p:tgtEl>
                                        <p:attrNameLst>
                                          <p:attrName>style.visibility</p:attrName>
                                        </p:attrNameLst>
                                      </p:cBhvr>
                                      <p:to>
                                        <p:strVal val="hidden"/>
                                      </p:to>
                                    </p:set>
                                  </p:childTnLst>
                                </p:cTn>
                              </p:par>
                              <p:par>
                                <p:cTn id="9566" presetID="1" presetClass="exit" presetSubtype="0" fill="hold" nodeType="withEffect">
                                  <p:stCondLst>
                                    <p:cond delay="0"/>
                                  </p:stCondLst>
                                  <p:childTnLst>
                                    <p:set>
                                      <p:cBhvr>
                                        <p:cTn id="9567" dur="1" fill="hold">
                                          <p:stCondLst>
                                            <p:cond delay="0"/>
                                          </p:stCondLst>
                                        </p:cTn>
                                        <p:tgtEl>
                                          <p:spTgt spid="1243"/>
                                        </p:tgtEl>
                                        <p:attrNameLst>
                                          <p:attrName>style.visibility</p:attrName>
                                        </p:attrNameLst>
                                      </p:cBhvr>
                                      <p:to>
                                        <p:strVal val="hidden"/>
                                      </p:to>
                                    </p:set>
                                  </p:childTnLst>
                                </p:cTn>
                              </p:par>
                              <p:par>
                                <p:cTn id="9568" presetID="1" presetClass="exit" presetSubtype="0" fill="hold" nodeType="withEffect">
                                  <p:stCondLst>
                                    <p:cond delay="0"/>
                                  </p:stCondLst>
                                  <p:childTnLst>
                                    <p:set>
                                      <p:cBhvr>
                                        <p:cTn id="9569" dur="1" fill="hold">
                                          <p:stCondLst>
                                            <p:cond delay="0"/>
                                          </p:stCondLst>
                                        </p:cTn>
                                        <p:tgtEl>
                                          <p:spTgt spid="1189"/>
                                        </p:tgtEl>
                                        <p:attrNameLst>
                                          <p:attrName>style.visibility</p:attrName>
                                        </p:attrNameLst>
                                      </p:cBhvr>
                                      <p:to>
                                        <p:strVal val="hidden"/>
                                      </p:to>
                                    </p:set>
                                  </p:childTnLst>
                                </p:cTn>
                              </p:par>
                              <p:par>
                                <p:cTn id="9570" presetID="1" presetClass="exit" presetSubtype="0" fill="hold" nodeType="withEffect">
                                  <p:stCondLst>
                                    <p:cond delay="0"/>
                                  </p:stCondLst>
                                  <p:childTnLst>
                                    <p:set>
                                      <p:cBhvr>
                                        <p:cTn id="9571" dur="1" fill="hold">
                                          <p:stCondLst>
                                            <p:cond delay="0"/>
                                          </p:stCondLst>
                                        </p:cTn>
                                        <p:tgtEl>
                                          <p:spTgt spid="1188"/>
                                        </p:tgtEl>
                                        <p:attrNameLst>
                                          <p:attrName>style.visibility</p:attrName>
                                        </p:attrNameLst>
                                      </p:cBhvr>
                                      <p:to>
                                        <p:strVal val="hidden"/>
                                      </p:to>
                                    </p:set>
                                  </p:childTnLst>
                                </p:cTn>
                              </p:par>
                              <p:par>
                                <p:cTn id="9572" presetID="1" presetClass="exit" presetSubtype="0" fill="hold" nodeType="withEffect">
                                  <p:stCondLst>
                                    <p:cond delay="0"/>
                                  </p:stCondLst>
                                  <p:childTnLst>
                                    <p:set>
                                      <p:cBhvr>
                                        <p:cTn id="9573" dur="1" fill="hold">
                                          <p:stCondLst>
                                            <p:cond delay="0"/>
                                          </p:stCondLst>
                                        </p:cTn>
                                        <p:tgtEl>
                                          <p:spTgt spid="1033"/>
                                        </p:tgtEl>
                                        <p:attrNameLst>
                                          <p:attrName>style.visibility</p:attrName>
                                        </p:attrNameLst>
                                      </p:cBhvr>
                                      <p:to>
                                        <p:strVal val="hidden"/>
                                      </p:to>
                                    </p:set>
                                  </p:childTnLst>
                                </p:cTn>
                              </p:par>
                              <p:par>
                                <p:cTn id="9574" presetID="1" presetClass="exit" presetSubtype="0" fill="hold" nodeType="withEffect">
                                  <p:stCondLst>
                                    <p:cond delay="0"/>
                                  </p:stCondLst>
                                  <p:childTnLst>
                                    <p:set>
                                      <p:cBhvr>
                                        <p:cTn id="9575" dur="1" fill="hold">
                                          <p:stCondLst>
                                            <p:cond delay="0"/>
                                          </p:stCondLst>
                                        </p:cTn>
                                        <p:tgtEl>
                                          <p:spTgt spid="1191"/>
                                        </p:tgtEl>
                                        <p:attrNameLst>
                                          <p:attrName>style.visibility</p:attrName>
                                        </p:attrNameLst>
                                      </p:cBhvr>
                                      <p:to>
                                        <p:strVal val="hidden"/>
                                      </p:to>
                                    </p:set>
                                  </p:childTnLst>
                                </p:cTn>
                              </p:par>
                              <p:par>
                                <p:cTn id="9576" presetID="1" presetClass="exit" presetSubtype="0" fill="hold" nodeType="withEffect">
                                  <p:stCondLst>
                                    <p:cond delay="0"/>
                                  </p:stCondLst>
                                  <p:childTnLst>
                                    <p:set>
                                      <p:cBhvr>
                                        <p:cTn id="9577" dur="1" fill="hold">
                                          <p:stCondLst>
                                            <p:cond delay="0"/>
                                          </p:stCondLst>
                                        </p:cTn>
                                        <p:tgtEl>
                                          <p:spTgt spid="1196"/>
                                        </p:tgtEl>
                                        <p:attrNameLst>
                                          <p:attrName>style.visibility</p:attrName>
                                        </p:attrNameLst>
                                      </p:cBhvr>
                                      <p:to>
                                        <p:strVal val="hidden"/>
                                      </p:to>
                                    </p:set>
                                  </p:childTnLst>
                                </p:cTn>
                              </p:par>
                              <p:par>
                                <p:cTn id="9578" presetID="1" presetClass="exit" presetSubtype="0" fill="hold" nodeType="withEffect">
                                  <p:stCondLst>
                                    <p:cond delay="0"/>
                                  </p:stCondLst>
                                  <p:childTnLst>
                                    <p:set>
                                      <p:cBhvr>
                                        <p:cTn id="9579" dur="1" fill="hold">
                                          <p:stCondLst>
                                            <p:cond delay="0"/>
                                          </p:stCondLst>
                                        </p:cTn>
                                        <p:tgtEl>
                                          <p:spTgt spid="1244"/>
                                        </p:tgtEl>
                                        <p:attrNameLst>
                                          <p:attrName>style.visibility</p:attrName>
                                        </p:attrNameLst>
                                      </p:cBhvr>
                                      <p:to>
                                        <p:strVal val="hidden"/>
                                      </p:to>
                                    </p:set>
                                  </p:childTnLst>
                                </p:cTn>
                              </p:par>
                              <p:par>
                                <p:cTn id="9580" presetID="1" presetClass="exit" presetSubtype="0" fill="hold" nodeType="withEffect">
                                  <p:stCondLst>
                                    <p:cond delay="0"/>
                                  </p:stCondLst>
                                  <p:childTnLst>
                                    <p:set>
                                      <p:cBhvr>
                                        <p:cTn id="9581" dur="1" fill="hold">
                                          <p:stCondLst>
                                            <p:cond delay="0"/>
                                          </p:stCondLst>
                                        </p:cTn>
                                        <p:tgtEl>
                                          <p:spTgt spid="1244"/>
                                        </p:tgtEl>
                                        <p:attrNameLst>
                                          <p:attrName>style.visibility</p:attrName>
                                        </p:attrNameLst>
                                      </p:cBhvr>
                                      <p:to>
                                        <p:strVal val="hidden"/>
                                      </p:to>
                                    </p:set>
                                  </p:childTnLst>
                                </p:cTn>
                              </p:par>
                              <p:par>
                                <p:cTn id="9582" presetID="1" presetClass="exit" presetSubtype="0" fill="hold" nodeType="withEffect">
                                  <p:stCondLst>
                                    <p:cond delay="0"/>
                                  </p:stCondLst>
                                  <p:childTnLst>
                                    <p:set>
                                      <p:cBhvr>
                                        <p:cTn id="9583" dur="1" fill="hold">
                                          <p:stCondLst>
                                            <p:cond delay="0"/>
                                          </p:stCondLst>
                                        </p:cTn>
                                        <p:tgtEl>
                                          <p:spTgt spid="1244"/>
                                        </p:tgtEl>
                                        <p:attrNameLst>
                                          <p:attrName>style.visibility</p:attrName>
                                        </p:attrNameLst>
                                      </p:cBhvr>
                                      <p:to>
                                        <p:strVal val="hidden"/>
                                      </p:to>
                                    </p:set>
                                  </p:childTnLst>
                                </p:cTn>
                              </p:par>
                              <p:par>
                                <p:cTn id="9584" presetID="1" presetClass="exit" presetSubtype="0" fill="hold" nodeType="withEffect">
                                  <p:stCondLst>
                                    <p:cond delay="0"/>
                                  </p:stCondLst>
                                  <p:childTnLst>
                                    <p:set>
                                      <p:cBhvr>
                                        <p:cTn id="9585" dur="1" fill="hold">
                                          <p:stCondLst>
                                            <p:cond delay="0"/>
                                          </p:stCondLst>
                                        </p:cTn>
                                        <p:tgtEl>
                                          <p:spTgt spid="1244"/>
                                        </p:tgtEl>
                                        <p:attrNameLst>
                                          <p:attrName>style.visibility</p:attrName>
                                        </p:attrNameLst>
                                      </p:cBhvr>
                                      <p:to>
                                        <p:strVal val="hidden"/>
                                      </p:to>
                                    </p:set>
                                  </p:childTnLst>
                                </p:cTn>
                              </p:par>
                              <p:par>
                                <p:cTn id="9586" presetID="1" presetClass="exit" presetSubtype="0" fill="hold" nodeType="withEffect">
                                  <p:stCondLst>
                                    <p:cond delay="0"/>
                                  </p:stCondLst>
                                  <p:childTnLst>
                                    <p:set>
                                      <p:cBhvr>
                                        <p:cTn id="9587" dur="1" fill="hold">
                                          <p:stCondLst>
                                            <p:cond delay="0"/>
                                          </p:stCondLst>
                                        </p:cTn>
                                        <p:tgtEl>
                                          <p:spTgt spid="1244"/>
                                        </p:tgtEl>
                                        <p:attrNameLst>
                                          <p:attrName>style.visibility</p:attrName>
                                        </p:attrNameLst>
                                      </p:cBhvr>
                                      <p:to>
                                        <p:strVal val="hidden"/>
                                      </p:to>
                                    </p:set>
                                  </p:childTnLst>
                                </p:cTn>
                              </p:par>
                              <p:par>
                                <p:cTn id="9588" presetID="1" presetClass="exit" presetSubtype="0" fill="hold" nodeType="withEffect">
                                  <p:stCondLst>
                                    <p:cond delay="0"/>
                                  </p:stCondLst>
                                  <p:childTnLst>
                                    <p:set>
                                      <p:cBhvr>
                                        <p:cTn id="9589" dur="1" fill="hold">
                                          <p:stCondLst>
                                            <p:cond delay="0"/>
                                          </p:stCondLst>
                                        </p:cTn>
                                        <p:tgtEl>
                                          <p:spTgt spid="1199"/>
                                        </p:tgtEl>
                                        <p:attrNameLst>
                                          <p:attrName>style.visibility</p:attrName>
                                        </p:attrNameLst>
                                      </p:cBhvr>
                                      <p:to>
                                        <p:strVal val="hidden"/>
                                      </p:to>
                                    </p:set>
                                  </p:childTnLst>
                                </p:cTn>
                              </p:par>
                              <p:par>
                                <p:cTn id="9590" presetID="1" presetClass="exit" presetSubtype="0" fill="hold" nodeType="withEffect">
                                  <p:stCondLst>
                                    <p:cond delay="0"/>
                                  </p:stCondLst>
                                  <p:childTnLst>
                                    <p:set>
                                      <p:cBhvr>
                                        <p:cTn id="9591" dur="1" fill="hold">
                                          <p:stCondLst>
                                            <p:cond delay="0"/>
                                          </p:stCondLst>
                                        </p:cTn>
                                        <p:tgtEl>
                                          <p:spTgt spid="1198"/>
                                        </p:tgtEl>
                                        <p:attrNameLst>
                                          <p:attrName>style.visibility</p:attrName>
                                        </p:attrNameLst>
                                      </p:cBhvr>
                                      <p:to>
                                        <p:strVal val="hidden"/>
                                      </p:to>
                                    </p:set>
                                  </p:childTnLst>
                                </p:cTn>
                              </p:par>
                              <p:par>
                                <p:cTn id="9592" presetID="1" presetClass="exit" presetSubtype="0" fill="hold" nodeType="withEffect">
                                  <p:stCondLst>
                                    <p:cond delay="0"/>
                                  </p:stCondLst>
                                  <p:childTnLst>
                                    <p:set>
                                      <p:cBhvr>
                                        <p:cTn id="9593" dur="1" fill="hold">
                                          <p:stCondLst>
                                            <p:cond delay="0"/>
                                          </p:stCondLst>
                                        </p:cTn>
                                        <p:tgtEl>
                                          <p:spTgt spid="1197"/>
                                        </p:tgtEl>
                                        <p:attrNameLst>
                                          <p:attrName>style.visibility</p:attrName>
                                        </p:attrNameLst>
                                      </p:cBhvr>
                                      <p:to>
                                        <p:strVal val="hidden"/>
                                      </p:to>
                                    </p:set>
                                  </p:childTnLst>
                                </p:cTn>
                              </p:par>
                              <p:par>
                                <p:cTn id="9594" presetID="1" presetClass="exit" presetSubtype="0" fill="hold" nodeType="withEffect">
                                  <p:stCondLst>
                                    <p:cond delay="0"/>
                                  </p:stCondLst>
                                  <p:childTnLst>
                                    <p:set>
                                      <p:cBhvr>
                                        <p:cTn id="9595" dur="1" fill="hold">
                                          <p:stCondLst>
                                            <p:cond delay="0"/>
                                          </p:stCondLst>
                                        </p:cTn>
                                        <p:tgtEl>
                                          <p:spTgt spid="1201"/>
                                        </p:tgtEl>
                                        <p:attrNameLst>
                                          <p:attrName>style.visibility</p:attrName>
                                        </p:attrNameLst>
                                      </p:cBhvr>
                                      <p:to>
                                        <p:strVal val="hidden"/>
                                      </p:to>
                                    </p:set>
                                  </p:childTnLst>
                                </p:cTn>
                              </p:par>
                              <p:par>
                                <p:cTn id="9596" presetID="1" presetClass="exit" presetSubtype="0" fill="hold" nodeType="withEffect">
                                  <p:stCondLst>
                                    <p:cond delay="0"/>
                                  </p:stCondLst>
                                  <p:childTnLst>
                                    <p:set>
                                      <p:cBhvr>
                                        <p:cTn id="9597" dur="1" fill="hold">
                                          <p:stCondLst>
                                            <p:cond delay="0"/>
                                          </p:stCondLst>
                                        </p:cTn>
                                        <p:tgtEl>
                                          <p:spTgt spid="1206"/>
                                        </p:tgtEl>
                                        <p:attrNameLst>
                                          <p:attrName>style.visibility</p:attrName>
                                        </p:attrNameLst>
                                      </p:cBhvr>
                                      <p:to>
                                        <p:strVal val="hidden"/>
                                      </p:to>
                                    </p:set>
                                  </p:childTnLst>
                                </p:cTn>
                              </p:par>
                              <p:par>
                                <p:cTn id="9598" presetID="1" presetClass="exit" presetSubtype="0" fill="hold" nodeType="withEffect">
                                  <p:stCondLst>
                                    <p:cond delay="0"/>
                                  </p:stCondLst>
                                  <p:childTnLst>
                                    <p:set>
                                      <p:cBhvr>
                                        <p:cTn id="9599" dur="1" fill="hold">
                                          <p:stCondLst>
                                            <p:cond delay="0"/>
                                          </p:stCondLst>
                                        </p:cTn>
                                        <p:tgtEl>
                                          <p:spTgt spid="1245"/>
                                        </p:tgtEl>
                                        <p:attrNameLst>
                                          <p:attrName>style.visibility</p:attrName>
                                        </p:attrNameLst>
                                      </p:cBhvr>
                                      <p:to>
                                        <p:strVal val="hidden"/>
                                      </p:to>
                                    </p:set>
                                  </p:childTnLst>
                                </p:cTn>
                              </p:par>
                              <p:par>
                                <p:cTn id="9600" presetID="1" presetClass="exit" presetSubtype="0" fill="hold" nodeType="withEffect">
                                  <p:stCondLst>
                                    <p:cond delay="0"/>
                                  </p:stCondLst>
                                  <p:childTnLst>
                                    <p:set>
                                      <p:cBhvr>
                                        <p:cTn id="9601" dur="1" fill="hold">
                                          <p:stCondLst>
                                            <p:cond delay="0"/>
                                          </p:stCondLst>
                                        </p:cTn>
                                        <p:tgtEl>
                                          <p:spTgt spid="1245"/>
                                        </p:tgtEl>
                                        <p:attrNameLst>
                                          <p:attrName>style.visibility</p:attrName>
                                        </p:attrNameLst>
                                      </p:cBhvr>
                                      <p:to>
                                        <p:strVal val="hidden"/>
                                      </p:to>
                                    </p:set>
                                  </p:childTnLst>
                                </p:cTn>
                              </p:par>
                              <p:par>
                                <p:cTn id="9602" presetID="1" presetClass="exit" presetSubtype="0" fill="hold" nodeType="withEffect">
                                  <p:stCondLst>
                                    <p:cond delay="0"/>
                                  </p:stCondLst>
                                  <p:childTnLst>
                                    <p:set>
                                      <p:cBhvr>
                                        <p:cTn id="9603" dur="1" fill="hold">
                                          <p:stCondLst>
                                            <p:cond delay="0"/>
                                          </p:stCondLst>
                                        </p:cTn>
                                        <p:tgtEl>
                                          <p:spTgt spid="1245"/>
                                        </p:tgtEl>
                                        <p:attrNameLst>
                                          <p:attrName>style.visibility</p:attrName>
                                        </p:attrNameLst>
                                      </p:cBhvr>
                                      <p:to>
                                        <p:strVal val="hidden"/>
                                      </p:to>
                                    </p:set>
                                  </p:childTnLst>
                                </p:cTn>
                              </p:par>
                              <p:par>
                                <p:cTn id="9604" presetID="1" presetClass="exit" presetSubtype="0" fill="hold" nodeType="withEffect">
                                  <p:stCondLst>
                                    <p:cond delay="0"/>
                                  </p:stCondLst>
                                  <p:childTnLst>
                                    <p:set>
                                      <p:cBhvr>
                                        <p:cTn id="9605" dur="1" fill="hold">
                                          <p:stCondLst>
                                            <p:cond delay="0"/>
                                          </p:stCondLst>
                                        </p:cTn>
                                        <p:tgtEl>
                                          <p:spTgt spid="1245"/>
                                        </p:tgtEl>
                                        <p:attrNameLst>
                                          <p:attrName>style.visibility</p:attrName>
                                        </p:attrNameLst>
                                      </p:cBhvr>
                                      <p:to>
                                        <p:strVal val="hidden"/>
                                      </p:to>
                                    </p:set>
                                  </p:childTnLst>
                                </p:cTn>
                              </p:par>
                              <p:par>
                                <p:cTn id="9606" presetID="1" presetClass="exit" presetSubtype="0" fill="hold" nodeType="withEffect">
                                  <p:stCondLst>
                                    <p:cond delay="0"/>
                                  </p:stCondLst>
                                  <p:childTnLst>
                                    <p:set>
                                      <p:cBhvr>
                                        <p:cTn id="9607" dur="1" fill="hold">
                                          <p:stCondLst>
                                            <p:cond delay="0"/>
                                          </p:stCondLst>
                                        </p:cTn>
                                        <p:tgtEl>
                                          <p:spTgt spid="1245"/>
                                        </p:tgtEl>
                                        <p:attrNameLst>
                                          <p:attrName>style.visibility</p:attrName>
                                        </p:attrNameLst>
                                      </p:cBhvr>
                                      <p:to>
                                        <p:strVal val="hidden"/>
                                      </p:to>
                                    </p:set>
                                  </p:childTnLst>
                                </p:cTn>
                              </p:par>
                              <p:par>
                                <p:cTn id="9608" presetID="1" presetClass="exit" presetSubtype="0" fill="hold" nodeType="withEffect">
                                  <p:stCondLst>
                                    <p:cond delay="0"/>
                                  </p:stCondLst>
                                  <p:childTnLst>
                                    <p:set>
                                      <p:cBhvr>
                                        <p:cTn id="9609" dur="1" fill="hold">
                                          <p:stCondLst>
                                            <p:cond delay="0"/>
                                          </p:stCondLst>
                                        </p:cTn>
                                        <p:tgtEl>
                                          <p:spTgt spid="1209"/>
                                        </p:tgtEl>
                                        <p:attrNameLst>
                                          <p:attrName>style.visibility</p:attrName>
                                        </p:attrNameLst>
                                      </p:cBhvr>
                                      <p:to>
                                        <p:strVal val="hidden"/>
                                      </p:to>
                                    </p:set>
                                  </p:childTnLst>
                                </p:cTn>
                              </p:par>
                              <p:par>
                                <p:cTn id="9610" presetID="1" presetClass="exit" presetSubtype="0" fill="hold" nodeType="withEffect">
                                  <p:stCondLst>
                                    <p:cond delay="0"/>
                                  </p:stCondLst>
                                  <p:childTnLst>
                                    <p:set>
                                      <p:cBhvr>
                                        <p:cTn id="9611" dur="1" fill="hold">
                                          <p:stCondLst>
                                            <p:cond delay="0"/>
                                          </p:stCondLst>
                                        </p:cTn>
                                        <p:tgtEl>
                                          <p:spTgt spid="1208"/>
                                        </p:tgtEl>
                                        <p:attrNameLst>
                                          <p:attrName>style.visibility</p:attrName>
                                        </p:attrNameLst>
                                      </p:cBhvr>
                                      <p:to>
                                        <p:strVal val="hidden"/>
                                      </p:to>
                                    </p:set>
                                  </p:childTnLst>
                                </p:cTn>
                              </p:par>
                              <p:par>
                                <p:cTn id="9612" presetID="1" presetClass="exit" presetSubtype="0" fill="hold" nodeType="withEffect">
                                  <p:stCondLst>
                                    <p:cond delay="0"/>
                                  </p:stCondLst>
                                  <p:childTnLst>
                                    <p:set>
                                      <p:cBhvr>
                                        <p:cTn id="9613" dur="1" fill="hold">
                                          <p:stCondLst>
                                            <p:cond delay="0"/>
                                          </p:stCondLst>
                                        </p:cTn>
                                        <p:tgtEl>
                                          <p:spTgt spid="1207"/>
                                        </p:tgtEl>
                                        <p:attrNameLst>
                                          <p:attrName>style.visibility</p:attrName>
                                        </p:attrNameLst>
                                      </p:cBhvr>
                                      <p:to>
                                        <p:strVal val="hidden"/>
                                      </p:to>
                                    </p:set>
                                  </p:childTnLst>
                                </p:cTn>
                              </p:par>
                              <p:par>
                                <p:cTn id="9614" presetID="1" presetClass="exit" presetSubtype="0" fill="hold" nodeType="withEffect">
                                  <p:stCondLst>
                                    <p:cond delay="0"/>
                                  </p:stCondLst>
                                  <p:childTnLst>
                                    <p:set>
                                      <p:cBhvr>
                                        <p:cTn id="9615" dur="1" fill="hold">
                                          <p:stCondLst>
                                            <p:cond delay="0"/>
                                          </p:stCondLst>
                                        </p:cTn>
                                        <p:tgtEl>
                                          <p:spTgt spid="1211"/>
                                        </p:tgtEl>
                                        <p:attrNameLst>
                                          <p:attrName>style.visibility</p:attrName>
                                        </p:attrNameLst>
                                      </p:cBhvr>
                                      <p:to>
                                        <p:strVal val="hidden"/>
                                      </p:to>
                                    </p:set>
                                  </p:childTnLst>
                                </p:cTn>
                              </p:par>
                              <p:par>
                                <p:cTn id="9616" presetID="1" presetClass="exit" presetSubtype="0" fill="hold" nodeType="withEffect">
                                  <p:stCondLst>
                                    <p:cond delay="0"/>
                                  </p:stCondLst>
                                  <p:childTnLst>
                                    <p:set>
                                      <p:cBhvr>
                                        <p:cTn id="9617" dur="1" fill="hold">
                                          <p:stCondLst>
                                            <p:cond delay="0"/>
                                          </p:stCondLst>
                                        </p:cTn>
                                        <p:tgtEl>
                                          <p:spTgt spid="1216"/>
                                        </p:tgtEl>
                                        <p:attrNameLst>
                                          <p:attrName>style.visibility</p:attrName>
                                        </p:attrNameLst>
                                      </p:cBhvr>
                                      <p:to>
                                        <p:strVal val="hidden"/>
                                      </p:to>
                                    </p:set>
                                  </p:childTnLst>
                                </p:cTn>
                              </p:par>
                              <p:par>
                                <p:cTn id="9618" presetID="1" presetClass="exit" presetSubtype="0" fill="hold" nodeType="withEffect">
                                  <p:stCondLst>
                                    <p:cond delay="0"/>
                                  </p:stCondLst>
                                  <p:childTnLst>
                                    <p:set>
                                      <p:cBhvr>
                                        <p:cTn id="9619" dur="1" fill="hold">
                                          <p:stCondLst>
                                            <p:cond delay="0"/>
                                          </p:stCondLst>
                                        </p:cTn>
                                        <p:tgtEl>
                                          <p:spTgt spid="1246"/>
                                        </p:tgtEl>
                                        <p:attrNameLst>
                                          <p:attrName>style.visibility</p:attrName>
                                        </p:attrNameLst>
                                      </p:cBhvr>
                                      <p:to>
                                        <p:strVal val="hidden"/>
                                      </p:to>
                                    </p:set>
                                  </p:childTnLst>
                                </p:cTn>
                              </p:par>
                              <p:par>
                                <p:cTn id="9620" presetID="1" presetClass="exit" presetSubtype="0" fill="hold" nodeType="withEffect">
                                  <p:stCondLst>
                                    <p:cond delay="0"/>
                                  </p:stCondLst>
                                  <p:childTnLst>
                                    <p:set>
                                      <p:cBhvr>
                                        <p:cTn id="9621" dur="1" fill="hold">
                                          <p:stCondLst>
                                            <p:cond delay="0"/>
                                          </p:stCondLst>
                                        </p:cTn>
                                        <p:tgtEl>
                                          <p:spTgt spid="1246"/>
                                        </p:tgtEl>
                                        <p:attrNameLst>
                                          <p:attrName>style.visibility</p:attrName>
                                        </p:attrNameLst>
                                      </p:cBhvr>
                                      <p:to>
                                        <p:strVal val="hidden"/>
                                      </p:to>
                                    </p:set>
                                  </p:childTnLst>
                                </p:cTn>
                              </p:par>
                              <p:par>
                                <p:cTn id="9622" presetID="1" presetClass="exit" presetSubtype="0" fill="hold" nodeType="withEffect">
                                  <p:stCondLst>
                                    <p:cond delay="0"/>
                                  </p:stCondLst>
                                  <p:childTnLst>
                                    <p:set>
                                      <p:cBhvr>
                                        <p:cTn id="9623" dur="1" fill="hold">
                                          <p:stCondLst>
                                            <p:cond delay="0"/>
                                          </p:stCondLst>
                                        </p:cTn>
                                        <p:tgtEl>
                                          <p:spTgt spid="1246"/>
                                        </p:tgtEl>
                                        <p:attrNameLst>
                                          <p:attrName>style.visibility</p:attrName>
                                        </p:attrNameLst>
                                      </p:cBhvr>
                                      <p:to>
                                        <p:strVal val="hidden"/>
                                      </p:to>
                                    </p:set>
                                  </p:childTnLst>
                                </p:cTn>
                              </p:par>
                              <p:par>
                                <p:cTn id="9624" presetID="1" presetClass="exit" presetSubtype="0" fill="hold" nodeType="withEffect">
                                  <p:stCondLst>
                                    <p:cond delay="0"/>
                                  </p:stCondLst>
                                  <p:childTnLst>
                                    <p:set>
                                      <p:cBhvr>
                                        <p:cTn id="9625" dur="1" fill="hold">
                                          <p:stCondLst>
                                            <p:cond delay="0"/>
                                          </p:stCondLst>
                                        </p:cTn>
                                        <p:tgtEl>
                                          <p:spTgt spid="1246"/>
                                        </p:tgtEl>
                                        <p:attrNameLst>
                                          <p:attrName>style.visibility</p:attrName>
                                        </p:attrNameLst>
                                      </p:cBhvr>
                                      <p:to>
                                        <p:strVal val="hidden"/>
                                      </p:to>
                                    </p:set>
                                  </p:childTnLst>
                                </p:cTn>
                              </p:par>
                              <p:par>
                                <p:cTn id="9626" presetID="1" presetClass="exit" presetSubtype="0" fill="hold" nodeType="withEffect">
                                  <p:stCondLst>
                                    <p:cond delay="0"/>
                                  </p:stCondLst>
                                  <p:childTnLst>
                                    <p:set>
                                      <p:cBhvr>
                                        <p:cTn id="9627" dur="1" fill="hold">
                                          <p:stCondLst>
                                            <p:cond delay="0"/>
                                          </p:stCondLst>
                                        </p:cTn>
                                        <p:tgtEl>
                                          <p:spTgt spid="1246"/>
                                        </p:tgtEl>
                                        <p:attrNameLst>
                                          <p:attrName>style.visibility</p:attrName>
                                        </p:attrNameLst>
                                      </p:cBhvr>
                                      <p:to>
                                        <p:strVal val="hidden"/>
                                      </p:to>
                                    </p:set>
                                  </p:childTnLst>
                                </p:cTn>
                              </p:par>
                              <p:par>
                                <p:cTn id="9628" presetID="1" presetClass="exit" presetSubtype="0" fill="hold" nodeType="withEffect">
                                  <p:stCondLst>
                                    <p:cond delay="0"/>
                                  </p:stCondLst>
                                  <p:childTnLst>
                                    <p:set>
                                      <p:cBhvr>
                                        <p:cTn id="9629" dur="1" fill="hold">
                                          <p:stCondLst>
                                            <p:cond delay="0"/>
                                          </p:stCondLst>
                                        </p:cTn>
                                        <p:tgtEl>
                                          <p:spTgt spid="1028"/>
                                        </p:tgtEl>
                                        <p:attrNameLst>
                                          <p:attrName>style.visibility</p:attrName>
                                        </p:attrNameLst>
                                      </p:cBhvr>
                                      <p:to>
                                        <p:strVal val="hidden"/>
                                      </p:to>
                                    </p:set>
                                  </p:childTnLst>
                                </p:cTn>
                              </p:par>
                              <p:par>
                                <p:cTn id="9630" presetID="1" presetClass="exit" presetSubtype="0" fill="hold" nodeType="withEffect">
                                  <p:stCondLst>
                                    <p:cond delay="0"/>
                                  </p:stCondLst>
                                  <p:childTnLst>
                                    <p:set>
                                      <p:cBhvr>
                                        <p:cTn id="9631" dur="1" fill="hold">
                                          <p:stCondLst>
                                            <p:cond delay="0"/>
                                          </p:stCondLst>
                                        </p:cTn>
                                        <p:tgtEl>
                                          <p:spTgt spid="1040"/>
                                        </p:tgtEl>
                                        <p:attrNameLst>
                                          <p:attrName>style.visibility</p:attrName>
                                        </p:attrNameLst>
                                      </p:cBhvr>
                                      <p:to>
                                        <p:strVal val="hidden"/>
                                      </p:to>
                                    </p:set>
                                  </p:childTnLst>
                                </p:cTn>
                              </p:par>
                              <p:par>
                                <p:cTn id="9632" presetID="1" presetClass="exit" presetSubtype="0" fill="hold" nodeType="withEffect">
                                  <p:stCondLst>
                                    <p:cond delay="0"/>
                                  </p:stCondLst>
                                  <p:childTnLst>
                                    <p:set>
                                      <p:cBhvr>
                                        <p:cTn id="9633" dur="1" fill="hold">
                                          <p:stCondLst>
                                            <p:cond delay="0"/>
                                          </p:stCondLst>
                                        </p:cTn>
                                        <p:tgtEl>
                                          <p:spTgt spid="1027"/>
                                        </p:tgtEl>
                                        <p:attrNameLst>
                                          <p:attrName>style.visibility</p:attrName>
                                        </p:attrNameLst>
                                      </p:cBhvr>
                                      <p:to>
                                        <p:strVal val="hidden"/>
                                      </p:to>
                                    </p:set>
                                  </p:childTnLst>
                                </p:cTn>
                              </p:par>
                              <p:par>
                                <p:cTn id="9634" presetID="1" presetClass="exit" presetSubtype="0" fill="hold" nodeType="withEffect">
                                  <p:stCondLst>
                                    <p:cond delay="0"/>
                                  </p:stCondLst>
                                  <p:childTnLst>
                                    <p:set>
                                      <p:cBhvr>
                                        <p:cTn id="9635" dur="1" fill="hold">
                                          <p:stCondLst>
                                            <p:cond delay="0"/>
                                          </p:stCondLst>
                                        </p:cTn>
                                        <p:tgtEl>
                                          <p:spTgt spid="1223"/>
                                        </p:tgtEl>
                                        <p:attrNameLst>
                                          <p:attrName>style.visibility</p:attrName>
                                        </p:attrNameLst>
                                      </p:cBhvr>
                                      <p:to>
                                        <p:strVal val="hidden"/>
                                      </p:to>
                                    </p:set>
                                  </p:childTnLst>
                                </p:cTn>
                              </p:par>
                              <p:par>
                                <p:cTn id="9636" presetID="1" presetClass="exit" presetSubtype="0" fill="hold" nodeType="withEffect">
                                  <p:stCondLst>
                                    <p:cond delay="0"/>
                                  </p:stCondLst>
                                  <p:childTnLst>
                                    <p:set>
                                      <p:cBhvr>
                                        <p:cTn id="9637" dur="1" fill="hold">
                                          <p:stCondLst>
                                            <p:cond delay="0"/>
                                          </p:stCondLst>
                                        </p:cTn>
                                        <p:tgtEl>
                                          <p:spTgt spid="1222"/>
                                        </p:tgtEl>
                                        <p:attrNameLst>
                                          <p:attrName>style.visibility</p:attrName>
                                        </p:attrNameLst>
                                      </p:cBhvr>
                                      <p:to>
                                        <p:strVal val="hidden"/>
                                      </p:to>
                                    </p:set>
                                  </p:childTnLst>
                                </p:cTn>
                              </p:par>
                              <p:par>
                                <p:cTn id="9638" presetID="1" presetClass="exit" presetSubtype="0" fill="hold" nodeType="withEffect">
                                  <p:stCondLst>
                                    <p:cond delay="0"/>
                                  </p:stCondLst>
                                  <p:childTnLst>
                                    <p:set>
                                      <p:cBhvr>
                                        <p:cTn id="9639" dur="1" fill="hold">
                                          <p:stCondLst>
                                            <p:cond delay="0"/>
                                          </p:stCondLst>
                                        </p:cTn>
                                        <p:tgtEl>
                                          <p:spTgt spid="1247"/>
                                        </p:tgtEl>
                                        <p:attrNameLst>
                                          <p:attrName>style.visibility</p:attrName>
                                        </p:attrNameLst>
                                      </p:cBhvr>
                                      <p:to>
                                        <p:strVal val="hidden"/>
                                      </p:to>
                                    </p:set>
                                  </p:childTnLst>
                                </p:cTn>
                              </p:par>
                              <p:par>
                                <p:cTn id="9640" presetID="1" presetClass="exit" presetSubtype="0" fill="hold" nodeType="withEffect">
                                  <p:stCondLst>
                                    <p:cond delay="0"/>
                                  </p:stCondLst>
                                  <p:childTnLst>
                                    <p:set>
                                      <p:cBhvr>
                                        <p:cTn id="9641" dur="1" fill="hold">
                                          <p:stCondLst>
                                            <p:cond delay="0"/>
                                          </p:stCondLst>
                                        </p:cTn>
                                        <p:tgtEl>
                                          <p:spTgt spid="1247"/>
                                        </p:tgtEl>
                                        <p:attrNameLst>
                                          <p:attrName>style.visibility</p:attrName>
                                        </p:attrNameLst>
                                      </p:cBhvr>
                                      <p:to>
                                        <p:strVal val="hidden"/>
                                      </p:to>
                                    </p:set>
                                  </p:childTnLst>
                                </p:cTn>
                              </p:par>
                              <p:par>
                                <p:cTn id="9642" presetID="1" presetClass="exit" presetSubtype="0" fill="hold" nodeType="withEffect">
                                  <p:stCondLst>
                                    <p:cond delay="0"/>
                                  </p:stCondLst>
                                  <p:childTnLst>
                                    <p:set>
                                      <p:cBhvr>
                                        <p:cTn id="9643" dur="1" fill="hold">
                                          <p:stCondLst>
                                            <p:cond delay="0"/>
                                          </p:stCondLst>
                                        </p:cTn>
                                        <p:tgtEl>
                                          <p:spTgt spid="1247"/>
                                        </p:tgtEl>
                                        <p:attrNameLst>
                                          <p:attrName>style.visibility</p:attrName>
                                        </p:attrNameLst>
                                      </p:cBhvr>
                                      <p:to>
                                        <p:strVal val="hidden"/>
                                      </p:to>
                                    </p:set>
                                  </p:childTnLst>
                                </p:cTn>
                              </p:par>
                              <p:par>
                                <p:cTn id="9644" presetID="1" presetClass="exit" presetSubtype="0" fill="hold" nodeType="withEffect">
                                  <p:stCondLst>
                                    <p:cond delay="0"/>
                                  </p:stCondLst>
                                  <p:childTnLst>
                                    <p:set>
                                      <p:cBhvr>
                                        <p:cTn id="9645" dur="1" fill="hold">
                                          <p:stCondLst>
                                            <p:cond delay="0"/>
                                          </p:stCondLst>
                                        </p:cTn>
                                        <p:tgtEl>
                                          <p:spTgt spid="1247"/>
                                        </p:tgtEl>
                                        <p:attrNameLst>
                                          <p:attrName>style.visibility</p:attrName>
                                        </p:attrNameLst>
                                      </p:cBhvr>
                                      <p:to>
                                        <p:strVal val="hidden"/>
                                      </p:to>
                                    </p:set>
                                  </p:childTnLst>
                                </p:cTn>
                              </p:par>
                              <p:par>
                                <p:cTn id="9646" presetID="1" presetClass="exit" presetSubtype="0" fill="hold" nodeType="withEffect">
                                  <p:stCondLst>
                                    <p:cond delay="0"/>
                                  </p:stCondLst>
                                  <p:childTnLst>
                                    <p:set>
                                      <p:cBhvr>
                                        <p:cTn id="9647" dur="1" fill="hold">
                                          <p:stCondLst>
                                            <p:cond delay="0"/>
                                          </p:stCondLst>
                                        </p:cTn>
                                        <p:tgtEl>
                                          <p:spTgt spid="1247"/>
                                        </p:tgtEl>
                                        <p:attrNameLst>
                                          <p:attrName>style.visibility</p:attrName>
                                        </p:attrNameLst>
                                      </p:cBhvr>
                                      <p:to>
                                        <p:strVal val="hidden"/>
                                      </p:to>
                                    </p:set>
                                  </p:childTnLst>
                                </p:cTn>
                              </p:par>
                              <p:par>
                                <p:cTn id="9648" presetID="1" presetClass="exit" presetSubtype="0" fill="hold" nodeType="withEffect">
                                  <p:stCondLst>
                                    <p:cond delay="0"/>
                                  </p:stCondLst>
                                  <p:childTnLst>
                                    <p:set>
                                      <p:cBhvr>
                                        <p:cTn id="9649" dur="1" fill="hold">
                                          <p:stCondLst>
                                            <p:cond delay="0"/>
                                          </p:stCondLst>
                                        </p:cTn>
                                        <p:tgtEl>
                                          <p:spTgt spid="1225"/>
                                        </p:tgtEl>
                                        <p:attrNameLst>
                                          <p:attrName>style.visibility</p:attrName>
                                        </p:attrNameLst>
                                      </p:cBhvr>
                                      <p:to>
                                        <p:strVal val="hidden"/>
                                      </p:to>
                                    </p:set>
                                  </p:childTnLst>
                                </p:cTn>
                              </p:par>
                              <p:par>
                                <p:cTn id="9650" presetID="1" presetClass="exit" presetSubtype="0" fill="hold" nodeType="withEffect">
                                  <p:stCondLst>
                                    <p:cond delay="0"/>
                                  </p:stCondLst>
                                  <p:childTnLst>
                                    <p:set>
                                      <p:cBhvr>
                                        <p:cTn id="9651" dur="1" fill="hold">
                                          <p:stCondLst>
                                            <p:cond delay="0"/>
                                          </p:stCondLst>
                                        </p:cTn>
                                        <p:tgtEl>
                                          <p:spTgt spid="1224"/>
                                        </p:tgtEl>
                                        <p:attrNameLst>
                                          <p:attrName>style.visibility</p:attrName>
                                        </p:attrNameLst>
                                      </p:cBhvr>
                                      <p:to>
                                        <p:strVal val="hidden"/>
                                      </p:to>
                                    </p:set>
                                  </p:childTnLst>
                                </p:cTn>
                              </p:par>
                              <p:par>
                                <p:cTn id="9652" presetID="1" presetClass="exit" presetSubtype="0" fill="hold" nodeType="withEffect">
                                  <p:stCondLst>
                                    <p:cond delay="0"/>
                                  </p:stCondLst>
                                  <p:childTnLst>
                                    <p:set>
                                      <p:cBhvr>
                                        <p:cTn id="9653" dur="1" fill="hold">
                                          <p:stCondLst>
                                            <p:cond delay="0"/>
                                          </p:stCondLst>
                                        </p:cTn>
                                        <p:tgtEl>
                                          <p:spTgt spid="1248"/>
                                        </p:tgtEl>
                                        <p:attrNameLst>
                                          <p:attrName>style.visibility</p:attrName>
                                        </p:attrNameLst>
                                      </p:cBhvr>
                                      <p:to>
                                        <p:strVal val="hidden"/>
                                      </p:to>
                                    </p:set>
                                  </p:childTnLst>
                                </p:cTn>
                              </p:par>
                              <p:par>
                                <p:cTn id="9654" presetID="1" presetClass="exit" presetSubtype="0" fill="hold" nodeType="withEffect">
                                  <p:stCondLst>
                                    <p:cond delay="0"/>
                                  </p:stCondLst>
                                  <p:childTnLst>
                                    <p:set>
                                      <p:cBhvr>
                                        <p:cTn id="9655" dur="1" fill="hold">
                                          <p:stCondLst>
                                            <p:cond delay="0"/>
                                          </p:stCondLst>
                                        </p:cTn>
                                        <p:tgtEl>
                                          <p:spTgt spid="1248"/>
                                        </p:tgtEl>
                                        <p:attrNameLst>
                                          <p:attrName>style.visibility</p:attrName>
                                        </p:attrNameLst>
                                      </p:cBhvr>
                                      <p:to>
                                        <p:strVal val="hidden"/>
                                      </p:to>
                                    </p:set>
                                  </p:childTnLst>
                                </p:cTn>
                              </p:par>
                              <p:par>
                                <p:cTn id="9656" presetID="1" presetClass="exit" presetSubtype="0" fill="hold" nodeType="withEffect">
                                  <p:stCondLst>
                                    <p:cond delay="0"/>
                                  </p:stCondLst>
                                  <p:childTnLst>
                                    <p:set>
                                      <p:cBhvr>
                                        <p:cTn id="9657" dur="1" fill="hold">
                                          <p:stCondLst>
                                            <p:cond delay="0"/>
                                          </p:stCondLst>
                                        </p:cTn>
                                        <p:tgtEl>
                                          <p:spTgt spid="1248"/>
                                        </p:tgtEl>
                                        <p:attrNameLst>
                                          <p:attrName>style.visibility</p:attrName>
                                        </p:attrNameLst>
                                      </p:cBhvr>
                                      <p:to>
                                        <p:strVal val="hidden"/>
                                      </p:to>
                                    </p:set>
                                  </p:childTnLst>
                                </p:cTn>
                              </p:par>
                              <p:par>
                                <p:cTn id="9658" presetID="1" presetClass="exit" presetSubtype="0" fill="hold" nodeType="withEffect">
                                  <p:stCondLst>
                                    <p:cond delay="0"/>
                                  </p:stCondLst>
                                  <p:childTnLst>
                                    <p:set>
                                      <p:cBhvr>
                                        <p:cTn id="9659" dur="1" fill="hold">
                                          <p:stCondLst>
                                            <p:cond delay="0"/>
                                          </p:stCondLst>
                                        </p:cTn>
                                        <p:tgtEl>
                                          <p:spTgt spid="1248"/>
                                        </p:tgtEl>
                                        <p:attrNameLst>
                                          <p:attrName>style.visibility</p:attrName>
                                        </p:attrNameLst>
                                      </p:cBhvr>
                                      <p:to>
                                        <p:strVal val="hidden"/>
                                      </p:to>
                                    </p:set>
                                  </p:childTnLst>
                                </p:cTn>
                              </p:par>
                              <p:par>
                                <p:cTn id="9660" presetID="1" presetClass="exit" presetSubtype="0" fill="hold" nodeType="withEffect">
                                  <p:stCondLst>
                                    <p:cond delay="0"/>
                                  </p:stCondLst>
                                  <p:childTnLst>
                                    <p:set>
                                      <p:cBhvr>
                                        <p:cTn id="9661" dur="1" fill="hold">
                                          <p:stCondLst>
                                            <p:cond delay="0"/>
                                          </p:stCondLst>
                                        </p:cTn>
                                        <p:tgtEl>
                                          <p:spTgt spid="1248"/>
                                        </p:tgtEl>
                                        <p:attrNameLst>
                                          <p:attrName>style.visibility</p:attrName>
                                        </p:attrNameLst>
                                      </p:cBhvr>
                                      <p:to>
                                        <p:strVal val="hidden"/>
                                      </p:to>
                                    </p:set>
                                  </p:childTnLst>
                                </p:cTn>
                              </p:par>
                              <p:par>
                                <p:cTn id="9662" presetID="1" presetClass="exit" presetSubtype="0" fill="hold" nodeType="withEffect">
                                  <p:stCondLst>
                                    <p:cond delay="0"/>
                                  </p:stCondLst>
                                  <p:childTnLst>
                                    <p:set>
                                      <p:cBhvr>
                                        <p:cTn id="9663" dur="1" fill="hold">
                                          <p:stCondLst>
                                            <p:cond delay="0"/>
                                          </p:stCondLst>
                                        </p:cTn>
                                        <p:tgtEl>
                                          <p:spTgt spid="1454"/>
                                        </p:tgtEl>
                                        <p:attrNameLst>
                                          <p:attrName>style.visibility</p:attrName>
                                        </p:attrNameLst>
                                      </p:cBhvr>
                                      <p:to>
                                        <p:strVal val="hidden"/>
                                      </p:to>
                                    </p:set>
                                  </p:childTnLst>
                                </p:cTn>
                              </p:par>
                              <p:par>
                                <p:cTn id="9664" presetID="1" presetClass="exit" presetSubtype="0" fill="hold" nodeType="withEffect">
                                  <p:stCondLst>
                                    <p:cond delay="0"/>
                                  </p:stCondLst>
                                  <p:childTnLst>
                                    <p:set>
                                      <p:cBhvr>
                                        <p:cTn id="9665" dur="1" fill="hold">
                                          <p:stCondLst>
                                            <p:cond delay="0"/>
                                          </p:stCondLst>
                                        </p:cTn>
                                        <p:tgtEl>
                                          <p:spTgt spid="1456"/>
                                        </p:tgtEl>
                                        <p:attrNameLst>
                                          <p:attrName>style.visibility</p:attrName>
                                        </p:attrNameLst>
                                      </p:cBhvr>
                                      <p:to>
                                        <p:strVal val="hidden"/>
                                      </p:to>
                                    </p:set>
                                  </p:childTnLst>
                                </p:cTn>
                              </p:par>
                              <p:par>
                                <p:cTn id="9666" presetID="1" presetClass="exit" presetSubtype="0" fill="hold" nodeType="withEffect">
                                  <p:stCondLst>
                                    <p:cond delay="0"/>
                                  </p:stCondLst>
                                  <p:childTnLst>
                                    <p:set>
                                      <p:cBhvr>
                                        <p:cTn id="9667" dur="1" fill="hold">
                                          <p:stCondLst>
                                            <p:cond delay="0"/>
                                          </p:stCondLst>
                                        </p:cTn>
                                        <p:tgtEl>
                                          <p:spTgt spid="1457"/>
                                        </p:tgtEl>
                                        <p:attrNameLst>
                                          <p:attrName>style.visibility</p:attrName>
                                        </p:attrNameLst>
                                      </p:cBhvr>
                                      <p:to>
                                        <p:strVal val="hidden"/>
                                      </p:to>
                                    </p:set>
                                  </p:childTnLst>
                                </p:cTn>
                              </p:par>
                              <p:par>
                                <p:cTn id="9668" presetID="1" presetClass="exit" presetSubtype="0" fill="hold" nodeType="withEffect">
                                  <p:stCondLst>
                                    <p:cond delay="0"/>
                                  </p:stCondLst>
                                  <p:childTnLst>
                                    <p:set>
                                      <p:cBhvr>
                                        <p:cTn id="9669" dur="1" fill="hold">
                                          <p:stCondLst>
                                            <p:cond delay="0"/>
                                          </p:stCondLst>
                                        </p:cTn>
                                        <p:tgtEl>
                                          <p:spTgt spid="1458"/>
                                        </p:tgtEl>
                                        <p:attrNameLst>
                                          <p:attrName>style.visibility</p:attrName>
                                        </p:attrNameLst>
                                      </p:cBhvr>
                                      <p:to>
                                        <p:strVal val="hidden"/>
                                      </p:to>
                                    </p:set>
                                  </p:childTnLst>
                                </p:cTn>
                              </p:par>
                              <p:par>
                                <p:cTn id="9670" presetID="1" presetClass="exit" presetSubtype="0" fill="hold" nodeType="withEffect">
                                  <p:stCondLst>
                                    <p:cond delay="0"/>
                                  </p:stCondLst>
                                  <p:childTnLst>
                                    <p:set>
                                      <p:cBhvr>
                                        <p:cTn id="9671" dur="1" fill="hold">
                                          <p:stCondLst>
                                            <p:cond delay="0"/>
                                          </p:stCondLst>
                                        </p:cTn>
                                        <p:tgtEl>
                                          <p:spTgt spid="1455"/>
                                        </p:tgtEl>
                                        <p:attrNameLst>
                                          <p:attrName>style.visibility</p:attrName>
                                        </p:attrNameLst>
                                      </p:cBhvr>
                                      <p:to>
                                        <p:strVal val="hidden"/>
                                      </p:to>
                                    </p:set>
                                  </p:childTnLst>
                                </p:cTn>
                              </p:par>
                              <p:par>
                                <p:cTn id="9672" presetID="1" presetClass="exit" presetSubtype="0" fill="hold" nodeType="withEffect">
                                  <p:stCondLst>
                                    <p:cond delay="0"/>
                                  </p:stCondLst>
                                  <p:childTnLst>
                                    <p:set>
                                      <p:cBhvr>
                                        <p:cTn id="9673" dur="1" fill="hold">
                                          <p:stCondLst>
                                            <p:cond delay="0"/>
                                          </p:stCondLst>
                                        </p:cTn>
                                        <p:tgtEl>
                                          <p:spTgt spid="1459"/>
                                        </p:tgtEl>
                                        <p:attrNameLst>
                                          <p:attrName>style.visibility</p:attrName>
                                        </p:attrNameLst>
                                      </p:cBhvr>
                                      <p:to>
                                        <p:strVal val="hidden"/>
                                      </p:to>
                                    </p:set>
                                  </p:childTnLst>
                                </p:cTn>
                              </p:par>
                              <p:par>
                                <p:cTn id="9674" presetID="1" presetClass="exit" presetSubtype="0" fill="hold" nodeType="withEffect">
                                  <p:stCondLst>
                                    <p:cond delay="0"/>
                                  </p:stCondLst>
                                  <p:childTnLst>
                                    <p:set>
                                      <p:cBhvr>
                                        <p:cTn id="9675" dur="1" fill="hold">
                                          <p:stCondLst>
                                            <p:cond delay="0"/>
                                          </p:stCondLst>
                                        </p:cTn>
                                        <p:tgtEl>
                                          <p:spTgt spid="1460"/>
                                        </p:tgtEl>
                                        <p:attrNameLst>
                                          <p:attrName>style.visibility</p:attrName>
                                        </p:attrNameLst>
                                      </p:cBhvr>
                                      <p:to>
                                        <p:strVal val="hidden"/>
                                      </p:to>
                                    </p:set>
                                  </p:childTnLst>
                                </p:cTn>
                              </p:par>
                              <p:par>
                                <p:cTn id="9676" presetID="1" presetClass="exit" presetSubtype="0" fill="hold" nodeType="withEffect">
                                  <p:stCondLst>
                                    <p:cond delay="0"/>
                                  </p:stCondLst>
                                  <p:childTnLst>
                                    <p:set>
                                      <p:cBhvr>
                                        <p:cTn id="9677" dur="1" fill="hold">
                                          <p:stCondLst>
                                            <p:cond delay="0"/>
                                          </p:stCondLst>
                                        </p:cTn>
                                        <p:tgtEl>
                                          <p:spTgt spid="1461"/>
                                        </p:tgtEl>
                                        <p:attrNameLst>
                                          <p:attrName>style.visibility</p:attrName>
                                        </p:attrNameLst>
                                      </p:cBhvr>
                                      <p:to>
                                        <p:strVal val="hidden"/>
                                      </p:to>
                                    </p:set>
                                  </p:childTnLst>
                                </p:cTn>
                              </p:par>
                              <p:par>
                                <p:cTn id="9678" presetID="1" presetClass="exit" presetSubtype="0" fill="hold" nodeType="withEffect">
                                  <p:stCondLst>
                                    <p:cond delay="0"/>
                                  </p:stCondLst>
                                  <p:childTnLst>
                                    <p:set>
                                      <p:cBhvr>
                                        <p:cTn id="9679" dur="1" fill="hold">
                                          <p:stCondLst>
                                            <p:cond delay="0"/>
                                          </p:stCondLst>
                                        </p:cTn>
                                        <p:tgtEl>
                                          <p:spTgt spid="1462"/>
                                        </p:tgtEl>
                                        <p:attrNameLst>
                                          <p:attrName>style.visibility</p:attrName>
                                        </p:attrNameLst>
                                      </p:cBhvr>
                                      <p:to>
                                        <p:strVal val="hidden"/>
                                      </p:to>
                                    </p:set>
                                  </p:childTnLst>
                                </p:cTn>
                              </p:par>
                              <p:par>
                                <p:cTn id="9680" presetID="1" presetClass="exit" presetSubtype="0" fill="hold" nodeType="withEffect">
                                  <p:stCondLst>
                                    <p:cond delay="0"/>
                                  </p:stCondLst>
                                  <p:childTnLst>
                                    <p:set>
                                      <p:cBhvr>
                                        <p:cTn id="9681" dur="1" fill="hold">
                                          <p:stCondLst>
                                            <p:cond delay="0"/>
                                          </p:stCondLst>
                                        </p:cTn>
                                        <p:tgtEl>
                                          <p:spTgt spid="1465"/>
                                        </p:tgtEl>
                                        <p:attrNameLst>
                                          <p:attrName>style.visibility</p:attrName>
                                        </p:attrNameLst>
                                      </p:cBhvr>
                                      <p:to>
                                        <p:strVal val="hidden"/>
                                      </p:to>
                                    </p:set>
                                  </p:childTnLst>
                                </p:cTn>
                              </p:par>
                              <p:par>
                                <p:cTn id="9682" presetID="1" presetClass="exit" presetSubtype="0" fill="hold" nodeType="withEffect">
                                  <p:stCondLst>
                                    <p:cond delay="0"/>
                                  </p:stCondLst>
                                  <p:childTnLst>
                                    <p:set>
                                      <p:cBhvr>
                                        <p:cTn id="9683" dur="1" fill="hold">
                                          <p:stCondLst>
                                            <p:cond delay="0"/>
                                          </p:stCondLst>
                                        </p:cTn>
                                        <p:tgtEl>
                                          <p:spTgt spid="1466"/>
                                        </p:tgtEl>
                                        <p:attrNameLst>
                                          <p:attrName>style.visibility</p:attrName>
                                        </p:attrNameLst>
                                      </p:cBhvr>
                                      <p:to>
                                        <p:strVal val="hidden"/>
                                      </p:to>
                                    </p:set>
                                  </p:childTnLst>
                                </p:cTn>
                              </p:par>
                              <p:par>
                                <p:cTn id="9684" presetID="1" presetClass="exit" presetSubtype="0" fill="hold" nodeType="withEffect">
                                  <p:stCondLst>
                                    <p:cond delay="0"/>
                                  </p:stCondLst>
                                  <p:childTnLst>
                                    <p:set>
                                      <p:cBhvr>
                                        <p:cTn id="9685" dur="1" fill="hold">
                                          <p:stCondLst>
                                            <p:cond delay="0"/>
                                          </p:stCondLst>
                                        </p:cTn>
                                        <p:tgtEl>
                                          <p:spTgt spid="1467"/>
                                        </p:tgtEl>
                                        <p:attrNameLst>
                                          <p:attrName>style.visibility</p:attrName>
                                        </p:attrNameLst>
                                      </p:cBhvr>
                                      <p:to>
                                        <p:strVal val="hidden"/>
                                      </p:to>
                                    </p:set>
                                  </p:childTnLst>
                                </p:cTn>
                              </p:par>
                              <p:par>
                                <p:cTn id="9686" presetID="1" presetClass="exit" presetSubtype="0" fill="hold" nodeType="withEffect">
                                  <p:stCondLst>
                                    <p:cond delay="0"/>
                                  </p:stCondLst>
                                  <p:childTnLst>
                                    <p:set>
                                      <p:cBhvr>
                                        <p:cTn id="9687" dur="1" fill="hold">
                                          <p:stCondLst>
                                            <p:cond delay="0"/>
                                          </p:stCondLst>
                                        </p:cTn>
                                        <p:tgtEl>
                                          <p:spTgt spid="1468"/>
                                        </p:tgtEl>
                                        <p:attrNameLst>
                                          <p:attrName>style.visibility</p:attrName>
                                        </p:attrNameLst>
                                      </p:cBhvr>
                                      <p:to>
                                        <p:strVal val="hidden"/>
                                      </p:to>
                                    </p:set>
                                  </p:childTnLst>
                                </p:cTn>
                              </p:par>
                              <p:par>
                                <p:cTn id="9688" presetID="1" presetClass="exit" presetSubtype="0" fill="hold" nodeType="withEffect">
                                  <p:stCondLst>
                                    <p:cond delay="0"/>
                                  </p:stCondLst>
                                  <p:childTnLst>
                                    <p:set>
                                      <p:cBhvr>
                                        <p:cTn id="9689" dur="1" fill="hold">
                                          <p:stCondLst>
                                            <p:cond delay="0"/>
                                          </p:stCondLst>
                                        </p:cTn>
                                        <p:tgtEl>
                                          <p:spTgt spid="1469"/>
                                        </p:tgtEl>
                                        <p:attrNameLst>
                                          <p:attrName>style.visibility</p:attrName>
                                        </p:attrNameLst>
                                      </p:cBhvr>
                                      <p:to>
                                        <p:strVal val="hidden"/>
                                      </p:to>
                                    </p:set>
                                  </p:childTnLst>
                                </p:cTn>
                              </p:par>
                              <p:par>
                                <p:cTn id="9690" presetID="1" presetClass="exit" presetSubtype="0" fill="hold" nodeType="withEffect">
                                  <p:stCondLst>
                                    <p:cond delay="0"/>
                                  </p:stCondLst>
                                  <p:childTnLst>
                                    <p:set>
                                      <p:cBhvr>
                                        <p:cTn id="9691" dur="1" fill="hold">
                                          <p:stCondLst>
                                            <p:cond delay="0"/>
                                          </p:stCondLst>
                                        </p:cTn>
                                        <p:tgtEl>
                                          <p:spTgt spid="1470"/>
                                        </p:tgtEl>
                                        <p:attrNameLst>
                                          <p:attrName>style.visibility</p:attrName>
                                        </p:attrNameLst>
                                      </p:cBhvr>
                                      <p:to>
                                        <p:strVal val="hidden"/>
                                      </p:to>
                                    </p:set>
                                  </p:childTnLst>
                                </p:cTn>
                              </p:par>
                              <p:par>
                                <p:cTn id="9692" presetID="1" presetClass="exit" presetSubtype="0" fill="hold" nodeType="withEffect">
                                  <p:stCondLst>
                                    <p:cond delay="0"/>
                                  </p:stCondLst>
                                  <p:childTnLst>
                                    <p:set>
                                      <p:cBhvr>
                                        <p:cTn id="9693" dur="1" fill="hold">
                                          <p:stCondLst>
                                            <p:cond delay="0"/>
                                          </p:stCondLst>
                                        </p:cTn>
                                        <p:tgtEl>
                                          <p:spTgt spid="1471"/>
                                        </p:tgtEl>
                                        <p:attrNameLst>
                                          <p:attrName>style.visibility</p:attrName>
                                        </p:attrNameLst>
                                      </p:cBhvr>
                                      <p:to>
                                        <p:strVal val="hidden"/>
                                      </p:to>
                                    </p:set>
                                  </p:childTnLst>
                                </p:cTn>
                              </p:par>
                              <p:par>
                                <p:cTn id="9694" presetID="1" presetClass="exit" presetSubtype="0" fill="hold" nodeType="withEffect">
                                  <p:stCondLst>
                                    <p:cond delay="0"/>
                                  </p:stCondLst>
                                  <p:childTnLst>
                                    <p:set>
                                      <p:cBhvr>
                                        <p:cTn id="9695" dur="1" fill="hold">
                                          <p:stCondLst>
                                            <p:cond delay="0"/>
                                          </p:stCondLst>
                                        </p:cTn>
                                        <p:tgtEl>
                                          <p:spTgt spid="1472"/>
                                        </p:tgtEl>
                                        <p:attrNameLst>
                                          <p:attrName>style.visibility</p:attrName>
                                        </p:attrNameLst>
                                      </p:cBhvr>
                                      <p:to>
                                        <p:strVal val="hidden"/>
                                      </p:to>
                                    </p:set>
                                  </p:childTnLst>
                                </p:cTn>
                              </p:par>
                              <p:par>
                                <p:cTn id="9696" presetID="1" presetClass="exit" presetSubtype="0" fill="hold" nodeType="withEffect">
                                  <p:stCondLst>
                                    <p:cond delay="0"/>
                                  </p:stCondLst>
                                  <p:childTnLst>
                                    <p:set>
                                      <p:cBhvr>
                                        <p:cTn id="9697" dur="1" fill="hold">
                                          <p:stCondLst>
                                            <p:cond delay="0"/>
                                          </p:stCondLst>
                                        </p:cTn>
                                        <p:tgtEl>
                                          <p:spTgt spid="1473"/>
                                        </p:tgtEl>
                                        <p:attrNameLst>
                                          <p:attrName>style.visibility</p:attrName>
                                        </p:attrNameLst>
                                      </p:cBhvr>
                                      <p:to>
                                        <p:strVal val="hidden"/>
                                      </p:to>
                                    </p:set>
                                  </p:childTnLst>
                                </p:cTn>
                              </p:par>
                              <p:par>
                                <p:cTn id="9698" presetID="1" presetClass="exit" presetSubtype="0" fill="hold" nodeType="withEffect">
                                  <p:stCondLst>
                                    <p:cond delay="0"/>
                                  </p:stCondLst>
                                  <p:childTnLst>
                                    <p:set>
                                      <p:cBhvr>
                                        <p:cTn id="9699" dur="1" fill="hold">
                                          <p:stCondLst>
                                            <p:cond delay="0"/>
                                          </p:stCondLst>
                                        </p:cTn>
                                        <p:tgtEl>
                                          <p:spTgt spid="1474"/>
                                        </p:tgtEl>
                                        <p:attrNameLst>
                                          <p:attrName>style.visibility</p:attrName>
                                        </p:attrNameLst>
                                      </p:cBhvr>
                                      <p:to>
                                        <p:strVal val="hidden"/>
                                      </p:to>
                                    </p:set>
                                  </p:childTnLst>
                                </p:cTn>
                              </p:par>
                              <p:par>
                                <p:cTn id="9700" presetID="1" presetClass="exit" presetSubtype="0" fill="hold" nodeType="withEffect">
                                  <p:stCondLst>
                                    <p:cond delay="0"/>
                                  </p:stCondLst>
                                  <p:childTnLst>
                                    <p:set>
                                      <p:cBhvr>
                                        <p:cTn id="9701" dur="1" fill="hold">
                                          <p:stCondLst>
                                            <p:cond delay="0"/>
                                          </p:stCondLst>
                                        </p:cTn>
                                        <p:tgtEl>
                                          <p:spTgt spid="1463"/>
                                        </p:tgtEl>
                                        <p:attrNameLst>
                                          <p:attrName>style.visibility</p:attrName>
                                        </p:attrNameLst>
                                      </p:cBhvr>
                                      <p:to>
                                        <p:strVal val="hidden"/>
                                      </p:to>
                                    </p:set>
                                  </p:childTnLst>
                                </p:cTn>
                              </p:par>
                              <p:par>
                                <p:cTn id="9702" presetID="1" presetClass="exit" presetSubtype="0" fill="hold" nodeType="withEffect">
                                  <p:stCondLst>
                                    <p:cond delay="0"/>
                                  </p:stCondLst>
                                  <p:childTnLst>
                                    <p:set>
                                      <p:cBhvr>
                                        <p:cTn id="9703" dur="1" fill="hold">
                                          <p:stCondLst>
                                            <p:cond delay="0"/>
                                          </p:stCondLst>
                                        </p:cTn>
                                        <p:tgtEl>
                                          <p:spTgt spid="1464"/>
                                        </p:tgtEl>
                                        <p:attrNameLst>
                                          <p:attrName>style.visibility</p:attrName>
                                        </p:attrNameLst>
                                      </p:cBhvr>
                                      <p:to>
                                        <p:strVal val="hidden"/>
                                      </p:to>
                                    </p:set>
                                  </p:childTnLst>
                                </p:cTn>
                              </p:par>
                              <p:par>
                                <p:cTn id="9704" presetID="1" presetClass="exit" presetSubtype="0" fill="hold" nodeType="withEffect">
                                  <p:stCondLst>
                                    <p:cond delay="0"/>
                                  </p:stCondLst>
                                  <p:childTnLst>
                                    <p:set>
                                      <p:cBhvr>
                                        <p:cTn id="9705" dur="1" fill="hold">
                                          <p:stCondLst>
                                            <p:cond delay="0"/>
                                          </p:stCondLst>
                                        </p:cTn>
                                        <p:tgtEl>
                                          <p:spTgt spid="1275"/>
                                        </p:tgtEl>
                                        <p:attrNameLst>
                                          <p:attrName>style.visibility</p:attrName>
                                        </p:attrNameLst>
                                      </p:cBhvr>
                                      <p:to>
                                        <p:strVal val="hidden"/>
                                      </p:to>
                                    </p:set>
                                  </p:childTnLst>
                                </p:cTn>
                              </p:par>
                              <p:par>
                                <p:cTn id="9706" presetID="1" presetClass="exit" presetSubtype="0" fill="hold" nodeType="withEffect">
                                  <p:stCondLst>
                                    <p:cond delay="0"/>
                                  </p:stCondLst>
                                  <p:childTnLst>
                                    <p:set>
                                      <p:cBhvr>
                                        <p:cTn id="9707" dur="1" fill="hold">
                                          <p:stCondLst>
                                            <p:cond delay="0"/>
                                          </p:stCondLst>
                                        </p:cTn>
                                        <p:tgtEl>
                                          <p:spTgt spid="1269"/>
                                        </p:tgtEl>
                                        <p:attrNameLst>
                                          <p:attrName>style.visibility</p:attrName>
                                        </p:attrNameLst>
                                      </p:cBhvr>
                                      <p:to>
                                        <p:strVal val="hidden"/>
                                      </p:to>
                                    </p:set>
                                  </p:childTnLst>
                                </p:cTn>
                              </p:par>
                              <p:par>
                                <p:cTn id="9708" presetID="1" presetClass="exit" presetSubtype="0" fill="hold" nodeType="withEffect">
                                  <p:stCondLst>
                                    <p:cond delay="0"/>
                                  </p:stCondLst>
                                  <p:childTnLst>
                                    <p:set>
                                      <p:cBhvr>
                                        <p:cTn id="9709" dur="1" fill="hold">
                                          <p:stCondLst>
                                            <p:cond delay="0"/>
                                          </p:stCondLst>
                                        </p:cTn>
                                        <p:tgtEl>
                                          <p:spTgt spid="1274"/>
                                        </p:tgtEl>
                                        <p:attrNameLst>
                                          <p:attrName>style.visibility</p:attrName>
                                        </p:attrNameLst>
                                      </p:cBhvr>
                                      <p:to>
                                        <p:strVal val="hidden"/>
                                      </p:to>
                                    </p:set>
                                  </p:childTnLst>
                                </p:cTn>
                              </p:par>
                              <p:par>
                                <p:cTn id="9710" presetID="1" presetClass="exit" presetSubtype="0" fill="hold" nodeType="withEffect">
                                  <p:stCondLst>
                                    <p:cond delay="0"/>
                                  </p:stCondLst>
                                  <p:childTnLst>
                                    <p:set>
                                      <p:cBhvr>
                                        <p:cTn id="9711" dur="1" fill="hold">
                                          <p:stCondLst>
                                            <p:cond delay="0"/>
                                          </p:stCondLst>
                                        </p:cTn>
                                        <p:tgtEl>
                                          <p:spTgt spid="1281"/>
                                        </p:tgtEl>
                                        <p:attrNameLst>
                                          <p:attrName>style.visibility</p:attrName>
                                        </p:attrNameLst>
                                      </p:cBhvr>
                                      <p:to>
                                        <p:strVal val="hidden"/>
                                      </p:to>
                                    </p:set>
                                  </p:childTnLst>
                                </p:cTn>
                              </p:par>
                              <p:par>
                                <p:cTn id="9712" presetID="1" presetClass="exit" presetSubtype="0" fill="hold" nodeType="withEffect">
                                  <p:stCondLst>
                                    <p:cond delay="0"/>
                                  </p:stCondLst>
                                  <p:childTnLst>
                                    <p:set>
                                      <p:cBhvr>
                                        <p:cTn id="9713" dur="1" fill="hold">
                                          <p:stCondLst>
                                            <p:cond delay="0"/>
                                          </p:stCondLst>
                                        </p:cTn>
                                        <p:tgtEl>
                                          <p:spTgt spid="1277"/>
                                        </p:tgtEl>
                                        <p:attrNameLst>
                                          <p:attrName>style.visibility</p:attrName>
                                        </p:attrNameLst>
                                      </p:cBhvr>
                                      <p:to>
                                        <p:strVal val="hidden"/>
                                      </p:to>
                                    </p:set>
                                  </p:childTnLst>
                                </p:cTn>
                              </p:par>
                              <p:par>
                                <p:cTn id="9714" presetID="1" presetClass="exit" presetSubtype="0" fill="hold" nodeType="withEffect">
                                  <p:stCondLst>
                                    <p:cond delay="0"/>
                                  </p:stCondLst>
                                  <p:childTnLst>
                                    <p:set>
                                      <p:cBhvr>
                                        <p:cTn id="9715" dur="1" fill="hold">
                                          <p:stCondLst>
                                            <p:cond delay="0"/>
                                          </p:stCondLst>
                                        </p:cTn>
                                        <p:tgtEl>
                                          <p:spTgt spid="1454"/>
                                        </p:tgtEl>
                                        <p:attrNameLst>
                                          <p:attrName>style.visibility</p:attrName>
                                        </p:attrNameLst>
                                      </p:cBhvr>
                                      <p:to>
                                        <p:strVal val="hidden"/>
                                      </p:to>
                                    </p:set>
                                  </p:childTnLst>
                                </p:cTn>
                              </p:par>
                              <p:par>
                                <p:cTn id="9716" presetID="1" presetClass="exit" presetSubtype="0" fill="hold" nodeType="withEffect">
                                  <p:stCondLst>
                                    <p:cond delay="0"/>
                                  </p:stCondLst>
                                  <p:childTnLst>
                                    <p:set>
                                      <p:cBhvr>
                                        <p:cTn id="9717" dur="1" fill="hold">
                                          <p:stCondLst>
                                            <p:cond delay="0"/>
                                          </p:stCondLst>
                                        </p:cTn>
                                        <p:tgtEl>
                                          <p:spTgt spid="1454"/>
                                        </p:tgtEl>
                                        <p:attrNameLst>
                                          <p:attrName>style.visibility</p:attrName>
                                        </p:attrNameLst>
                                      </p:cBhvr>
                                      <p:to>
                                        <p:strVal val="hidden"/>
                                      </p:to>
                                    </p:set>
                                  </p:childTnLst>
                                </p:cTn>
                              </p:par>
                              <p:par>
                                <p:cTn id="9718" presetID="1" presetClass="exit" presetSubtype="0" fill="hold" nodeType="withEffect">
                                  <p:stCondLst>
                                    <p:cond delay="0"/>
                                  </p:stCondLst>
                                  <p:childTnLst>
                                    <p:set>
                                      <p:cBhvr>
                                        <p:cTn id="9719" dur="1" fill="hold">
                                          <p:stCondLst>
                                            <p:cond delay="0"/>
                                          </p:stCondLst>
                                        </p:cTn>
                                        <p:tgtEl>
                                          <p:spTgt spid="1454"/>
                                        </p:tgtEl>
                                        <p:attrNameLst>
                                          <p:attrName>style.visibility</p:attrName>
                                        </p:attrNameLst>
                                      </p:cBhvr>
                                      <p:to>
                                        <p:strVal val="hidden"/>
                                      </p:to>
                                    </p:set>
                                  </p:childTnLst>
                                </p:cTn>
                              </p:par>
                              <p:par>
                                <p:cTn id="9720" presetID="1" presetClass="exit" presetSubtype="0" fill="hold" nodeType="withEffect">
                                  <p:stCondLst>
                                    <p:cond delay="0"/>
                                  </p:stCondLst>
                                  <p:childTnLst>
                                    <p:set>
                                      <p:cBhvr>
                                        <p:cTn id="9721" dur="1" fill="hold">
                                          <p:stCondLst>
                                            <p:cond delay="0"/>
                                          </p:stCondLst>
                                        </p:cTn>
                                        <p:tgtEl>
                                          <p:spTgt spid="1454"/>
                                        </p:tgtEl>
                                        <p:attrNameLst>
                                          <p:attrName>style.visibility</p:attrName>
                                        </p:attrNameLst>
                                      </p:cBhvr>
                                      <p:to>
                                        <p:strVal val="hidden"/>
                                      </p:to>
                                    </p:set>
                                  </p:childTnLst>
                                </p:cTn>
                              </p:par>
                              <p:par>
                                <p:cTn id="9722" presetID="1" presetClass="exit" presetSubtype="0" fill="hold" nodeType="withEffect">
                                  <p:stCondLst>
                                    <p:cond delay="0"/>
                                  </p:stCondLst>
                                  <p:childTnLst>
                                    <p:set>
                                      <p:cBhvr>
                                        <p:cTn id="9723" dur="1" fill="hold">
                                          <p:stCondLst>
                                            <p:cond delay="0"/>
                                          </p:stCondLst>
                                        </p:cTn>
                                        <p:tgtEl>
                                          <p:spTgt spid="1454"/>
                                        </p:tgtEl>
                                        <p:attrNameLst>
                                          <p:attrName>style.visibility</p:attrName>
                                        </p:attrNameLst>
                                      </p:cBhvr>
                                      <p:to>
                                        <p:strVal val="hidden"/>
                                      </p:to>
                                    </p:set>
                                  </p:childTnLst>
                                </p:cTn>
                              </p:par>
                              <p:par>
                                <p:cTn id="9724" presetID="1" presetClass="exit" presetSubtype="0" fill="hold" nodeType="withEffect">
                                  <p:stCondLst>
                                    <p:cond delay="0"/>
                                  </p:stCondLst>
                                  <p:childTnLst>
                                    <p:set>
                                      <p:cBhvr>
                                        <p:cTn id="9725" dur="1" fill="hold">
                                          <p:stCondLst>
                                            <p:cond delay="0"/>
                                          </p:stCondLst>
                                        </p:cTn>
                                        <p:tgtEl>
                                          <p:spTgt spid="1284"/>
                                        </p:tgtEl>
                                        <p:attrNameLst>
                                          <p:attrName>style.visibility</p:attrName>
                                        </p:attrNameLst>
                                      </p:cBhvr>
                                      <p:to>
                                        <p:strVal val="hidden"/>
                                      </p:to>
                                    </p:set>
                                  </p:childTnLst>
                                </p:cTn>
                              </p:par>
                              <p:par>
                                <p:cTn id="9726" presetID="1" presetClass="exit" presetSubtype="0" fill="hold" nodeType="withEffect">
                                  <p:stCondLst>
                                    <p:cond delay="0"/>
                                  </p:stCondLst>
                                  <p:childTnLst>
                                    <p:set>
                                      <p:cBhvr>
                                        <p:cTn id="9727" dur="1" fill="hold">
                                          <p:stCondLst>
                                            <p:cond delay="0"/>
                                          </p:stCondLst>
                                        </p:cTn>
                                        <p:tgtEl>
                                          <p:spTgt spid="1266"/>
                                        </p:tgtEl>
                                        <p:attrNameLst>
                                          <p:attrName>style.visibility</p:attrName>
                                        </p:attrNameLst>
                                      </p:cBhvr>
                                      <p:to>
                                        <p:strVal val="hidden"/>
                                      </p:to>
                                    </p:set>
                                  </p:childTnLst>
                                </p:cTn>
                              </p:par>
                              <p:par>
                                <p:cTn id="9728" presetID="1" presetClass="exit" presetSubtype="0" fill="hold" nodeType="withEffect">
                                  <p:stCondLst>
                                    <p:cond delay="0"/>
                                  </p:stCondLst>
                                  <p:childTnLst>
                                    <p:set>
                                      <p:cBhvr>
                                        <p:cTn id="9729" dur="1" fill="hold">
                                          <p:stCondLst>
                                            <p:cond delay="0"/>
                                          </p:stCondLst>
                                        </p:cTn>
                                        <p:tgtEl>
                                          <p:spTgt spid="1290"/>
                                        </p:tgtEl>
                                        <p:attrNameLst>
                                          <p:attrName>style.visibility</p:attrName>
                                        </p:attrNameLst>
                                      </p:cBhvr>
                                      <p:to>
                                        <p:strVal val="hidden"/>
                                      </p:to>
                                    </p:set>
                                  </p:childTnLst>
                                </p:cTn>
                              </p:par>
                              <p:par>
                                <p:cTn id="9730" presetID="1" presetClass="exit" presetSubtype="0" fill="hold" nodeType="withEffect">
                                  <p:stCondLst>
                                    <p:cond delay="0"/>
                                  </p:stCondLst>
                                  <p:childTnLst>
                                    <p:set>
                                      <p:cBhvr>
                                        <p:cTn id="9731" dur="1" fill="hold">
                                          <p:stCondLst>
                                            <p:cond delay="0"/>
                                          </p:stCondLst>
                                        </p:cTn>
                                        <p:tgtEl>
                                          <p:spTgt spid="1286"/>
                                        </p:tgtEl>
                                        <p:attrNameLst>
                                          <p:attrName>style.visibility</p:attrName>
                                        </p:attrNameLst>
                                      </p:cBhvr>
                                      <p:to>
                                        <p:strVal val="hidden"/>
                                      </p:to>
                                    </p:set>
                                  </p:childTnLst>
                                </p:cTn>
                              </p:par>
                              <p:par>
                                <p:cTn id="9732" presetID="1" presetClass="exit" presetSubtype="0" fill="hold" nodeType="withEffect">
                                  <p:stCondLst>
                                    <p:cond delay="0"/>
                                  </p:stCondLst>
                                  <p:childTnLst>
                                    <p:set>
                                      <p:cBhvr>
                                        <p:cTn id="9733" dur="1" fill="hold">
                                          <p:stCondLst>
                                            <p:cond delay="0"/>
                                          </p:stCondLst>
                                        </p:cTn>
                                        <p:tgtEl>
                                          <p:spTgt spid="1282"/>
                                        </p:tgtEl>
                                        <p:attrNameLst>
                                          <p:attrName>style.visibility</p:attrName>
                                        </p:attrNameLst>
                                      </p:cBhvr>
                                      <p:to>
                                        <p:strVal val="hidden"/>
                                      </p:to>
                                    </p:set>
                                  </p:childTnLst>
                                </p:cTn>
                              </p:par>
                              <p:par>
                                <p:cTn id="9734" presetID="1" presetClass="exit" presetSubtype="0" fill="hold" nodeType="withEffect">
                                  <p:stCondLst>
                                    <p:cond delay="0"/>
                                  </p:stCondLst>
                                  <p:childTnLst>
                                    <p:set>
                                      <p:cBhvr>
                                        <p:cTn id="9735" dur="1" fill="hold">
                                          <p:stCondLst>
                                            <p:cond delay="0"/>
                                          </p:stCondLst>
                                        </p:cTn>
                                        <p:tgtEl>
                                          <p:spTgt spid="1455"/>
                                        </p:tgtEl>
                                        <p:attrNameLst>
                                          <p:attrName>style.visibility</p:attrName>
                                        </p:attrNameLst>
                                      </p:cBhvr>
                                      <p:to>
                                        <p:strVal val="hidden"/>
                                      </p:to>
                                    </p:set>
                                  </p:childTnLst>
                                </p:cTn>
                              </p:par>
                              <p:par>
                                <p:cTn id="9736" presetID="1" presetClass="exit" presetSubtype="0" fill="hold" nodeType="withEffect">
                                  <p:stCondLst>
                                    <p:cond delay="0"/>
                                  </p:stCondLst>
                                  <p:childTnLst>
                                    <p:set>
                                      <p:cBhvr>
                                        <p:cTn id="9737" dur="1" fill="hold">
                                          <p:stCondLst>
                                            <p:cond delay="0"/>
                                          </p:stCondLst>
                                        </p:cTn>
                                        <p:tgtEl>
                                          <p:spTgt spid="1455"/>
                                        </p:tgtEl>
                                        <p:attrNameLst>
                                          <p:attrName>style.visibility</p:attrName>
                                        </p:attrNameLst>
                                      </p:cBhvr>
                                      <p:to>
                                        <p:strVal val="hidden"/>
                                      </p:to>
                                    </p:set>
                                  </p:childTnLst>
                                </p:cTn>
                              </p:par>
                              <p:par>
                                <p:cTn id="9738" presetID="1" presetClass="exit" presetSubtype="0" fill="hold" nodeType="withEffect">
                                  <p:stCondLst>
                                    <p:cond delay="0"/>
                                  </p:stCondLst>
                                  <p:childTnLst>
                                    <p:set>
                                      <p:cBhvr>
                                        <p:cTn id="9739" dur="1" fill="hold">
                                          <p:stCondLst>
                                            <p:cond delay="0"/>
                                          </p:stCondLst>
                                        </p:cTn>
                                        <p:tgtEl>
                                          <p:spTgt spid="1455"/>
                                        </p:tgtEl>
                                        <p:attrNameLst>
                                          <p:attrName>style.visibility</p:attrName>
                                        </p:attrNameLst>
                                      </p:cBhvr>
                                      <p:to>
                                        <p:strVal val="hidden"/>
                                      </p:to>
                                    </p:set>
                                  </p:childTnLst>
                                </p:cTn>
                              </p:par>
                              <p:par>
                                <p:cTn id="9740" presetID="1" presetClass="exit" presetSubtype="0" fill="hold" nodeType="withEffect">
                                  <p:stCondLst>
                                    <p:cond delay="0"/>
                                  </p:stCondLst>
                                  <p:childTnLst>
                                    <p:set>
                                      <p:cBhvr>
                                        <p:cTn id="9741" dur="1" fill="hold">
                                          <p:stCondLst>
                                            <p:cond delay="0"/>
                                          </p:stCondLst>
                                        </p:cTn>
                                        <p:tgtEl>
                                          <p:spTgt spid="1455"/>
                                        </p:tgtEl>
                                        <p:attrNameLst>
                                          <p:attrName>style.visibility</p:attrName>
                                        </p:attrNameLst>
                                      </p:cBhvr>
                                      <p:to>
                                        <p:strVal val="hidden"/>
                                      </p:to>
                                    </p:set>
                                  </p:childTnLst>
                                </p:cTn>
                              </p:par>
                              <p:par>
                                <p:cTn id="9742" presetID="1" presetClass="exit" presetSubtype="0" fill="hold" nodeType="withEffect">
                                  <p:stCondLst>
                                    <p:cond delay="0"/>
                                  </p:stCondLst>
                                  <p:childTnLst>
                                    <p:set>
                                      <p:cBhvr>
                                        <p:cTn id="9743" dur="1" fill="hold">
                                          <p:stCondLst>
                                            <p:cond delay="0"/>
                                          </p:stCondLst>
                                        </p:cTn>
                                        <p:tgtEl>
                                          <p:spTgt spid="1455"/>
                                        </p:tgtEl>
                                        <p:attrNameLst>
                                          <p:attrName>style.visibility</p:attrName>
                                        </p:attrNameLst>
                                      </p:cBhvr>
                                      <p:to>
                                        <p:strVal val="hidden"/>
                                      </p:to>
                                    </p:set>
                                  </p:childTnLst>
                                </p:cTn>
                              </p:par>
                              <p:par>
                                <p:cTn id="9744" presetID="1" presetClass="exit" presetSubtype="0" fill="hold" nodeType="withEffect">
                                  <p:stCondLst>
                                    <p:cond delay="0"/>
                                  </p:stCondLst>
                                  <p:childTnLst>
                                    <p:set>
                                      <p:cBhvr>
                                        <p:cTn id="9745" dur="1" fill="hold">
                                          <p:stCondLst>
                                            <p:cond delay="0"/>
                                          </p:stCondLst>
                                        </p:cTn>
                                        <p:tgtEl>
                                          <p:spTgt spid="1455"/>
                                        </p:tgtEl>
                                        <p:attrNameLst>
                                          <p:attrName>style.visibility</p:attrName>
                                        </p:attrNameLst>
                                      </p:cBhvr>
                                      <p:to>
                                        <p:strVal val="hidden"/>
                                      </p:to>
                                    </p:set>
                                  </p:childTnLst>
                                </p:cTn>
                              </p:par>
                              <p:par>
                                <p:cTn id="9746" presetID="1" presetClass="exit" presetSubtype="0" fill="hold" nodeType="withEffect">
                                  <p:stCondLst>
                                    <p:cond delay="0"/>
                                  </p:stCondLst>
                                  <p:childTnLst>
                                    <p:set>
                                      <p:cBhvr>
                                        <p:cTn id="9747" dur="1" fill="hold">
                                          <p:stCondLst>
                                            <p:cond delay="0"/>
                                          </p:stCondLst>
                                        </p:cTn>
                                        <p:tgtEl>
                                          <p:spTgt spid="1256"/>
                                        </p:tgtEl>
                                        <p:attrNameLst>
                                          <p:attrName>style.visibility</p:attrName>
                                        </p:attrNameLst>
                                      </p:cBhvr>
                                      <p:to>
                                        <p:strVal val="hidden"/>
                                      </p:to>
                                    </p:set>
                                  </p:childTnLst>
                                </p:cTn>
                              </p:par>
                              <p:par>
                                <p:cTn id="9748" presetID="1" presetClass="exit" presetSubtype="0" fill="hold" nodeType="withEffect">
                                  <p:stCondLst>
                                    <p:cond delay="0"/>
                                  </p:stCondLst>
                                  <p:childTnLst>
                                    <p:set>
                                      <p:cBhvr>
                                        <p:cTn id="9749" dur="1" fill="hold">
                                          <p:stCondLst>
                                            <p:cond delay="0"/>
                                          </p:stCondLst>
                                        </p:cTn>
                                        <p:tgtEl>
                                          <p:spTgt spid="1268"/>
                                        </p:tgtEl>
                                        <p:attrNameLst>
                                          <p:attrName>style.visibility</p:attrName>
                                        </p:attrNameLst>
                                      </p:cBhvr>
                                      <p:to>
                                        <p:strVal val="hidden"/>
                                      </p:to>
                                    </p:set>
                                  </p:childTnLst>
                                </p:cTn>
                              </p:par>
                              <p:par>
                                <p:cTn id="9750" presetID="1" presetClass="exit" presetSubtype="0" fill="hold" nodeType="withEffect">
                                  <p:stCondLst>
                                    <p:cond delay="0"/>
                                  </p:stCondLst>
                                  <p:childTnLst>
                                    <p:set>
                                      <p:cBhvr>
                                        <p:cTn id="9751" dur="1" fill="hold">
                                          <p:stCondLst>
                                            <p:cond delay="0"/>
                                          </p:stCondLst>
                                        </p:cTn>
                                        <p:tgtEl>
                                          <p:spTgt spid="1271"/>
                                        </p:tgtEl>
                                        <p:attrNameLst>
                                          <p:attrName>style.visibility</p:attrName>
                                        </p:attrNameLst>
                                      </p:cBhvr>
                                      <p:to>
                                        <p:strVal val="hidden"/>
                                      </p:to>
                                    </p:set>
                                  </p:childTnLst>
                                </p:cTn>
                              </p:par>
                              <p:par>
                                <p:cTn id="9752" presetID="1" presetClass="exit" presetSubtype="0" fill="hold" nodeType="withEffect">
                                  <p:stCondLst>
                                    <p:cond delay="0"/>
                                  </p:stCondLst>
                                  <p:childTnLst>
                                    <p:set>
                                      <p:cBhvr>
                                        <p:cTn id="9753" dur="1" fill="hold">
                                          <p:stCondLst>
                                            <p:cond delay="0"/>
                                          </p:stCondLst>
                                        </p:cTn>
                                        <p:tgtEl>
                                          <p:spTgt spid="1264"/>
                                        </p:tgtEl>
                                        <p:attrNameLst>
                                          <p:attrName>style.visibility</p:attrName>
                                        </p:attrNameLst>
                                      </p:cBhvr>
                                      <p:to>
                                        <p:strVal val="hidden"/>
                                      </p:to>
                                    </p:set>
                                  </p:childTnLst>
                                </p:cTn>
                              </p:par>
                              <p:par>
                                <p:cTn id="9754" presetID="1" presetClass="exit" presetSubtype="0" fill="hold" nodeType="withEffect">
                                  <p:stCondLst>
                                    <p:cond delay="0"/>
                                  </p:stCondLst>
                                  <p:childTnLst>
                                    <p:set>
                                      <p:cBhvr>
                                        <p:cTn id="9755" dur="1" fill="hold">
                                          <p:stCondLst>
                                            <p:cond delay="0"/>
                                          </p:stCondLst>
                                        </p:cTn>
                                        <p:tgtEl>
                                          <p:spTgt spid="1291"/>
                                        </p:tgtEl>
                                        <p:attrNameLst>
                                          <p:attrName>style.visibility</p:attrName>
                                        </p:attrNameLst>
                                      </p:cBhvr>
                                      <p:to>
                                        <p:strVal val="hidden"/>
                                      </p:to>
                                    </p:set>
                                  </p:childTnLst>
                                </p:cTn>
                              </p:par>
                              <p:par>
                                <p:cTn id="9756" presetID="1" presetClass="exit" presetSubtype="0" fill="hold" nodeType="withEffect">
                                  <p:stCondLst>
                                    <p:cond delay="0"/>
                                  </p:stCondLst>
                                  <p:childTnLst>
                                    <p:set>
                                      <p:cBhvr>
                                        <p:cTn id="9757" dur="1" fill="hold">
                                          <p:stCondLst>
                                            <p:cond delay="0"/>
                                          </p:stCondLst>
                                        </p:cTn>
                                        <p:tgtEl>
                                          <p:spTgt spid="1456"/>
                                        </p:tgtEl>
                                        <p:attrNameLst>
                                          <p:attrName>style.visibility</p:attrName>
                                        </p:attrNameLst>
                                      </p:cBhvr>
                                      <p:to>
                                        <p:strVal val="hidden"/>
                                      </p:to>
                                    </p:set>
                                  </p:childTnLst>
                                </p:cTn>
                              </p:par>
                              <p:par>
                                <p:cTn id="9758" presetID="1" presetClass="exit" presetSubtype="0" fill="hold" nodeType="withEffect">
                                  <p:stCondLst>
                                    <p:cond delay="0"/>
                                  </p:stCondLst>
                                  <p:childTnLst>
                                    <p:set>
                                      <p:cBhvr>
                                        <p:cTn id="9759" dur="1" fill="hold">
                                          <p:stCondLst>
                                            <p:cond delay="0"/>
                                          </p:stCondLst>
                                        </p:cTn>
                                        <p:tgtEl>
                                          <p:spTgt spid="1456"/>
                                        </p:tgtEl>
                                        <p:attrNameLst>
                                          <p:attrName>style.visibility</p:attrName>
                                        </p:attrNameLst>
                                      </p:cBhvr>
                                      <p:to>
                                        <p:strVal val="hidden"/>
                                      </p:to>
                                    </p:set>
                                  </p:childTnLst>
                                </p:cTn>
                              </p:par>
                              <p:par>
                                <p:cTn id="9760" presetID="1" presetClass="exit" presetSubtype="0" fill="hold" nodeType="withEffect">
                                  <p:stCondLst>
                                    <p:cond delay="0"/>
                                  </p:stCondLst>
                                  <p:childTnLst>
                                    <p:set>
                                      <p:cBhvr>
                                        <p:cTn id="9761" dur="1" fill="hold">
                                          <p:stCondLst>
                                            <p:cond delay="0"/>
                                          </p:stCondLst>
                                        </p:cTn>
                                        <p:tgtEl>
                                          <p:spTgt spid="1456"/>
                                        </p:tgtEl>
                                        <p:attrNameLst>
                                          <p:attrName>style.visibility</p:attrName>
                                        </p:attrNameLst>
                                      </p:cBhvr>
                                      <p:to>
                                        <p:strVal val="hidden"/>
                                      </p:to>
                                    </p:set>
                                  </p:childTnLst>
                                </p:cTn>
                              </p:par>
                              <p:par>
                                <p:cTn id="9762" presetID="1" presetClass="exit" presetSubtype="0" fill="hold" nodeType="withEffect">
                                  <p:stCondLst>
                                    <p:cond delay="0"/>
                                  </p:stCondLst>
                                  <p:childTnLst>
                                    <p:set>
                                      <p:cBhvr>
                                        <p:cTn id="9763" dur="1" fill="hold">
                                          <p:stCondLst>
                                            <p:cond delay="0"/>
                                          </p:stCondLst>
                                        </p:cTn>
                                        <p:tgtEl>
                                          <p:spTgt spid="1456"/>
                                        </p:tgtEl>
                                        <p:attrNameLst>
                                          <p:attrName>style.visibility</p:attrName>
                                        </p:attrNameLst>
                                      </p:cBhvr>
                                      <p:to>
                                        <p:strVal val="hidden"/>
                                      </p:to>
                                    </p:set>
                                  </p:childTnLst>
                                </p:cTn>
                              </p:par>
                              <p:par>
                                <p:cTn id="9764" presetID="1" presetClass="exit" presetSubtype="0" fill="hold" nodeType="withEffect">
                                  <p:stCondLst>
                                    <p:cond delay="0"/>
                                  </p:stCondLst>
                                  <p:childTnLst>
                                    <p:set>
                                      <p:cBhvr>
                                        <p:cTn id="9765" dur="1" fill="hold">
                                          <p:stCondLst>
                                            <p:cond delay="0"/>
                                          </p:stCondLst>
                                        </p:cTn>
                                        <p:tgtEl>
                                          <p:spTgt spid="1456"/>
                                        </p:tgtEl>
                                        <p:attrNameLst>
                                          <p:attrName>style.visibility</p:attrName>
                                        </p:attrNameLst>
                                      </p:cBhvr>
                                      <p:to>
                                        <p:strVal val="hidden"/>
                                      </p:to>
                                    </p:set>
                                  </p:childTnLst>
                                </p:cTn>
                              </p:par>
                              <p:par>
                                <p:cTn id="9766" presetID="1" presetClass="exit" presetSubtype="0" fill="hold" nodeType="withEffect">
                                  <p:stCondLst>
                                    <p:cond delay="0"/>
                                  </p:stCondLst>
                                  <p:childTnLst>
                                    <p:set>
                                      <p:cBhvr>
                                        <p:cTn id="9767" dur="1" fill="hold">
                                          <p:stCondLst>
                                            <p:cond delay="0"/>
                                          </p:stCondLst>
                                        </p:cTn>
                                        <p:tgtEl>
                                          <p:spTgt spid="1265"/>
                                        </p:tgtEl>
                                        <p:attrNameLst>
                                          <p:attrName>style.visibility</p:attrName>
                                        </p:attrNameLst>
                                      </p:cBhvr>
                                      <p:to>
                                        <p:strVal val="hidden"/>
                                      </p:to>
                                    </p:set>
                                  </p:childTnLst>
                                </p:cTn>
                              </p:par>
                              <p:par>
                                <p:cTn id="9768" presetID="1" presetClass="exit" presetSubtype="0" fill="hold" nodeType="withEffect">
                                  <p:stCondLst>
                                    <p:cond delay="0"/>
                                  </p:stCondLst>
                                  <p:childTnLst>
                                    <p:set>
                                      <p:cBhvr>
                                        <p:cTn id="9769" dur="1" fill="hold">
                                          <p:stCondLst>
                                            <p:cond delay="0"/>
                                          </p:stCondLst>
                                        </p:cTn>
                                        <p:tgtEl>
                                          <p:spTgt spid="1267"/>
                                        </p:tgtEl>
                                        <p:attrNameLst>
                                          <p:attrName>style.visibility</p:attrName>
                                        </p:attrNameLst>
                                      </p:cBhvr>
                                      <p:to>
                                        <p:strVal val="hidden"/>
                                      </p:to>
                                    </p:set>
                                  </p:childTnLst>
                                </p:cTn>
                              </p:par>
                              <p:par>
                                <p:cTn id="9770" presetID="1" presetClass="exit" presetSubtype="0" fill="hold" nodeType="withEffect">
                                  <p:stCondLst>
                                    <p:cond delay="0"/>
                                  </p:stCondLst>
                                  <p:childTnLst>
                                    <p:set>
                                      <p:cBhvr>
                                        <p:cTn id="9771" dur="1" fill="hold">
                                          <p:stCondLst>
                                            <p:cond delay="0"/>
                                          </p:stCondLst>
                                        </p:cTn>
                                        <p:tgtEl>
                                          <p:spTgt spid="1475"/>
                                        </p:tgtEl>
                                        <p:attrNameLst>
                                          <p:attrName>style.visibility</p:attrName>
                                        </p:attrNameLst>
                                      </p:cBhvr>
                                      <p:to>
                                        <p:strVal val="hidden"/>
                                      </p:to>
                                    </p:set>
                                  </p:childTnLst>
                                </p:cTn>
                              </p:par>
                              <p:par>
                                <p:cTn id="9772" presetID="1" presetClass="exit" presetSubtype="0" fill="hold" nodeType="withEffect">
                                  <p:stCondLst>
                                    <p:cond delay="0"/>
                                  </p:stCondLst>
                                  <p:childTnLst>
                                    <p:set>
                                      <p:cBhvr>
                                        <p:cTn id="9773" dur="1" fill="hold">
                                          <p:stCondLst>
                                            <p:cond delay="0"/>
                                          </p:stCondLst>
                                        </p:cTn>
                                        <p:tgtEl>
                                          <p:spTgt spid="1254"/>
                                        </p:tgtEl>
                                        <p:attrNameLst>
                                          <p:attrName>style.visibility</p:attrName>
                                        </p:attrNameLst>
                                      </p:cBhvr>
                                      <p:to>
                                        <p:strVal val="hidden"/>
                                      </p:to>
                                    </p:set>
                                  </p:childTnLst>
                                </p:cTn>
                              </p:par>
                              <p:par>
                                <p:cTn id="9774" presetID="1" presetClass="exit" presetSubtype="0" fill="hold" nodeType="withEffect">
                                  <p:stCondLst>
                                    <p:cond delay="0"/>
                                  </p:stCondLst>
                                  <p:childTnLst>
                                    <p:set>
                                      <p:cBhvr>
                                        <p:cTn id="9775" dur="1" fill="hold">
                                          <p:stCondLst>
                                            <p:cond delay="0"/>
                                          </p:stCondLst>
                                        </p:cTn>
                                        <p:tgtEl>
                                          <p:spTgt spid="1253"/>
                                        </p:tgtEl>
                                        <p:attrNameLst>
                                          <p:attrName>style.visibility</p:attrName>
                                        </p:attrNameLst>
                                      </p:cBhvr>
                                      <p:to>
                                        <p:strVal val="hidden"/>
                                      </p:to>
                                    </p:set>
                                  </p:childTnLst>
                                </p:cTn>
                              </p:par>
                              <p:par>
                                <p:cTn id="9776" presetID="1" presetClass="exit" presetSubtype="0" fill="hold" nodeType="withEffect">
                                  <p:stCondLst>
                                    <p:cond delay="0"/>
                                  </p:stCondLst>
                                  <p:childTnLst>
                                    <p:set>
                                      <p:cBhvr>
                                        <p:cTn id="9777" dur="1" fill="hold">
                                          <p:stCondLst>
                                            <p:cond delay="0"/>
                                          </p:stCondLst>
                                        </p:cTn>
                                        <p:tgtEl>
                                          <p:spTgt spid="1457"/>
                                        </p:tgtEl>
                                        <p:attrNameLst>
                                          <p:attrName>style.visibility</p:attrName>
                                        </p:attrNameLst>
                                      </p:cBhvr>
                                      <p:to>
                                        <p:strVal val="hidden"/>
                                      </p:to>
                                    </p:set>
                                  </p:childTnLst>
                                </p:cTn>
                              </p:par>
                              <p:par>
                                <p:cTn id="9778" presetID="1" presetClass="exit" presetSubtype="0" fill="hold" nodeType="withEffect">
                                  <p:stCondLst>
                                    <p:cond delay="0"/>
                                  </p:stCondLst>
                                  <p:childTnLst>
                                    <p:set>
                                      <p:cBhvr>
                                        <p:cTn id="9779" dur="1" fill="hold">
                                          <p:stCondLst>
                                            <p:cond delay="0"/>
                                          </p:stCondLst>
                                        </p:cTn>
                                        <p:tgtEl>
                                          <p:spTgt spid="1457"/>
                                        </p:tgtEl>
                                        <p:attrNameLst>
                                          <p:attrName>style.visibility</p:attrName>
                                        </p:attrNameLst>
                                      </p:cBhvr>
                                      <p:to>
                                        <p:strVal val="hidden"/>
                                      </p:to>
                                    </p:set>
                                  </p:childTnLst>
                                </p:cTn>
                              </p:par>
                              <p:par>
                                <p:cTn id="9780" presetID="1" presetClass="exit" presetSubtype="0" fill="hold" nodeType="withEffect">
                                  <p:stCondLst>
                                    <p:cond delay="0"/>
                                  </p:stCondLst>
                                  <p:childTnLst>
                                    <p:set>
                                      <p:cBhvr>
                                        <p:cTn id="9781" dur="1" fill="hold">
                                          <p:stCondLst>
                                            <p:cond delay="0"/>
                                          </p:stCondLst>
                                        </p:cTn>
                                        <p:tgtEl>
                                          <p:spTgt spid="1457"/>
                                        </p:tgtEl>
                                        <p:attrNameLst>
                                          <p:attrName>style.visibility</p:attrName>
                                        </p:attrNameLst>
                                      </p:cBhvr>
                                      <p:to>
                                        <p:strVal val="hidden"/>
                                      </p:to>
                                    </p:set>
                                  </p:childTnLst>
                                </p:cTn>
                              </p:par>
                              <p:par>
                                <p:cTn id="9782" presetID="1" presetClass="exit" presetSubtype="0" fill="hold" nodeType="withEffect">
                                  <p:stCondLst>
                                    <p:cond delay="0"/>
                                  </p:stCondLst>
                                  <p:childTnLst>
                                    <p:set>
                                      <p:cBhvr>
                                        <p:cTn id="9783" dur="1" fill="hold">
                                          <p:stCondLst>
                                            <p:cond delay="0"/>
                                          </p:stCondLst>
                                        </p:cTn>
                                        <p:tgtEl>
                                          <p:spTgt spid="1457"/>
                                        </p:tgtEl>
                                        <p:attrNameLst>
                                          <p:attrName>style.visibility</p:attrName>
                                        </p:attrNameLst>
                                      </p:cBhvr>
                                      <p:to>
                                        <p:strVal val="hidden"/>
                                      </p:to>
                                    </p:set>
                                  </p:childTnLst>
                                </p:cTn>
                              </p:par>
                              <p:par>
                                <p:cTn id="9784" presetID="1" presetClass="exit" presetSubtype="0" fill="hold" nodeType="withEffect">
                                  <p:stCondLst>
                                    <p:cond delay="0"/>
                                  </p:stCondLst>
                                  <p:childTnLst>
                                    <p:set>
                                      <p:cBhvr>
                                        <p:cTn id="9785" dur="1" fill="hold">
                                          <p:stCondLst>
                                            <p:cond delay="0"/>
                                          </p:stCondLst>
                                        </p:cTn>
                                        <p:tgtEl>
                                          <p:spTgt spid="1457"/>
                                        </p:tgtEl>
                                        <p:attrNameLst>
                                          <p:attrName>style.visibility</p:attrName>
                                        </p:attrNameLst>
                                      </p:cBhvr>
                                      <p:to>
                                        <p:strVal val="hidden"/>
                                      </p:to>
                                    </p:set>
                                  </p:childTnLst>
                                </p:cTn>
                              </p:par>
                              <p:par>
                                <p:cTn id="9786" presetID="1" presetClass="exit" presetSubtype="0" fill="hold" nodeType="withEffect">
                                  <p:stCondLst>
                                    <p:cond delay="0"/>
                                  </p:stCondLst>
                                  <p:childTnLst>
                                    <p:set>
                                      <p:cBhvr>
                                        <p:cTn id="9787" dur="1" fill="hold">
                                          <p:stCondLst>
                                            <p:cond delay="0"/>
                                          </p:stCondLst>
                                        </p:cTn>
                                        <p:tgtEl>
                                          <p:spTgt spid="1302"/>
                                        </p:tgtEl>
                                        <p:attrNameLst>
                                          <p:attrName>style.visibility</p:attrName>
                                        </p:attrNameLst>
                                      </p:cBhvr>
                                      <p:to>
                                        <p:strVal val="hidden"/>
                                      </p:to>
                                    </p:set>
                                  </p:childTnLst>
                                </p:cTn>
                              </p:par>
                              <p:par>
                                <p:cTn id="9788" presetID="1" presetClass="exit" presetSubtype="0" fill="hold" nodeType="withEffect">
                                  <p:stCondLst>
                                    <p:cond delay="0"/>
                                  </p:stCondLst>
                                  <p:childTnLst>
                                    <p:set>
                                      <p:cBhvr>
                                        <p:cTn id="9789" dur="1" fill="hold">
                                          <p:stCondLst>
                                            <p:cond delay="0"/>
                                          </p:stCondLst>
                                        </p:cTn>
                                        <p:tgtEl>
                                          <p:spTgt spid="1305"/>
                                        </p:tgtEl>
                                        <p:attrNameLst>
                                          <p:attrName>style.visibility</p:attrName>
                                        </p:attrNameLst>
                                      </p:cBhvr>
                                      <p:to>
                                        <p:strVal val="hidden"/>
                                      </p:to>
                                    </p:set>
                                  </p:childTnLst>
                                </p:cTn>
                              </p:par>
                              <p:par>
                                <p:cTn id="9790" presetID="1" presetClass="exit" presetSubtype="0" fill="hold" nodeType="withEffect">
                                  <p:stCondLst>
                                    <p:cond delay="0"/>
                                  </p:stCondLst>
                                  <p:childTnLst>
                                    <p:set>
                                      <p:cBhvr>
                                        <p:cTn id="9791" dur="1" fill="hold">
                                          <p:stCondLst>
                                            <p:cond delay="0"/>
                                          </p:stCondLst>
                                        </p:cTn>
                                        <p:tgtEl>
                                          <p:spTgt spid="1311"/>
                                        </p:tgtEl>
                                        <p:attrNameLst>
                                          <p:attrName>style.visibility</p:attrName>
                                        </p:attrNameLst>
                                      </p:cBhvr>
                                      <p:to>
                                        <p:strVal val="hidden"/>
                                      </p:to>
                                    </p:set>
                                  </p:childTnLst>
                                </p:cTn>
                              </p:par>
                              <p:par>
                                <p:cTn id="9792" presetID="1" presetClass="exit" presetSubtype="0" fill="hold" nodeType="withEffect">
                                  <p:stCondLst>
                                    <p:cond delay="0"/>
                                  </p:stCondLst>
                                  <p:childTnLst>
                                    <p:set>
                                      <p:cBhvr>
                                        <p:cTn id="9793" dur="1" fill="hold">
                                          <p:stCondLst>
                                            <p:cond delay="0"/>
                                          </p:stCondLst>
                                        </p:cTn>
                                        <p:tgtEl>
                                          <p:spTgt spid="1306"/>
                                        </p:tgtEl>
                                        <p:attrNameLst>
                                          <p:attrName>style.visibility</p:attrName>
                                        </p:attrNameLst>
                                      </p:cBhvr>
                                      <p:to>
                                        <p:strVal val="hidden"/>
                                      </p:to>
                                    </p:set>
                                  </p:childTnLst>
                                </p:cTn>
                              </p:par>
                              <p:par>
                                <p:cTn id="9794" presetID="1" presetClass="exit" presetSubtype="0" fill="hold" nodeType="withEffect">
                                  <p:stCondLst>
                                    <p:cond delay="0"/>
                                  </p:stCondLst>
                                  <p:childTnLst>
                                    <p:set>
                                      <p:cBhvr>
                                        <p:cTn id="9795" dur="1" fill="hold">
                                          <p:stCondLst>
                                            <p:cond delay="0"/>
                                          </p:stCondLst>
                                        </p:cTn>
                                        <p:tgtEl>
                                          <p:spTgt spid="1303"/>
                                        </p:tgtEl>
                                        <p:attrNameLst>
                                          <p:attrName>style.visibility</p:attrName>
                                        </p:attrNameLst>
                                      </p:cBhvr>
                                      <p:to>
                                        <p:strVal val="hidden"/>
                                      </p:to>
                                    </p:set>
                                  </p:childTnLst>
                                </p:cTn>
                              </p:par>
                              <p:par>
                                <p:cTn id="9796" presetID="1" presetClass="exit" presetSubtype="0" fill="hold" nodeType="withEffect">
                                  <p:stCondLst>
                                    <p:cond delay="0"/>
                                  </p:stCondLst>
                                  <p:childTnLst>
                                    <p:set>
                                      <p:cBhvr>
                                        <p:cTn id="9797" dur="1" fill="hold">
                                          <p:stCondLst>
                                            <p:cond delay="0"/>
                                          </p:stCondLst>
                                        </p:cTn>
                                        <p:tgtEl>
                                          <p:spTgt spid="1458"/>
                                        </p:tgtEl>
                                        <p:attrNameLst>
                                          <p:attrName>style.visibility</p:attrName>
                                        </p:attrNameLst>
                                      </p:cBhvr>
                                      <p:to>
                                        <p:strVal val="hidden"/>
                                      </p:to>
                                    </p:set>
                                  </p:childTnLst>
                                </p:cTn>
                              </p:par>
                              <p:par>
                                <p:cTn id="9798" presetID="1" presetClass="exit" presetSubtype="0" fill="hold" nodeType="withEffect">
                                  <p:stCondLst>
                                    <p:cond delay="0"/>
                                  </p:stCondLst>
                                  <p:childTnLst>
                                    <p:set>
                                      <p:cBhvr>
                                        <p:cTn id="9799" dur="1" fill="hold">
                                          <p:stCondLst>
                                            <p:cond delay="0"/>
                                          </p:stCondLst>
                                        </p:cTn>
                                        <p:tgtEl>
                                          <p:spTgt spid="1458"/>
                                        </p:tgtEl>
                                        <p:attrNameLst>
                                          <p:attrName>style.visibility</p:attrName>
                                        </p:attrNameLst>
                                      </p:cBhvr>
                                      <p:to>
                                        <p:strVal val="hidden"/>
                                      </p:to>
                                    </p:set>
                                  </p:childTnLst>
                                </p:cTn>
                              </p:par>
                              <p:par>
                                <p:cTn id="9800" presetID="1" presetClass="exit" presetSubtype="0" fill="hold" nodeType="withEffect">
                                  <p:stCondLst>
                                    <p:cond delay="0"/>
                                  </p:stCondLst>
                                  <p:childTnLst>
                                    <p:set>
                                      <p:cBhvr>
                                        <p:cTn id="9801" dur="1" fill="hold">
                                          <p:stCondLst>
                                            <p:cond delay="0"/>
                                          </p:stCondLst>
                                        </p:cTn>
                                        <p:tgtEl>
                                          <p:spTgt spid="1458"/>
                                        </p:tgtEl>
                                        <p:attrNameLst>
                                          <p:attrName>style.visibility</p:attrName>
                                        </p:attrNameLst>
                                      </p:cBhvr>
                                      <p:to>
                                        <p:strVal val="hidden"/>
                                      </p:to>
                                    </p:set>
                                  </p:childTnLst>
                                </p:cTn>
                              </p:par>
                              <p:par>
                                <p:cTn id="9802" presetID="1" presetClass="exit" presetSubtype="0" fill="hold" nodeType="withEffect">
                                  <p:stCondLst>
                                    <p:cond delay="0"/>
                                  </p:stCondLst>
                                  <p:childTnLst>
                                    <p:set>
                                      <p:cBhvr>
                                        <p:cTn id="9803" dur="1" fill="hold">
                                          <p:stCondLst>
                                            <p:cond delay="0"/>
                                          </p:stCondLst>
                                        </p:cTn>
                                        <p:tgtEl>
                                          <p:spTgt spid="1458"/>
                                        </p:tgtEl>
                                        <p:attrNameLst>
                                          <p:attrName>style.visibility</p:attrName>
                                        </p:attrNameLst>
                                      </p:cBhvr>
                                      <p:to>
                                        <p:strVal val="hidden"/>
                                      </p:to>
                                    </p:set>
                                  </p:childTnLst>
                                </p:cTn>
                              </p:par>
                              <p:par>
                                <p:cTn id="9804" presetID="1" presetClass="exit" presetSubtype="0" fill="hold" nodeType="withEffect">
                                  <p:stCondLst>
                                    <p:cond delay="0"/>
                                  </p:stCondLst>
                                  <p:childTnLst>
                                    <p:set>
                                      <p:cBhvr>
                                        <p:cTn id="9805" dur="1" fill="hold">
                                          <p:stCondLst>
                                            <p:cond delay="0"/>
                                          </p:stCondLst>
                                        </p:cTn>
                                        <p:tgtEl>
                                          <p:spTgt spid="1458"/>
                                        </p:tgtEl>
                                        <p:attrNameLst>
                                          <p:attrName>style.visibility</p:attrName>
                                        </p:attrNameLst>
                                      </p:cBhvr>
                                      <p:to>
                                        <p:strVal val="hidden"/>
                                      </p:to>
                                    </p:set>
                                  </p:childTnLst>
                                </p:cTn>
                              </p:par>
                              <p:par>
                                <p:cTn id="9806" presetID="1" presetClass="exit" presetSubtype="0" fill="hold" nodeType="withEffect">
                                  <p:stCondLst>
                                    <p:cond delay="0"/>
                                  </p:stCondLst>
                                  <p:childTnLst>
                                    <p:set>
                                      <p:cBhvr>
                                        <p:cTn id="9807" dur="1" fill="hold">
                                          <p:stCondLst>
                                            <p:cond delay="0"/>
                                          </p:stCondLst>
                                        </p:cTn>
                                        <p:tgtEl>
                                          <p:spTgt spid="1318"/>
                                        </p:tgtEl>
                                        <p:attrNameLst>
                                          <p:attrName>style.visibility</p:attrName>
                                        </p:attrNameLst>
                                      </p:cBhvr>
                                      <p:to>
                                        <p:strVal val="hidden"/>
                                      </p:to>
                                    </p:set>
                                  </p:childTnLst>
                                </p:cTn>
                              </p:par>
                              <p:par>
                                <p:cTn id="9808" presetID="1" presetClass="exit" presetSubtype="0" fill="hold" nodeType="withEffect">
                                  <p:stCondLst>
                                    <p:cond delay="0"/>
                                  </p:stCondLst>
                                  <p:childTnLst>
                                    <p:set>
                                      <p:cBhvr>
                                        <p:cTn id="9809" dur="1" fill="hold">
                                          <p:stCondLst>
                                            <p:cond delay="0"/>
                                          </p:stCondLst>
                                        </p:cTn>
                                        <p:tgtEl>
                                          <p:spTgt spid="1319"/>
                                        </p:tgtEl>
                                        <p:attrNameLst>
                                          <p:attrName>style.visibility</p:attrName>
                                        </p:attrNameLst>
                                      </p:cBhvr>
                                      <p:to>
                                        <p:strVal val="hidden"/>
                                      </p:to>
                                    </p:set>
                                  </p:childTnLst>
                                </p:cTn>
                              </p:par>
                              <p:par>
                                <p:cTn id="9810" presetID="1" presetClass="exit" presetSubtype="0" fill="hold" nodeType="withEffect">
                                  <p:stCondLst>
                                    <p:cond delay="0"/>
                                  </p:stCondLst>
                                  <p:childTnLst>
                                    <p:set>
                                      <p:cBhvr>
                                        <p:cTn id="9811" dur="1" fill="hold">
                                          <p:stCondLst>
                                            <p:cond delay="0"/>
                                          </p:stCondLst>
                                        </p:cTn>
                                        <p:tgtEl>
                                          <p:spTgt spid="1320"/>
                                        </p:tgtEl>
                                        <p:attrNameLst>
                                          <p:attrName>style.visibility</p:attrName>
                                        </p:attrNameLst>
                                      </p:cBhvr>
                                      <p:to>
                                        <p:strVal val="hidden"/>
                                      </p:to>
                                    </p:set>
                                  </p:childTnLst>
                                </p:cTn>
                              </p:par>
                              <p:par>
                                <p:cTn id="9812" presetID="1" presetClass="exit" presetSubtype="0" fill="hold" nodeType="withEffect">
                                  <p:stCondLst>
                                    <p:cond delay="0"/>
                                  </p:stCondLst>
                                  <p:childTnLst>
                                    <p:set>
                                      <p:cBhvr>
                                        <p:cTn id="9813" dur="1" fill="hold">
                                          <p:stCondLst>
                                            <p:cond delay="0"/>
                                          </p:stCondLst>
                                        </p:cTn>
                                        <p:tgtEl>
                                          <p:spTgt spid="1314"/>
                                        </p:tgtEl>
                                        <p:attrNameLst>
                                          <p:attrName>style.visibility</p:attrName>
                                        </p:attrNameLst>
                                      </p:cBhvr>
                                      <p:to>
                                        <p:strVal val="hidden"/>
                                      </p:to>
                                    </p:set>
                                  </p:childTnLst>
                                </p:cTn>
                              </p:par>
                              <p:par>
                                <p:cTn id="9814" presetID="1" presetClass="exit" presetSubtype="0" fill="hold" nodeType="withEffect">
                                  <p:stCondLst>
                                    <p:cond delay="0"/>
                                  </p:stCondLst>
                                  <p:childTnLst>
                                    <p:set>
                                      <p:cBhvr>
                                        <p:cTn id="9815" dur="1" fill="hold">
                                          <p:stCondLst>
                                            <p:cond delay="0"/>
                                          </p:stCondLst>
                                        </p:cTn>
                                        <p:tgtEl>
                                          <p:spTgt spid="1312"/>
                                        </p:tgtEl>
                                        <p:attrNameLst>
                                          <p:attrName>style.visibility</p:attrName>
                                        </p:attrNameLst>
                                      </p:cBhvr>
                                      <p:to>
                                        <p:strVal val="hidden"/>
                                      </p:to>
                                    </p:set>
                                  </p:childTnLst>
                                </p:cTn>
                              </p:par>
                              <p:par>
                                <p:cTn id="9816" presetID="1" presetClass="exit" presetSubtype="0" fill="hold" nodeType="withEffect">
                                  <p:stCondLst>
                                    <p:cond delay="0"/>
                                  </p:stCondLst>
                                  <p:childTnLst>
                                    <p:set>
                                      <p:cBhvr>
                                        <p:cTn id="9817" dur="1" fill="hold">
                                          <p:stCondLst>
                                            <p:cond delay="0"/>
                                          </p:stCondLst>
                                        </p:cTn>
                                        <p:tgtEl>
                                          <p:spTgt spid="1459"/>
                                        </p:tgtEl>
                                        <p:attrNameLst>
                                          <p:attrName>style.visibility</p:attrName>
                                        </p:attrNameLst>
                                      </p:cBhvr>
                                      <p:to>
                                        <p:strVal val="hidden"/>
                                      </p:to>
                                    </p:set>
                                  </p:childTnLst>
                                </p:cTn>
                              </p:par>
                              <p:par>
                                <p:cTn id="9818" presetID="1" presetClass="exit" presetSubtype="0" fill="hold" nodeType="withEffect">
                                  <p:stCondLst>
                                    <p:cond delay="0"/>
                                  </p:stCondLst>
                                  <p:childTnLst>
                                    <p:set>
                                      <p:cBhvr>
                                        <p:cTn id="9819" dur="1" fill="hold">
                                          <p:stCondLst>
                                            <p:cond delay="0"/>
                                          </p:stCondLst>
                                        </p:cTn>
                                        <p:tgtEl>
                                          <p:spTgt spid="1459"/>
                                        </p:tgtEl>
                                        <p:attrNameLst>
                                          <p:attrName>style.visibility</p:attrName>
                                        </p:attrNameLst>
                                      </p:cBhvr>
                                      <p:to>
                                        <p:strVal val="hidden"/>
                                      </p:to>
                                    </p:set>
                                  </p:childTnLst>
                                </p:cTn>
                              </p:par>
                              <p:par>
                                <p:cTn id="9820" presetID="1" presetClass="exit" presetSubtype="0" fill="hold" nodeType="withEffect">
                                  <p:stCondLst>
                                    <p:cond delay="0"/>
                                  </p:stCondLst>
                                  <p:childTnLst>
                                    <p:set>
                                      <p:cBhvr>
                                        <p:cTn id="9821" dur="1" fill="hold">
                                          <p:stCondLst>
                                            <p:cond delay="0"/>
                                          </p:stCondLst>
                                        </p:cTn>
                                        <p:tgtEl>
                                          <p:spTgt spid="1459"/>
                                        </p:tgtEl>
                                        <p:attrNameLst>
                                          <p:attrName>style.visibility</p:attrName>
                                        </p:attrNameLst>
                                      </p:cBhvr>
                                      <p:to>
                                        <p:strVal val="hidden"/>
                                      </p:to>
                                    </p:set>
                                  </p:childTnLst>
                                </p:cTn>
                              </p:par>
                              <p:par>
                                <p:cTn id="9822" presetID="1" presetClass="exit" presetSubtype="0" fill="hold" nodeType="withEffect">
                                  <p:stCondLst>
                                    <p:cond delay="0"/>
                                  </p:stCondLst>
                                  <p:childTnLst>
                                    <p:set>
                                      <p:cBhvr>
                                        <p:cTn id="9823" dur="1" fill="hold">
                                          <p:stCondLst>
                                            <p:cond delay="0"/>
                                          </p:stCondLst>
                                        </p:cTn>
                                        <p:tgtEl>
                                          <p:spTgt spid="1459"/>
                                        </p:tgtEl>
                                        <p:attrNameLst>
                                          <p:attrName>style.visibility</p:attrName>
                                        </p:attrNameLst>
                                      </p:cBhvr>
                                      <p:to>
                                        <p:strVal val="hidden"/>
                                      </p:to>
                                    </p:set>
                                  </p:childTnLst>
                                </p:cTn>
                              </p:par>
                              <p:par>
                                <p:cTn id="9824" presetID="1" presetClass="exit" presetSubtype="0" fill="hold" nodeType="withEffect">
                                  <p:stCondLst>
                                    <p:cond delay="0"/>
                                  </p:stCondLst>
                                  <p:childTnLst>
                                    <p:set>
                                      <p:cBhvr>
                                        <p:cTn id="9825" dur="1" fill="hold">
                                          <p:stCondLst>
                                            <p:cond delay="0"/>
                                          </p:stCondLst>
                                        </p:cTn>
                                        <p:tgtEl>
                                          <p:spTgt spid="1459"/>
                                        </p:tgtEl>
                                        <p:attrNameLst>
                                          <p:attrName>style.visibility</p:attrName>
                                        </p:attrNameLst>
                                      </p:cBhvr>
                                      <p:to>
                                        <p:strVal val="hidden"/>
                                      </p:to>
                                    </p:set>
                                  </p:childTnLst>
                                </p:cTn>
                              </p:par>
                              <p:par>
                                <p:cTn id="9826" presetID="1" presetClass="exit" presetSubtype="0" fill="hold" nodeType="withEffect">
                                  <p:stCondLst>
                                    <p:cond delay="0"/>
                                  </p:stCondLst>
                                  <p:childTnLst>
                                    <p:set>
                                      <p:cBhvr>
                                        <p:cTn id="9827" dur="1" fill="hold">
                                          <p:stCondLst>
                                            <p:cond delay="0"/>
                                          </p:stCondLst>
                                        </p:cTn>
                                        <p:tgtEl>
                                          <p:spTgt spid="1322"/>
                                        </p:tgtEl>
                                        <p:attrNameLst>
                                          <p:attrName>style.visibility</p:attrName>
                                        </p:attrNameLst>
                                      </p:cBhvr>
                                      <p:to>
                                        <p:strVal val="hidden"/>
                                      </p:to>
                                    </p:set>
                                  </p:childTnLst>
                                </p:cTn>
                              </p:par>
                              <p:par>
                                <p:cTn id="9828" presetID="1" presetClass="exit" presetSubtype="0" fill="hold" nodeType="withEffect">
                                  <p:stCondLst>
                                    <p:cond delay="0"/>
                                  </p:stCondLst>
                                  <p:childTnLst>
                                    <p:set>
                                      <p:cBhvr>
                                        <p:cTn id="9829" dur="1" fill="hold">
                                          <p:stCondLst>
                                            <p:cond delay="0"/>
                                          </p:stCondLst>
                                        </p:cTn>
                                        <p:tgtEl>
                                          <p:spTgt spid="1324"/>
                                        </p:tgtEl>
                                        <p:attrNameLst>
                                          <p:attrName>style.visibility</p:attrName>
                                        </p:attrNameLst>
                                      </p:cBhvr>
                                      <p:to>
                                        <p:strVal val="hidden"/>
                                      </p:to>
                                    </p:set>
                                  </p:childTnLst>
                                </p:cTn>
                              </p:par>
                              <p:par>
                                <p:cTn id="9830" presetID="1" presetClass="exit" presetSubtype="0" fill="hold" nodeType="withEffect">
                                  <p:stCondLst>
                                    <p:cond delay="0"/>
                                  </p:stCondLst>
                                  <p:childTnLst>
                                    <p:set>
                                      <p:cBhvr>
                                        <p:cTn id="9831" dur="1" fill="hold">
                                          <p:stCondLst>
                                            <p:cond delay="0"/>
                                          </p:stCondLst>
                                        </p:cTn>
                                        <p:tgtEl>
                                          <p:spTgt spid="1329"/>
                                        </p:tgtEl>
                                        <p:attrNameLst>
                                          <p:attrName>style.visibility</p:attrName>
                                        </p:attrNameLst>
                                      </p:cBhvr>
                                      <p:to>
                                        <p:strVal val="hidden"/>
                                      </p:to>
                                    </p:set>
                                  </p:childTnLst>
                                </p:cTn>
                              </p:par>
                              <p:par>
                                <p:cTn id="9832" presetID="1" presetClass="exit" presetSubtype="0" fill="hold" nodeType="withEffect">
                                  <p:stCondLst>
                                    <p:cond delay="0"/>
                                  </p:stCondLst>
                                  <p:childTnLst>
                                    <p:set>
                                      <p:cBhvr>
                                        <p:cTn id="9833" dur="1" fill="hold">
                                          <p:stCondLst>
                                            <p:cond delay="0"/>
                                          </p:stCondLst>
                                        </p:cTn>
                                        <p:tgtEl>
                                          <p:spTgt spid="1260"/>
                                        </p:tgtEl>
                                        <p:attrNameLst>
                                          <p:attrName>style.visibility</p:attrName>
                                        </p:attrNameLst>
                                      </p:cBhvr>
                                      <p:to>
                                        <p:strVal val="hidden"/>
                                      </p:to>
                                    </p:set>
                                  </p:childTnLst>
                                </p:cTn>
                              </p:par>
                              <p:par>
                                <p:cTn id="9834" presetID="1" presetClass="exit" presetSubtype="0" fill="hold" nodeType="withEffect">
                                  <p:stCondLst>
                                    <p:cond delay="0"/>
                                  </p:stCondLst>
                                  <p:childTnLst>
                                    <p:set>
                                      <p:cBhvr>
                                        <p:cTn id="9835" dur="1" fill="hold">
                                          <p:stCondLst>
                                            <p:cond delay="0"/>
                                          </p:stCondLst>
                                        </p:cTn>
                                        <p:tgtEl>
                                          <p:spTgt spid="1259"/>
                                        </p:tgtEl>
                                        <p:attrNameLst>
                                          <p:attrName>style.visibility</p:attrName>
                                        </p:attrNameLst>
                                      </p:cBhvr>
                                      <p:to>
                                        <p:strVal val="hidden"/>
                                      </p:to>
                                    </p:set>
                                  </p:childTnLst>
                                </p:cTn>
                              </p:par>
                              <p:par>
                                <p:cTn id="9836" presetID="1" presetClass="exit" presetSubtype="0" fill="hold" nodeType="withEffect">
                                  <p:stCondLst>
                                    <p:cond delay="0"/>
                                  </p:stCondLst>
                                  <p:childTnLst>
                                    <p:set>
                                      <p:cBhvr>
                                        <p:cTn id="9837" dur="1" fill="hold">
                                          <p:stCondLst>
                                            <p:cond delay="0"/>
                                          </p:stCondLst>
                                        </p:cTn>
                                        <p:tgtEl>
                                          <p:spTgt spid="1460"/>
                                        </p:tgtEl>
                                        <p:attrNameLst>
                                          <p:attrName>style.visibility</p:attrName>
                                        </p:attrNameLst>
                                      </p:cBhvr>
                                      <p:to>
                                        <p:strVal val="hidden"/>
                                      </p:to>
                                    </p:set>
                                  </p:childTnLst>
                                </p:cTn>
                              </p:par>
                              <p:par>
                                <p:cTn id="9838" presetID="1" presetClass="exit" presetSubtype="0" fill="hold" nodeType="withEffect">
                                  <p:stCondLst>
                                    <p:cond delay="0"/>
                                  </p:stCondLst>
                                  <p:childTnLst>
                                    <p:set>
                                      <p:cBhvr>
                                        <p:cTn id="9839" dur="1" fill="hold">
                                          <p:stCondLst>
                                            <p:cond delay="0"/>
                                          </p:stCondLst>
                                        </p:cTn>
                                        <p:tgtEl>
                                          <p:spTgt spid="1460"/>
                                        </p:tgtEl>
                                        <p:attrNameLst>
                                          <p:attrName>style.visibility</p:attrName>
                                        </p:attrNameLst>
                                      </p:cBhvr>
                                      <p:to>
                                        <p:strVal val="hidden"/>
                                      </p:to>
                                    </p:set>
                                  </p:childTnLst>
                                </p:cTn>
                              </p:par>
                              <p:par>
                                <p:cTn id="9840" presetID="1" presetClass="exit" presetSubtype="0" fill="hold" nodeType="withEffect">
                                  <p:stCondLst>
                                    <p:cond delay="0"/>
                                  </p:stCondLst>
                                  <p:childTnLst>
                                    <p:set>
                                      <p:cBhvr>
                                        <p:cTn id="9841" dur="1" fill="hold">
                                          <p:stCondLst>
                                            <p:cond delay="0"/>
                                          </p:stCondLst>
                                        </p:cTn>
                                        <p:tgtEl>
                                          <p:spTgt spid="1460"/>
                                        </p:tgtEl>
                                        <p:attrNameLst>
                                          <p:attrName>style.visibility</p:attrName>
                                        </p:attrNameLst>
                                      </p:cBhvr>
                                      <p:to>
                                        <p:strVal val="hidden"/>
                                      </p:to>
                                    </p:set>
                                  </p:childTnLst>
                                </p:cTn>
                              </p:par>
                              <p:par>
                                <p:cTn id="9842" presetID="1" presetClass="exit" presetSubtype="0" fill="hold" nodeType="withEffect">
                                  <p:stCondLst>
                                    <p:cond delay="0"/>
                                  </p:stCondLst>
                                  <p:childTnLst>
                                    <p:set>
                                      <p:cBhvr>
                                        <p:cTn id="9843" dur="1" fill="hold">
                                          <p:stCondLst>
                                            <p:cond delay="0"/>
                                          </p:stCondLst>
                                        </p:cTn>
                                        <p:tgtEl>
                                          <p:spTgt spid="1460"/>
                                        </p:tgtEl>
                                        <p:attrNameLst>
                                          <p:attrName>style.visibility</p:attrName>
                                        </p:attrNameLst>
                                      </p:cBhvr>
                                      <p:to>
                                        <p:strVal val="hidden"/>
                                      </p:to>
                                    </p:set>
                                  </p:childTnLst>
                                </p:cTn>
                              </p:par>
                              <p:par>
                                <p:cTn id="9844" presetID="1" presetClass="exit" presetSubtype="0" fill="hold" nodeType="withEffect">
                                  <p:stCondLst>
                                    <p:cond delay="0"/>
                                  </p:stCondLst>
                                  <p:childTnLst>
                                    <p:set>
                                      <p:cBhvr>
                                        <p:cTn id="9845" dur="1" fill="hold">
                                          <p:stCondLst>
                                            <p:cond delay="0"/>
                                          </p:stCondLst>
                                        </p:cTn>
                                        <p:tgtEl>
                                          <p:spTgt spid="1460"/>
                                        </p:tgtEl>
                                        <p:attrNameLst>
                                          <p:attrName>style.visibility</p:attrName>
                                        </p:attrNameLst>
                                      </p:cBhvr>
                                      <p:to>
                                        <p:strVal val="hidden"/>
                                      </p:to>
                                    </p:set>
                                  </p:childTnLst>
                                </p:cTn>
                              </p:par>
                              <p:par>
                                <p:cTn id="9846" presetID="1" presetClass="exit" presetSubtype="0" fill="hold" nodeType="withEffect">
                                  <p:stCondLst>
                                    <p:cond delay="0"/>
                                  </p:stCondLst>
                                  <p:childTnLst>
                                    <p:set>
                                      <p:cBhvr>
                                        <p:cTn id="9847" dur="1" fill="hold">
                                          <p:stCondLst>
                                            <p:cond delay="0"/>
                                          </p:stCondLst>
                                        </p:cTn>
                                        <p:tgtEl>
                                          <p:spTgt spid="1331"/>
                                        </p:tgtEl>
                                        <p:attrNameLst>
                                          <p:attrName>style.visibility</p:attrName>
                                        </p:attrNameLst>
                                      </p:cBhvr>
                                      <p:to>
                                        <p:strVal val="hidden"/>
                                      </p:to>
                                    </p:set>
                                  </p:childTnLst>
                                </p:cTn>
                              </p:par>
                              <p:par>
                                <p:cTn id="9848" presetID="1" presetClass="exit" presetSubtype="0" fill="hold" nodeType="withEffect">
                                  <p:stCondLst>
                                    <p:cond delay="0"/>
                                  </p:stCondLst>
                                  <p:childTnLst>
                                    <p:set>
                                      <p:cBhvr>
                                        <p:cTn id="9849" dur="1" fill="hold">
                                          <p:stCondLst>
                                            <p:cond delay="0"/>
                                          </p:stCondLst>
                                        </p:cTn>
                                        <p:tgtEl>
                                          <p:spTgt spid="1330"/>
                                        </p:tgtEl>
                                        <p:attrNameLst>
                                          <p:attrName>style.visibility</p:attrName>
                                        </p:attrNameLst>
                                      </p:cBhvr>
                                      <p:to>
                                        <p:strVal val="hidden"/>
                                      </p:to>
                                    </p:set>
                                  </p:childTnLst>
                                </p:cTn>
                              </p:par>
                              <p:par>
                                <p:cTn id="9850" presetID="1" presetClass="exit" presetSubtype="0" fill="hold" nodeType="withEffect">
                                  <p:stCondLst>
                                    <p:cond delay="0"/>
                                  </p:stCondLst>
                                  <p:childTnLst>
                                    <p:set>
                                      <p:cBhvr>
                                        <p:cTn id="9851" dur="1" fill="hold">
                                          <p:stCondLst>
                                            <p:cond delay="0"/>
                                          </p:stCondLst>
                                        </p:cTn>
                                        <p:tgtEl>
                                          <p:spTgt spid="1334"/>
                                        </p:tgtEl>
                                        <p:attrNameLst>
                                          <p:attrName>style.visibility</p:attrName>
                                        </p:attrNameLst>
                                      </p:cBhvr>
                                      <p:to>
                                        <p:strVal val="hidden"/>
                                      </p:to>
                                    </p:set>
                                  </p:childTnLst>
                                </p:cTn>
                              </p:par>
                              <p:par>
                                <p:cTn id="9852" presetID="1" presetClass="exit" presetSubtype="0" fill="hold" nodeType="withEffect">
                                  <p:stCondLst>
                                    <p:cond delay="0"/>
                                  </p:stCondLst>
                                  <p:childTnLst>
                                    <p:set>
                                      <p:cBhvr>
                                        <p:cTn id="9853" dur="1" fill="hold">
                                          <p:stCondLst>
                                            <p:cond delay="0"/>
                                          </p:stCondLst>
                                        </p:cTn>
                                        <p:tgtEl>
                                          <p:spTgt spid="1336"/>
                                        </p:tgtEl>
                                        <p:attrNameLst>
                                          <p:attrName>style.visibility</p:attrName>
                                        </p:attrNameLst>
                                      </p:cBhvr>
                                      <p:to>
                                        <p:strVal val="hidden"/>
                                      </p:to>
                                    </p:set>
                                  </p:childTnLst>
                                </p:cTn>
                              </p:par>
                              <p:par>
                                <p:cTn id="9854" presetID="1" presetClass="exit" presetSubtype="0" fill="hold" nodeType="withEffect">
                                  <p:stCondLst>
                                    <p:cond delay="0"/>
                                  </p:stCondLst>
                                  <p:childTnLst>
                                    <p:set>
                                      <p:cBhvr>
                                        <p:cTn id="9855" dur="1" fill="hold">
                                          <p:stCondLst>
                                            <p:cond delay="0"/>
                                          </p:stCondLst>
                                        </p:cTn>
                                        <p:tgtEl>
                                          <p:spTgt spid="1332"/>
                                        </p:tgtEl>
                                        <p:attrNameLst>
                                          <p:attrName>style.visibility</p:attrName>
                                        </p:attrNameLst>
                                      </p:cBhvr>
                                      <p:to>
                                        <p:strVal val="hidden"/>
                                      </p:to>
                                    </p:set>
                                  </p:childTnLst>
                                </p:cTn>
                              </p:par>
                              <p:par>
                                <p:cTn id="9856" presetID="1" presetClass="exit" presetSubtype="0" fill="hold" nodeType="withEffect">
                                  <p:stCondLst>
                                    <p:cond delay="0"/>
                                  </p:stCondLst>
                                  <p:childTnLst>
                                    <p:set>
                                      <p:cBhvr>
                                        <p:cTn id="9857" dur="1" fill="hold">
                                          <p:stCondLst>
                                            <p:cond delay="0"/>
                                          </p:stCondLst>
                                        </p:cTn>
                                        <p:tgtEl>
                                          <p:spTgt spid="1461"/>
                                        </p:tgtEl>
                                        <p:attrNameLst>
                                          <p:attrName>style.visibility</p:attrName>
                                        </p:attrNameLst>
                                      </p:cBhvr>
                                      <p:to>
                                        <p:strVal val="hidden"/>
                                      </p:to>
                                    </p:set>
                                  </p:childTnLst>
                                </p:cTn>
                              </p:par>
                              <p:par>
                                <p:cTn id="9858" presetID="1" presetClass="exit" presetSubtype="0" fill="hold" nodeType="withEffect">
                                  <p:stCondLst>
                                    <p:cond delay="0"/>
                                  </p:stCondLst>
                                  <p:childTnLst>
                                    <p:set>
                                      <p:cBhvr>
                                        <p:cTn id="9859" dur="1" fill="hold">
                                          <p:stCondLst>
                                            <p:cond delay="0"/>
                                          </p:stCondLst>
                                        </p:cTn>
                                        <p:tgtEl>
                                          <p:spTgt spid="1461"/>
                                        </p:tgtEl>
                                        <p:attrNameLst>
                                          <p:attrName>style.visibility</p:attrName>
                                        </p:attrNameLst>
                                      </p:cBhvr>
                                      <p:to>
                                        <p:strVal val="hidden"/>
                                      </p:to>
                                    </p:set>
                                  </p:childTnLst>
                                </p:cTn>
                              </p:par>
                              <p:par>
                                <p:cTn id="9860" presetID="1" presetClass="exit" presetSubtype="0" fill="hold" nodeType="withEffect">
                                  <p:stCondLst>
                                    <p:cond delay="0"/>
                                  </p:stCondLst>
                                  <p:childTnLst>
                                    <p:set>
                                      <p:cBhvr>
                                        <p:cTn id="9861" dur="1" fill="hold">
                                          <p:stCondLst>
                                            <p:cond delay="0"/>
                                          </p:stCondLst>
                                        </p:cTn>
                                        <p:tgtEl>
                                          <p:spTgt spid="1461"/>
                                        </p:tgtEl>
                                        <p:attrNameLst>
                                          <p:attrName>style.visibility</p:attrName>
                                        </p:attrNameLst>
                                      </p:cBhvr>
                                      <p:to>
                                        <p:strVal val="hidden"/>
                                      </p:to>
                                    </p:set>
                                  </p:childTnLst>
                                </p:cTn>
                              </p:par>
                              <p:par>
                                <p:cTn id="9862" presetID="1" presetClass="exit" presetSubtype="0" fill="hold" nodeType="withEffect">
                                  <p:stCondLst>
                                    <p:cond delay="0"/>
                                  </p:stCondLst>
                                  <p:childTnLst>
                                    <p:set>
                                      <p:cBhvr>
                                        <p:cTn id="9863" dur="1" fill="hold">
                                          <p:stCondLst>
                                            <p:cond delay="0"/>
                                          </p:stCondLst>
                                        </p:cTn>
                                        <p:tgtEl>
                                          <p:spTgt spid="1461"/>
                                        </p:tgtEl>
                                        <p:attrNameLst>
                                          <p:attrName>style.visibility</p:attrName>
                                        </p:attrNameLst>
                                      </p:cBhvr>
                                      <p:to>
                                        <p:strVal val="hidden"/>
                                      </p:to>
                                    </p:set>
                                  </p:childTnLst>
                                </p:cTn>
                              </p:par>
                              <p:par>
                                <p:cTn id="9864" presetID="1" presetClass="exit" presetSubtype="0" fill="hold" nodeType="withEffect">
                                  <p:stCondLst>
                                    <p:cond delay="0"/>
                                  </p:stCondLst>
                                  <p:childTnLst>
                                    <p:set>
                                      <p:cBhvr>
                                        <p:cTn id="9865" dur="1" fill="hold">
                                          <p:stCondLst>
                                            <p:cond delay="0"/>
                                          </p:stCondLst>
                                        </p:cTn>
                                        <p:tgtEl>
                                          <p:spTgt spid="1461"/>
                                        </p:tgtEl>
                                        <p:attrNameLst>
                                          <p:attrName>style.visibility</p:attrName>
                                        </p:attrNameLst>
                                      </p:cBhvr>
                                      <p:to>
                                        <p:strVal val="hidden"/>
                                      </p:to>
                                    </p:set>
                                  </p:childTnLst>
                                </p:cTn>
                              </p:par>
                              <p:par>
                                <p:cTn id="9866" presetID="1" presetClass="exit" presetSubtype="0" fill="hold" nodeType="withEffect">
                                  <p:stCondLst>
                                    <p:cond delay="0"/>
                                  </p:stCondLst>
                                  <p:childTnLst>
                                    <p:set>
                                      <p:cBhvr>
                                        <p:cTn id="9867" dur="1" fill="hold">
                                          <p:stCondLst>
                                            <p:cond delay="0"/>
                                          </p:stCondLst>
                                        </p:cTn>
                                        <p:tgtEl>
                                          <p:spTgt spid="1341"/>
                                        </p:tgtEl>
                                        <p:attrNameLst>
                                          <p:attrName>style.visibility</p:attrName>
                                        </p:attrNameLst>
                                      </p:cBhvr>
                                      <p:to>
                                        <p:strVal val="hidden"/>
                                      </p:to>
                                    </p:set>
                                  </p:childTnLst>
                                </p:cTn>
                              </p:par>
                              <p:par>
                                <p:cTn id="9868" presetID="1" presetClass="exit" presetSubtype="0" fill="hold" nodeType="withEffect">
                                  <p:stCondLst>
                                    <p:cond delay="0"/>
                                  </p:stCondLst>
                                  <p:childTnLst>
                                    <p:set>
                                      <p:cBhvr>
                                        <p:cTn id="9869" dur="1" fill="hold">
                                          <p:stCondLst>
                                            <p:cond delay="0"/>
                                          </p:stCondLst>
                                        </p:cTn>
                                        <p:tgtEl>
                                          <p:spTgt spid="1340"/>
                                        </p:tgtEl>
                                        <p:attrNameLst>
                                          <p:attrName>style.visibility</p:attrName>
                                        </p:attrNameLst>
                                      </p:cBhvr>
                                      <p:to>
                                        <p:strVal val="hidden"/>
                                      </p:to>
                                    </p:set>
                                  </p:childTnLst>
                                </p:cTn>
                              </p:par>
                              <p:par>
                                <p:cTn id="9870" presetID="1" presetClass="exit" presetSubtype="0" fill="hold" nodeType="withEffect">
                                  <p:stCondLst>
                                    <p:cond delay="0"/>
                                  </p:stCondLst>
                                  <p:childTnLst>
                                    <p:set>
                                      <p:cBhvr>
                                        <p:cTn id="9871" dur="1" fill="hold">
                                          <p:stCondLst>
                                            <p:cond delay="0"/>
                                          </p:stCondLst>
                                        </p:cTn>
                                        <p:tgtEl>
                                          <p:spTgt spid="1343"/>
                                        </p:tgtEl>
                                        <p:attrNameLst>
                                          <p:attrName>style.visibility</p:attrName>
                                        </p:attrNameLst>
                                      </p:cBhvr>
                                      <p:to>
                                        <p:strVal val="hidden"/>
                                      </p:to>
                                    </p:set>
                                  </p:childTnLst>
                                </p:cTn>
                              </p:par>
                              <p:par>
                                <p:cTn id="9872" presetID="1" presetClass="exit" presetSubtype="0" fill="hold" nodeType="withEffect">
                                  <p:stCondLst>
                                    <p:cond delay="0"/>
                                  </p:stCondLst>
                                  <p:childTnLst>
                                    <p:set>
                                      <p:cBhvr>
                                        <p:cTn id="9873" dur="1" fill="hold">
                                          <p:stCondLst>
                                            <p:cond delay="0"/>
                                          </p:stCondLst>
                                        </p:cTn>
                                        <p:tgtEl>
                                          <p:spTgt spid="1262"/>
                                        </p:tgtEl>
                                        <p:attrNameLst>
                                          <p:attrName>style.visibility</p:attrName>
                                        </p:attrNameLst>
                                      </p:cBhvr>
                                      <p:to>
                                        <p:strVal val="hidden"/>
                                      </p:to>
                                    </p:set>
                                  </p:childTnLst>
                                </p:cTn>
                              </p:par>
                              <p:par>
                                <p:cTn id="9874" presetID="1" presetClass="exit" presetSubtype="0" fill="hold" nodeType="withEffect">
                                  <p:stCondLst>
                                    <p:cond delay="0"/>
                                  </p:stCondLst>
                                  <p:childTnLst>
                                    <p:set>
                                      <p:cBhvr>
                                        <p:cTn id="9875" dur="1" fill="hold">
                                          <p:stCondLst>
                                            <p:cond delay="0"/>
                                          </p:stCondLst>
                                        </p:cTn>
                                        <p:tgtEl>
                                          <p:spTgt spid="1261"/>
                                        </p:tgtEl>
                                        <p:attrNameLst>
                                          <p:attrName>style.visibility</p:attrName>
                                        </p:attrNameLst>
                                      </p:cBhvr>
                                      <p:to>
                                        <p:strVal val="hidden"/>
                                      </p:to>
                                    </p:set>
                                  </p:childTnLst>
                                </p:cTn>
                              </p:par>
                              <p:par>
                                <p:cTn id="9876" presetID="1" presetClass="exit" presetSubtype="0" fill="hold" nodeType="withEffect">
                                  <p:stCondLst>
                                    <p:cond delay="0"/>
                                  </p:stCondLst>
                                  <p:childTnLst>
                                    <p:set>
                                      <p:cBhvr>
                                        <p:cTn id="9877" dur="1" fill="hold">
                                          <p:stCondLst>
                                            <p:cond delay="0"/>
                                          </p:stCondLst>
                                        </p:cTn>
                                        <p:tgtEl>
                                          <p:spTgt spid="1462"/>
                                        </p:tgtEl>
                                        <p:attrNameLst>
                                          <p:attrName>style.visibility</p:attrName>
                                        </p:attrNameLst>
                                      </p:cBhvr>
                                      <p:to>
                                        <p:strVal val="hidden"/>
                                      </p:to>
                                    </p:set>
                                  </p:childTnLst>
                                </p:cTn>
                              </p:par>
                              <p:par>
                                <p:cTn id="9878" presetID="1" presetClass="exit" presetSubtype="0" fill="hold" nodeType="withEffect">
                                  <p:stCondLst>
                                    <p:cond delay="0"/>
                                  </p:stCondLst>
                                  <p:childTnLst>
                                    <p:set>
                                      <p:cBhvr>
                                        <p:cTn id="9879" dur="1" fill="hold">
                                          <p:stCondLst>
                                            <p:cond delay="0"/>
                                          </p:stCondLst>
                                        </p:cTn>
                                        <p:tgtEl>
                                          <p:spTgt spid="1462"/>
                                        </p:tgtEl>
                                        <p:attrNameLst>
                                          <p:attrName>style.visibility</p:attrName>
                                        </p:attrNameLst>
                                      </p:cBhvr>
                                      <p:to>
                                        <p:strVal val="hidden"/>
                                      </p:to>
                                    </p:set>
                                  </p:childTnLst>
                                </p:cTn>
                              </p:par>
                              <p:par>
                                <p:cTn id="9880" presetID="1" presetClass="exit" presetSubtype="0" fill="hold" nodeType="withEffect">
                                  <p:stCondLst>
                                    <p:cond delay="0"/>
                                  </p:stCondLst>
                                  <p:childTnLst>
                                    <p:set>
                                      <p:cBhvr>
                                        <p:cTn id="9881" dur="1" fill="hold">
                                          <p:stCondLst>
                                            <p:cond delay="0"/>
                                          </p:stCondLst>
                                        </p:cTn>
                                        <p:tgtEl>
                                          <p:spTgt spid="1462"/>
                                        </p:tgtEl>
                                        <p:attrNameLst>
                                          <p:attrName>style.visibility</p:attrName>
                                        </p:attrNameLst>
                                      </p:cBhvr>
                                      <p:to>
                                        <p:strVal val="hidden"/>
                                      </p:to>
                                    </p:set>
                                  </p:childTnLst>
                                </p:cTn>
                              </p:par>
                              <p:par>
                                <p:cTn id="9882" presetID="1" presetClass="exit" presetSubtype="0" fill="hold" nodeType="withEffect">
                                  <p:stCondLst>
                                    <p:cond delay="0"/>
                                  </p:stCondLst>
                                  <p:childTnLst>
                                    <p:set>
                                      <p:cBhvr>
                                        <p:cTn id="9883" dur="1" fill="hold">
                                          <p:stCondLst>
                                            <p:cond delay="0"/>
                                          </p:stCondLst>
                                        </p:cTn>
                                        <p:tgtEl>
                                          <p:spTgt spid="1462"/>
                                        </p:tgtEl>
                                        <p:attrNameLst>
                                          <p:attrName>style.visibility</p:attrName>
                                        </p:attrNameLst>
                                      </p:cBhvr>
                                      <p:to>
                                        <p:strVal val="hidden"/>
                                      </p:to>
                                    </p:set>
                                  </p:childTnLst>
                                </p:cTn>
                              </p:par>
                              <p:par>
                                <p:cTn id="9884" presetID="1" presetClass="exit" presetSubtype="0" fill="hold" nodeType="withEffect">
                                  <p:stCondLst>
                                    <p:cond delay="0"/>
                                  </p:stCondLst>
                                  <p:childTnLst>
                                    <p:set>
                                      <p:cBhvr>
                                        <p:cTn id="9885" dur="1" fill="hold">
                                          <p:stCondLst>
                                            <p:cond delay="0"/>
                                          </p:stCondLst>
                                        </p:cTn>
                                        <p:tgtEl>
                                          <p:spTgt spid="1462"/>
                                        </p:tgtEl>
                                        <p:attrNameLst>
                                          <p:attrName>style.visibility</p:attrName>
                                        </p:attrNameLst>
                                      </p:cBhvr>
                                      <p:to>
                                        <p:strVal val="hidden"/>
                                      </p:to>
                                    </p:set>
                                  </p:childTnLst>
                                </p:cTn>
                              </p:par>
                              <p:par>
                                <p:cTn id="9886" presetID="1" presetClass="exit" presetSubtype="0" fill="hold" nodeType="withEffect">
                                  <p:stCondLst>
                                    <p:cond delay="0"/>
                                  </p:stCondLst>
                                  <p:childTnLst>
                                    <p:set>
                                      <p:cBhvr>
                                        <p:cTn id="9887" dur="1" fill="hold">
                                          <p:stCondLst>
                                            <p:cond delay="0"/>
                                          </p:stCondLst>
                                        </p:cTn>
                                        <p:tgtEl>
                                          <p:spTgt spid="1349"/>
                                        </p:tgtEl>
                                        <p:attrNameLst>
                                          <p:attrName>style.visibility</p:attrName>
                                        </p:attrNameLst>
                                      </p:cBhvr>
                                      <p:to>
                                        <p:strVal val="hidden"/>
                                      </p:to>
                                    </p:set>
                                  </p:childTnLst>
                                </p:cTn>
                              </p:par>
                              <p:par>
                                <p:cTn id="9888" presetID="1" presetClass="exit" presetSubtype="0" fill="hold" nodeType="withEffect">
                                  <p:stCondLst>
                                    <p:cond delay="0"/>
                                  </p:stCondLst>
                                  <p:childTnLst>
                                    <p:set>
                                      <p:cBhvr>
                                        <p:cTn id="9889" dur="1" fill="hold">
                                          <p:stCondLst>
                                            <p:cond delay="0"/>
                                          </p:stCondLst>
                                        </p:cTn>
                                        <p:tgtEl>
                                          <p:spTgt spid="1348"/>
                                        </p:tgtEl>
                                        <p:attrNameLst>
                                          <p:attrName>style.visibility</p:attrName>
                                        </p:attrNameLst>
                                      </p:cBhvr>
                                      <p:to>
                                        <p:strVal val="hidden"/>
                                      </p:to>
                                    </p:set>
                                  </p:childTnLst>
                                </p:cTn>
                              </p:par>
                              <p:par>
                                <p:cTn id="9890" presetID="1" presetClass="exit" presetSubtype="0" fill="hold" nodeType="withEffect">
                                  <p:stCondLst>
                                    <p:cond delay="0"/>
                                  </p:stCondLst>
                                  <p:childTnLst>
                                    <p:set>
                                      <p:cBhvr>
                                        <p:cTn id="9891" dur="1" fill="hold">
                                          <p:stCondLst>
                                            <p:cond delay="0"/>
                                          </p:stCondLst>
                                        </p:cTn>
                                        <p:tgtEl>
                                          <p:spTgt spid="1352"/>
                                        </p:tgtEl>
                                        <p:attrNameLst>
                                          <p:attrName>style.visibility</p:attrName>
                                        </p:attrNameLst>
                                      </p:cBhvr>
                                      <p:to>
                                        <p:strVal val="hidden"/>
                                      </p:to>
                                    </p:set>
                                  </p:childTnLst>
                                </p:cTn>
                              </p:par>
                              <p:par>
                                <p:cTn id="9892" presetID="1" presetClass="exit" presetSubtype="0" fill="hold" nodeType="withEffect">
                                  <p:stCondLst>
                                    <p:cond delay="0"/>
                                  </p:stCondLst>
                                  <p:childTnLst>
                                    <p:set>
                                      <p:cBhvr>
                                        <p:cTn id="9893" dur="1" fill="hold">
                                          <p:stCondLst>
                                            <p:cond delay="0"/>
                                          </p:stCondLst>
                                        </p:cTn>
                                        <p:tgtEl>
                                          <p:spTgt spid="1353"/>
                                        </p:tgtEl>
                                        <p:attrNameLst>
                                          <p:attrName>style.visibility</p:attrName>
                                        </p:attrNameLst>
                                      </p:cBhvr>
                                      <p:to>
                                        <p:strVal val="hidden"/>
                                      </p:to>
                                    </p:set>
                                  </p:childTnLst>
                                </p:cTn>
                              </p:par>
                              <p:par>
                                <p:cTn id="9894" presetID="1" presetClass="exit" presetSubtype="0" fill="hold" nodeType="withEffect">
                                  <p:stCondLst>
                                    <p:cond delay="0"/>
                                  </p:stCondLst>
                                  <p:childTnLst>
                                    <p:set>
                                      <p:cBhvr>
                                        <p:cTn id="9895" dur="1" fill="hold">
                                          <p:stCondLst>
                                            <p:cond delay="0"/>
                                          </p:stCondLst>
                                        </p:cTn>
                                        <p:tgtEl>
                                          <p:spTgt spid="1350"/>
                                        </p:tgtEl>
                                        <p:attrNameLst>
                                          <p:attrName>style.visibility</p:attrName>
                                        </p:attrNameLst>
                                      </p:cBhvr>
                                      <p:to>
                                        <p:strVal val="hidden"/>
                                      </p:to>
                                    </p:set>
                                  </p:childTnLst>
                                </p:cTn>
                              </p:par>
                              <p:par>
                                <p:cTn id="9896" presetID="1" presetClass="exit" presetSubtype="0" fill="hold" nodeType="withEffect">
                                  <p:stCondLst>
                                    <p:cond delay="0"/>
                                  </p:stCondLst>
                                  <p:childTnLst>
                                    <p:set>
                                      <p:cBhvr>
                                        <p:cTn id="9897" dur="1" fill="hold">
                                          <p:stCondLst>
                                            <p:cond delay="0"/>
                                          </p:stCondLst>
                                        </p:cTn>
                                        <p:tgtEl>
                                          <p:spTgt spid="1463"/>
                                        </p:tgtEl>
                                        <p:attrNameLst>
                                          <p:attrName>style.visibility</p:attrName>
                                        </p:attrNameLst>
                                      </p:cBhvr>
                                      <p:to>
                                        <p:strVal val="hidden"/>
                                      </p:to>
                                    </p:set>
                                  </p:childTnLst>
                                </p:cTn>
                              </p:par>
                              <p:par>
                                <p:cTn id="9898" presetID="1" presetClass="exit" presetSubtype="0" fill="hold" nodeType="withEffect">
                                  <p:stCondLst>
                                    <p:cond delay="0"/>
                                  </p:stCondLst>
                                  <p:childTnLst>
                                    <p:set>
                                      <p:cBhvr>
                                        <p:cTn id="9899" dur="1" fill="hold">
                                          <p:stCondLst>
                                            <p:cond delay="0"/>
                                          </p:stCondLst>
                                        </p:cTn>
                                        <p:tgtEl>
                                          <p:spTgt spid="1463"/>
                                        </p:tgtEl>
                                        <p:attrNameLst>
                                          <p:attrName>style.visibility</p:attrName>
                                        </p:attrNameLst>
                                      </p:cBhvr>
                                      <p:to>
                                        <p:strVal val="hidden"/>
                                      </p:to>
                                    </p:set>
                                  </p:childTnLst>
                                </p:cTn>
                              </p:par>
                              <p:par>
                                <p:cTn id="9900" presetID="1" presetClass="exit" presetSubtype="0" fill="hold" nodeType="withEffect">
                                  <p:stCondLst>
                                    <p:cond delay="0"/>
                                  </p:stCondLst>
                                  <p:childTnLst>
                                    <p:set>
                                      <p:cBhvr>
                                        <p:cTn id="9901" dur="1" fill="hold">
                                          <p:stCondLst>
                                            <p:cond delay="0"/>
                                          </p:stCondLst>
                                        </p:cTn>
                                        <p:tgtEl>
                                          <p:spTgt spid="1463"/>
                                        </p:tgtEl>
                                        <p:attrNameLst>
                                          <p:attrName>style.visibility</p:attrName>
                                        </p:attrNameLst>
                                      </p:cBhvr>
                                      <p:to>
                                        <p:strVal val="hidden"/>
                                      </p:to>
                                    </p:set>
                                  </p:childTnLst>
                                </p:cTn>
                              </p:par>
                              <p:par>
                                <p:cTn id="9902" presetID="1" presetClass="exit" presetSubtype="0" fill="hold" nodeType="withEffect">
                                  <p:stCondLst>
                                    <p:cond delay="0"/>
                                  </p:stCondLst>
                                  <p:childTnLst>
                                    <p:set>
                                      <p:cBhvr>
                                        <p:cTn id="9903" dur="1" fill="hold">
                                          <p:stCondLst>
                                            <p:cond delay="0"/>
                                          </p:stCondLst>
                                        </p:cTn>
                                        <p:tgtEl>
                                          <p:spTgt spid="1463"/>
                                        </p:tgtEl>
                                        <p:attrNameLst>
                                          <p:attrName>style.visibility</p:attrName>
                                        </p:attrNameLst>
                                      </p:cBhvr>
                                      <p:to>
                                        <p:strVal val="hidden"/>
                                      </p:to>
                                    </p:set>
                                  </p:childTnLst>
                                </p:cTn>
                              </p:par>
                              <p:par>
                                <p:cTn id="9904" presetID="1" presetClass="exit" presetSubtype="0" fill="hold" nodeType="withEffect">
                                  <p:stCondLst>
                                    <p:cond delay="0"/>
                                  </p:stCondLst>
                                  <p:childTnLst>
                                    <p:set>
                                      <p:cBhvr>
                                        <p:cTn id="9905" dur="1" fill="hold">
                                          <p:stCondLst>
                                            <p:cond delay="0"/>
                                          </p:stCondLst>
                                        </p:cTn>
                                        <p:tgtEl>
                                          <p:spTgt spid="1463"/>
                                        </p:tgtEl>
                                        <p:attrNameLst>
                                          <p:attrName>style.visibility</p:attrName>
                                        </p:attrNameLst>
                                      </p:cBhvr>
                                      <p:to>
                                        <p:strVal val="hidden"/>
                                      </p:to>
                                    </p:set>
                                  </p:childTnLst>
                                </p:cTn>
                              </p:par>
                              <p:par>
                                <p:cTn id="9906" presetID="1" presetClass="exit" presetSubtype="0" fill="hold" nodeType="withEffect">
                                  <p:stCondLst>
                                    <p:cond delay="0"/>
                                  </p:stCondLst>
                                  <p:childTnLst>
                                    <p:set>
                                      <p:cBhvr>
                                        <p:cTn id="9907" dur="1" fill="hold">
                                          <p:stCondLst>
                                            <p:cond delay="0"/>
                                          </p:stCondLst>
                                        </p:cTn>
                                        <p:tgtEl>
                                          <p:spTgt spid="1359"/>
                                        </p:tgtEl>
                                        <p:attrNameLst>
                                          <p:attrName>style.visibility</p:attrName>
                                        </p:attrNameLst>
                                      </p:cBhvr>
                                      <p:to>
                                        <p:strVal val="hidden"/>
                                      </p:to>
                                    </p:set>
                                  </p:childTnLst>
                                </p:cTn>
                              </p:par>
                              <p:par>
                                <p:cTn id="9908" presetID="1" presetClass="exit" presetSubtype="0" fill="hold" nodeType="withEffect">
                                  <p:stCondLst>
                                    <p:cond delay="0"/>
                                  </p:stCondLst>
                                  <p:childTnLst>
                                    <p:set>
                                      <p:cBhvr>
                                        <p:cTn id="9909" dur="1" fill="hold">
                                          <p:stCondLst>
                                            <p:cond delay="0"/>
                                          </p:stCondLst>
                                        </p:cTn>
                                        <p:tgtEl>
                                          <p:spTgt spid="1358"/>
                                        </p:tgtEl>
                                        <p:attrNameLst>
                                          <p:attrName>style.visibility</p:attrName>
                                        </p:attrNameLst>
                                      </p:cBhvr>
                                      <p:to>
                                        <p:strVal val="hidden"/>
                                      </p:to>
                                    </p:set>
                                  </p:childTnLst>
                                </p:cTn>
                              </p:par>
                              <p:par>
                                <p:cTn id="9910" presetID="1" presetClass="exit" presetSubtype="0" fill="hold" nodeType="withEffect">
                                  <p:stCondLst>
                                    <p:cond delay="0"/>
                                  </p:stCondLst>
                                  <p:childTnLst>
                                    <p:set>
                                      <p:cBhvr>
                                        <p:cTn id="9911" dur="1" fill="hold">
                                          <p:stCondLst>
                                            <p:cond delay="0"/>
                                          </p:stCondLst>
                                        </p:cTn>
                                        <p:tgtEl>
                                          <p:spTgt spid="1362"/>
                                        </p:tgtEl>
                                        <p:attrNameLst>
                                          <p:attrName>style.visibility</p:attrName>
                                        </p:attrNameLst>
                                      </p:cBhvr>
                                      <p:to>
                                        <p:strVal val="hidden"/>
                                      </p:to>
                                    </p:set>
                                  </p:childTnLst>
                                </p:cTn>
                              </p:par>
                              <p:par>
                                <p:cTn id="9912" presetID="1" presetClass="exit" presetSubtype="0" fill="hold" nodeType="withEffect">
                                  <p:stCondLst>
                                    <p:cond delay="0"/>
                                  </p:stCondLst>
                                  <p:childTnLst>
                                    <p:set>
                                      <p:cBhvr>
                                        <p:cTn id="9913" dur="1" fill="hold">
                                          <p:stCondLst>
                                            <p:cond delay="0"/>
                                          </p:stCondLst>
                                        </p:cTn>
                                        <p:tgtEl>
                                          <p:spTgt spid="1363"/>
                                        </p:tgtEl>
                                        <p:attrNameLst>
                                          <p:attrName>style.visibility</p:attrName>
                                        </p:attrNameLst>
                                      </p:cBhvr>
                                      <p:to>
                                        <p:strVal val="hidden"/>
                                      </p:to>
                                    </p:set>
                                  </p:childTnLst>
                                </p:cTn>
                              </p:par>
                              <p:par>
                                <p:cTn id="9914" presetID="1" presetClass="exit" presetSubtype="0" fill="hold" nodeType="withEffect">
                                  <p:stCondLst>
                                    <p:cond delay="0"/>
                                  </p:stCondLst>
                                  <p:childTnLst>
                                    <p:set>
                                      <p:cBhvr>
                                        <p:cTn id="9915" dur="1" fill="hold">
                                          <p:stCondLst>
                                            <p:cond delay="0"/>
                                          </p:stCondLst>
                                        </p:cTn>
                                        <p:tgtEl>
                                          <p:spTgt spid="1360"/>
                                        </p:tgtEl>
                                        <p:attrNameLst>
                                          <p:attrName>style.visibility</p:attrName>
                                        </p:attrNameLst>
                                      </p:cBhvr>
                                      <p:to>
                                        <p:strVal val="hidden"/>
                                      </p:to>
                                    </p:set>
                                  </p:childTnLst>
                                </p:cTn>
                              </p:par>
                              <p:par>
                                <p:cTn id="9916" presetID="1" presetClass="exit" presetSubtype="0" fill="hold" nodeType="withEffect">
                                  <p:stCondLst>
                                    <p:cond delay="0"/>
                                  </p:stCondLst>
                                  <p:childTnLst>
                                    <p:set>
                                      <p:cBhvr>
                                        <p:cTn id="9917" dur="1" fill="hold">
                                          <p:stCondLst>
                                            <p:cond delay="0"/>
                                          </p:stCondLst>
                                        </p:cTn>
                                        <p:tgtEl>
                                          <p:spTgt spid="1464"/>
                                        </p:tgtEl>
                                        <p:attrNameLst>
                                          <p:attrName>style.visibility</p:attrName>
                                        </p:attrNameLst>
                                      </p:cBhvr>
                                      <p:to>
                                        <p:strVal val="hidden"/>
                                      </p:to>
                                    </p:set>
                                  </p:childTnLst>
                                </p:cTn>
                              </p:par>
                              <p:par>
                                <p:cTn id="9918" presetID="1" presetClass="exit" presetSubtype="0" fill="hold" nodeType="withEffect">
                                  <p:stCondLst>
                                    <p:cond delay="0"/>
                                  </p:stCondLst>
                                  <p:childTnLst>
                                    <p:set>
                                      <p:cBhvr>
                                        <p:cTn id="9919" dur="1" fill="hold">
                                          <p:stCondLst>
                                            <p:cond delay="0"/>
                                          </p:stCondLst>
                                        </p:cTn>
                                        <p:tgtEl>
                                          <p:spTgt spid="1464"/>
                                        </p:tgtEl>
                                        <p:attrNameLst>
                                          <p:attrName>style.visibility</p:attrName>
                                        </p:attrNameLst>
                                      </p:cBhvr>
                                      <p:to>
                                        <p:strVal val="hidden"/>
                                      </p:to>
                                    </p:set>
                                  </p:childTnLst>
                                </p:cTn>
                              </p:par>
                              <p:par>
                                <p:cTn id="9920" presetID="1" presetClass="exit" presetSubtype="0" fill="hold" nodeType="withEffect">
                                  <p:stCondLst>
                                    <p:cond delay="0"/>
                                  </p:stCondLst>
                                  <p:childTnLst>
                                    <p:set>
                                      <p:cBhvr>
                                        <p:cTn id="9921" dur="1" fill="hold">
                                          <p:stCondLst>
                                            <p:cond delay="0"/>
                                          </p:stCondLst>
                                        </p:cTn>
                                        <p:tgtEl>
                                          <p:spTgt spid="1464"/>
                                        </p:tgtEl>
                                        <p:attrNameLst>
                                          <p:attrName>style.visibility</p:attrName>
                                        </p:attrNameLst>
                                      </p:cBhvr>
                                      <p:to>
                                        <p:strVal val="hidden"/>
                                      </p:to>
                                    </p:set>
                                  </p:childTnLst>
                                </p:cTn>
                              </p:par>
                              <p:par>
                                <p:cTn id="9922" presetID="1" presetClass="exit" presetSubtype="0" fill="hold" nodeType="withEffect">
                                  <p:stCondLst>
                                    <p:cond delay="0"/>
                                  </p:stCondLst>
                                  <p:childTnLst>
                                    <p:set>
                                      <p:cBhvr>
                                        <p:cTn id="9923" dur="1" fill="hold">
                                          <p:stCondLst>
                                            <p:cond delay="0"/>
                                          </p:stCondLst>
                                        </p:cTn>
                                        <p:tgtEl>
                                          <p:spTgt spid="1464"/>
                                        </p:tgtEl>
                                        <p:attrNameLst>
                                          <p:attrName>style.visibility</p:attrName>
                                        </p:attrNameLst>
                                      </p:cBhvr>
                                      <p:to>
                                        <p:strVal val="hidden"/>
                                      </p:to>
                                    </p:set>
                                  </p:childTnLst>
                                </p:cTn>
                              </p:par>
                              <p:par>
                                <p:cTn id="9924" presetID="1" presetClass="exit" presetSubtype="0" fill="hold" nodeType="withEffect">
                                  <p:stCondLst>
                                    <p:cond delay="0"/>
                                  </p:stCondLst>
                                  <p:childTnLst>
                                    <p:set>
                                      <p:cBhvr>
                                        <p:cTn id="9925" dur="1" fill="hold">
                                          <p:stCondLst>
                                            <p:cond delay="0"/>
                                          </p:stCondLst>
                                        </p:cTn>
                                        <p:tgtEl>
                                          <p:spTgt spid="1464"/>
                                        </p:tgtEl>
                                        <p:attrNameLst>
                                          <p:attrName>style.visibility</p:attrName>
                                        </p:attrNameLst>
                                      </p:cBhvr>
                                      <p:to>
                                        <p:strVal val="hidden"/>
                                      </p:to>
                                    </p:set>
                                  </p:childTnLst>
                                </p:cTn>
                              </p:par>
                              <p:par>
                                <p:cTn id="9926" presetID="1" presetClass="exit" presetSubtype="0" fill="hold" nodeType="withEffect">
                                  <p:stCondLst>
                                    <p:cond delay="0"/>
                                  </p:stCondLst>
                                  <p:childTnLst>
                                    <p:set>
                                      <p:cBhvr>
                                        <p:cTn id="9927" dur="1" fill="hold">
                                          <p:stCondLst>
                                            <p:cond delay="0"/>
                                          </p:stCondLst>
                                        </p:cTn>
                                        <p:tgtEl>
                                          <p:spTgt spid="1478"/>
                                        </p:tgtEl>
                                        <p:attrNameLst>
                                          <p:attrName>style.visibility</p:attrName>
                                        </p:attrNameLst>
                                      </p:cBhvr>
                                      <p:to>
                                        <p:strVal val="hidden"/>
                                      </p:to>
                                    </p:set>
                                  </p:childTnLst>
                                </p:cTn>
                              </p:par>
                              <p:par>
                                <p:cTn id="9928" presetID="1" presetClass="exit" presetSubtype="0" fill="hold" nodeType="withEffect">
                                  <p:stCondLst>
                                    <p:cond delay="0"/>
                                  </p:stCondLst>
                                  <p:childTnLst>
                                    <p:set>
                                      <p:cBhvr>
                                        <p:cTn id="9929" dur="1" fill="hold">
                                          <p:stCondLst>
                                            <p:cond delay="0"/>
                                          </p:stCondLst>
                                        </p:cTn>
                                        <p:tgtEl>
                                          <p:spTgt spid="1477"/>
                                        </p:tgtEl>
                                        <p:attrNameLst>
                                          <p:attrName>style.visibility</p:attrName>
                                        </p:attrNameLst>
                                      </p:cBhvr>
                                      <p:to>
                                        <p:strVal val="hidden"/>
                                      </p:to>
                                    </p:set>
                                  </p:childTnLst>
                                </p:cTn>
                              </p:par>
                              <p:par>
                                <p:cTn id="9930" presetID="1" presetClass="exit" presetSubtype="0" fill="hold" nodeType="withEffect">
                                  <p:stCondLst>
                                    <p:cond delay="0"/>
                                  </p:stCondLst>
                                  <p:childTnLst>
                                    <p:set>
                                      <p:cBhvr>
                                        <p:cTn id="9931" dur="1" fill="hold">
                                          <p:stCondLst>
                                            <p:cond delay="0"/>
                                          </p:stCondLst>
                                        </p:cTn>
                                        <p:tgtEl>
                                          <p:spTgt spid="1378"/>
                                        </p:tgtEl>
                                        <p:attrNameLst>
                                          <p:attrName>style.visibility</p:attrName>
                                        </p:attrNameLst>
                                      </p:cBhvr>
                                      <p:to>
                                        <p:strVal val="hidden"/>
                                      </p:to>
                                    </p:set>
                                  </p:childTnLst>
                                </p:cTn>
                              </p:par>
                              <p:par>
                                <p:cTn id="9932" presetID="1" presetClass="exit" presetSubtype="0" fill="hold" nodeType="withEffect">
                                  <p:stCondLst>
                                    <p:cond delay="0"/>
                                  </p:stCondLst>
                                  <p:childTnLst>
                                    <p:set>
                                      <p:cBhvr>
                                        <p:cTn id="9933" dur="1" fill="hold">
                                          <p:stCondLst>
                                            <p:cond delay="0"/>
                                          </p:stCondLst>
                                        </p:cTn>
                                        <p:tgtEl>
                                          <p:spTgt spid="1379"/>
                                        </p:tgtEl>
                                        <p:attrNameLst>
                                          <p:attrName>style.visibility</p:attrName>
                                        </p:attrNameLst>
                                      </p:cBhvr>
                                      <p:to>
                                        <p:strVal val="hidden"/>
                                      </p:to>
                                    </p:set>
                                  </p:childTnLst>
                                </p:cTn>
                              </p:par>
                              <p:par>
                                <p:cTn id="9934" presetID="1" presetClass="exit" presetSubtype="0" fill="hold" nodeType="withEffect">
                                  <p:stCondLst>
                                    <p:cond delay="0"/>
                                  </p:stCondLst>
                                  <p:childTnLst>
                                    <p:set>
                                      <p:cBhvr>
                                        <p:cTn id="9935" dur="1" fill="hold">
                                          <p:stCondLst>
                                            <p:cond delay="0"/>
                                          </p:stCondLst>
                                        </p:cTn>
                                        <p:tgtEl>
                                          <p:spTgt spid="1384"/>
                                        </p:tgtEl>
                                        <p:attrNameLst>
                                          <p:attrName>style.visibility</p:attrName>
                                        </p:attrNameLst>
                                      </p:cBhvr>
                                      <p:to>
                                        <p:strVal val="hidden"/>
                                      </p:to>
                                    </p:set>
                                  </p:childTnLst>
                                </p:cTn>
                              </p:par>
                              <p:par>
                                <p:cTn id="9936" presetID="1" presetClass="exit" presetSubtype="0" fill="hold" nodeType="withEffect">
                                  <p:stCondLst>
                                    <p:cond delay="0"/>
                                  </p:stCondLst>
                                  <p:childTnLst>
                                    <p:set>
                                      <p:cBhvr>
                                        <p:cTn id="9937" dur="1" fill="hold">
                                          <p:stCondLst>
                                            <p:cond delay="0"/>
                                          </p:stCondLst>
                                        </p:cTn>
                                        <p:tgtEl>
                                          <p:spTgt spid="1466"/>
                                        </p:tgtEl>
                                        <p:attrNameLst>
                                          <p:attrName>style.visibility</p:attrName>
                                        </p:attrNameLst>
                                      </p:cBhvr>
                                      <p:to>
                                        <p:strVal val="hidden"/>
                                      </p:to>
                                    </p:set>
                                  </p:childTnLst>
                                </p:cTn>
                              </p:par>
                              <p:par>
                                <p:cTn id="9938" presetID="1" presetClass="exit" presetSubtype="0" fill="hold" nodeType="withEffect">
                                  <p:stCondLst>
                                    <p:cond delay="0"/>
                                  </p:stCondLst>
                                  <p:childTnLst>
                                    <p:set>
                                      <p:cBhvr>
                                        <p:cTn id="9939" dur="1" fill="hold">
                                          <p:stCondLst>
                                            <p:cond delay="0"/>
                                          </p:stCondLst>
                                        </p:cTn>
                                        <p:tgtEl>
                                          <p:spTgt spid="1466"/>
                                        </p:tgtEl>
                                        <p:attrNameLst>
                                          <p:attrName>style.visibility</p:attrName>
                                        </p:attrNameLst>
                                      </p:cBhvr>
                                      <p:to>
                                        <p:strVal val="hidden"/>
                                      </p:to>
                                    </p:set>
                                  </p:childTnLst>
                                </p:cTn>
                              </p:par>
                              <p:par>
                                <p:cTn id="9940" presetID="1" presetClass="exit" presetSubtype="0" fill="hold" nodeType="withEffect">
                                  <p:stCondLst>
                                    <p:cond delay="0"/>
                                  </p:stCondLst>
                                  <p:childTnLst>
                                    <p:set>
                                      <p:cBhvr>
                                        <p:cTn id="9941" dur="1" fill="hold">
                                          <p:stCondLst>
                                            <p:cond delay="0"/>
                                          </p:stCondLst>
                                        </p:cTn>
                                        <p:tgtEl>
                                          <p:spTgt spid="1466"/>
                                        </p:tgtEl>
                                        <p:attrNameLst>
                                          <p:attrName>style.visibility</p:attrName>
                                        </p:attrNameLst>
                                      </p:cBhvr>
                                      <p:to>
                                        <p:strVal val="hidden"/>
                                      </p:to>
                                    </p:set>
                                  </p:childTnLst>
                                </p:cTn>
                              </p:par>
                              <p:par>
                                <p:cTn id="9942" presetID="1" presetClass="exit" presetSubtype="0" fill="hold" nodeType="withEffect">
                                  <p:stCondLst>
                                    <p:cond delay="0"/>
                                  </p:stCondLst>
                                  <p:childTnLst>
                                    <p:set>
                                      <p:cBhvr>
                                        <p:cTn id="9943" dur="1" fill="hold">
                                          <p:stCondLst>
                                            <p:cond delay="0"/>
                                          </p:stCondLst>
                                        </p:cTn>
                                        <p:tgtEl>
                                          <p:spTgt spid="1466"/>
                                        </p:tgtEl>
                                        <p:attrNameLst>
                                          <p:attrName>style.visibility</p:attrName>
                                        </p:attrNameLst>
                                      </p:cBhvr>
                                      <p:to>
                                        <p:strVal val="hidden"/>
                                      </p:to>
                                    </p:set>
                                  </p:childTnLst>
                                </p:cTn>
                              </p:par>
                              <p:par>
                                <p:cTn id="9944" presetID="1" presetClass="exit" presetSubtype="0" fill="hold" nodeType="withEffect">
                                  <p:stCondLst>
                                    <p:cond delay="0"/>
                                  </p:stCondLst>
                                  <p:childTnLst>
                                    <p:set>
                                      <p:cBhvr>
                                        <p:cTn id="9945" dur="1" fill="hold">
                                          <p:stCondLst>
                                            <p:cond delay="0"/>
                                          </p:stCondLst>
                                        </p:cTn>
                                        <p:tgtEl>
                                          <p:spTgt spid="1466"/>
                                        </p:tgtEl>
                                        <p:attrNameLst>
                                          <p:attrName>style.visibility</p:attrName>
                                        </p:attrNameLst>
                                      </p:cBhvr>
                                      <p:to>
                                        <p:strVal val="hidden"/>
                                      </p:to>
                                    </p:set>
                                  </p:childTnLst>
                                </p:cTn>
                              </p:par>
                              <p:par>
                                <p:cTn id="9946" presetID="1" presetClass="exit" presetSubtype="0" fill="hold" nodeType="withEffect">
                                  <p:stCondLst>
                                    <p:cond delay="0"/>
                                  </p:stCondLst>
                                  <p:childTnLst>
                                    <p:set>
                                      <p:cBhvr>
                                        <p:cTn id="9947" dur="1" fill="hold">
                                          <p:stCondLst>
                                            <p:cond delay="0"/>
                                          </p:stCondLst>
                                        </p:cTn>
                                        <p:tgtEl>
                                          <p:spTgt spid="1386"/>
                                        </p:tgtEl>
                                        <p:attrNameLst>
                                          <p:attrName>style.visibility</p:attrName>
                                        </p:attrNameLst>
                                      </p:cBhvr>
                                      <p:to>
                                        <p:strVal val="hidden"/>
                                      </p:to>
                                    </p:set>
                                  </p:childTnLst>
                                </p:cTn>
                              </p:par>
                              <p:par>
                                <p:cTn id="9948" presetID="1" presetClass="exit" presetSubtype="0" fill="hold" nodeType="withEffect">
                                  <p:stCondLst>
                                    <p:cond delay="0"/>
                                  </p:stCondLst>
                                  <p:childTnLst>
                                    <p:set>
                                      <p:cBhvr>
                                        <p:cTn id="9949" dur="1" fill="hold">
                                          <p:stCondLst>
                                            <p:cond delay="0"/>
                                          </p:stCondLst>
                                        </p:cTn>
                                        <p:tgtEl>
                                          <p:spTgt spid="1385"/>
                                        </p:tgtEl>
                                        <p:attrNameLst>
                                          <p:attrName>style.visibility</p:attrName>
                                        </p:attrNameLst>
                                      </p:cBhvr>
                                      <p:to>
                                        <p:strVal val="hidden"/>
                                      </p:to>
                                    </p:set>
                                  </p:childTnLst>
                                </p:cTn>
                              </p:par>
                              <p:par>
                                <p:cTn id="9950" presetID="1" presetClass="exit" presetSubtype="0" fill="hold" nodeType="withEffect">
                                  <p:stCondLst>
                                    <p:cond delay="0"/>
                                  </p:stCondLst>
                                  <p:childTnLst>
                                    <p:set>
                                      <p:cBhvr>
                                        <p:cTn id="9951" dur="1" fill="hold">
                                          <p:stCondLst>
                                            <p:cond delay="0"/>
                                          </p:stCondLst>
                                        </p:cTn>
                                        <p:tgtEl>
                                          <p:spTgt spid="1388"/>
                                        </p:tgtEl>
                                        <p:attrNameLst>
                                          <p:attrName>style.visibility</p:attrName>
                                        </p:attrNameLst>
                                      </p:cBhvr>
                                      <p:to>
                                        <p:strVal val="hidden"/>
                                      </p:to>
                                    </p:set>
                                  </p:childTnLst>
                                </p:cTn>
                              </p:par>
                              <p:par>
                                <p:cTn id="9952" presetID="1" presetClass="exit" presetSubtype="0" fill="hold" nodeType="withEffect">
                                  <p:stCondLst>
                                    <p:cond delay="0"/>
                                  </p:stCondLst>
                                  <p:childTnLst>
                                    <p:set>
                                      <p:cBhvr>
                                        <p:cTn id="9953" dur="1" fill="hold">
                                          <p:stCondLst>
                                            <p:cond delay="0"/>
                                          </p:stCondLst>
                                        </p:cTn>
                                        <p:tgtEl>
                                          <p:spTgt spid="1389"/>
                                        </p:tgtEl>
                                        <p:attrNameLst>
                                          <p:attrName>style.visibility</p:attrName>
                                        </p:attrNameLst>
                                      </p:cBhvr>
                                      <p:to>
                                        <p:strVal val="hidden"/>
                                      </p:to>
                                    </p:set>
                                  </p:childTnLst>
                                </p:cTn>
                              </p:par>
                              <p:par>
                                <p:cTn id="9954" presetID="1" presetClass="exit" presetSubtype="0" fill="hold" nodeType="withEffect">
                                  <p:stCondLst>
                                    <p:cond delay="0"/>
                                  </p:stCondLst>
                                  <p:childTnLst>
                                    <p:set>
                                      <p:cBhvr>
                                        <p:cTn id="9955" dur="1" fill="hold">
                                          <p:stCondLst>
                                            <p:cond delay="0"/>
                                          </p:stCondLst>
                                        </p:cTn>
                                        <p:tgtEl>
                                          <p:spTgt spid="1394"/>
                                        </p:tgtEl>
                                        <p:attrNameLst>
                                          <p:attrName>style.visibility</p:attrName>
                                        </p:attrNameLst>
                                      </p:cBhvr>
                                      <p:to>
                                        <p:strVal val="hidden"/>
                                      </p:to>
                                    </p:set>
                                  </p:childTnLst>
                                </p:cTn>
                              </p:par>
                              <p:par>
                                <p:cTn id="9956" presetID="1" presetClass="exit" presetSubtype="0" fill="hold" nodeType="withEffect">
                                  <p:stCondLst>
                                    <p:cond delay="0"/>
                                  </p:stCondLst>
                                  <p:childTnLst>
                                    <p:set>
                                      <p:cBhvr>
                                        <p:cTn id="9957" dur="1" fill="hold">
                                          <p:stCondLst>
                                            <p:cond delay="0"/>
                                          </p:stCondLst>
                                        </p:cTn>
                                        <p:tgtEl>
                                          <p:spTgt spid="1467"/>
                                        </p:tgtEl>
                                        <p:attrNameLst>
                                          <p:attrName>style.visibility</p:attrName>
                                        </p:attrNameLst>
                                      </p:cBhvr>
                                      <p:to>
                                        <p:strVal val="hidden"/>
                                      </p:to>
                                    </p:set>
                                  </p:childTnLst>
                                </p:cTn>
                              </p:par>
                              <p:par>
                                <p:cTn id="9958" presetID="1" presetClass="exit" presetSubtype="0" fill="hold" nodeType="withEffect">
                                  <p:stCondLst>
                                    <p:cond delay="0"/>
                                  </p:stCondLst>
                                  <p:childTnLst>
                                    <p:set>
                                      <p:cBhvr>
                                        <p:cTn id="9959" dur="1" fill="hold">
                                          <p:stCondLst>
                                            <p:cond delay="0"/>
                                          </p:stCondLst>
                                        </p:cTn>
                                        <p:tgtEl>
                                          <p:spTgt spid="1467"/>
                                        </p:tgtEl>
                                        <p:attrNameLst>
                                          <p:attrName>style.visibility</p:attrName>
                                        </p:attrNameLst>
                                      </p:cBhvr>
                                      <p:to>
                                        <p:strVal val="hidden"/>
                                      </p:to>
                                    </p:set>
                                  </p:childTnLst>
                                </p:cTn>
                              </p:par>
                              <p:par>
                                <p:cTn id="9960" presetID="1" presetClass="exit" presetSubtype="0" fill="hold" nodeType="withEffect">
                                  <p:stCondLst>
                                    <p:cond delay="0"/>
                                  </p:stCondLst>
                                  <p:childTnLst>
                                    <p:set>
                                      <p:cBhvr>
                                        <p:cTn id="9961" dur="1" fill="hold">
                                          <p:stCondLst>
                                            <p:cond delay="0"/>
                                          </p:stCondLst>
                                        </p:cTn>
                                        <p:tgtEl>
                                          <p:spTgt spid="1467"/>
                                        </p:tgtEl>
                                        <p:attrNameLst>
                                          <p:attrName>style.visibility</p:attrName>
                                        </p:attrNameLst>
                                      </p:cBhvr>
                                      <p:to>
                                        <p:strVal val="hidden"/>
                                      </p:to>
                                    </p:set>
                                  </p:childTnLst>
                                </p:cTn>
                              </p:par>
                              <p:par>
                                <p:cTn id="9962" presetID="1" presetClass="exit" presetSubtype="0" fill="hold" nodeType="withEffect">
                                  <p:stCondLst>
                                    <p:cond delay="0"/>
                                  </p:stCondLst>
                                  <p:childTnLst>
                                    <p:set>
                                      <p:cBhvr>
                                        <p:cTn id="9963" dur="1" fill="hold">
                                          <p:stCondLst>
                                            <p:cond delay="0"/>
                                          </p:stCondLst>
                                        </p:cTn>
                                        <p:tgtEl>
                                          <p:spTgt spid="1467"/>
                                        </p:tgtEl>
                                        <p:attrNameLst>
                                          <p:attrName>style.visibility</p:attrName>
                                        </p:attrNameLst>
                                      </p:cBhvr>
                                      <p:to>
                                        <p:strVal val="hidden"/>
                                      </p:to>
                                    </p:set>
                                  </p:childTnLst>
                                </p:cTn>
                              </p:par>
                              <p:par>
                                <p:cTn id="9964" presetID="1" presetClass="exit" presetSubtype="0" fill="hold" nodeType="withEffect">
                                  <p:stCondLst>
                                    <p:cond delay="0"/>
                                  </p:stCondLst>
                                  <p:childTnLst>
                                    <p:set>
                                      <p:cBhvr>
                                        <p:cTn id="9965" dur="1" fill="hold">
                                          <p:stCondLst>
                                            <p:cond delay="0"/>
                                          </p:stCondLst>
                                        </p:cTn>
                                        <p:tgtEl>
                                          <p:spTgt spid="1467"/>
                                        </p:tgtEl>
                                        <p:attrNameLst>
                                          <p:attrName>style.visibility</p:attrName>
                                        </p:attrNameLst>
                                      </p:cBhvr>
                                      <p:to>
                                        <p:strVal val="hidden"/>
                                      </p:to>
                                    </p:set>
                                  </p:childTnLst>
                                </p:cTn>
                              </p:par>
                              <p:par>
                                <p:cTn id="9966" presetID="1" presetClass="exit" presetSubtype="0" fill="hold" nodeType="withEffect">
                                  <p:stCondLst>
                                    <p:cond delay="0"/>
                                  </p:stCondLst>
                                  <p:childTnLst>
                                    <p:set>
                                      <p:cBhvr>
                                        <p:cTn id="9967" dur="1" fill="hold">
                                          <p:stCondLst>
                                            <p:cond delay="0"/>
                                          </p:stCondLst>
                                        </p:cTn>
                                        <p:tgtEl>
                                          <p:spTgt spid="1369"/>
                                        </p:tgtEl>
                                        <p:attrNameLst>
                                          <p:attrName>style.visibility</p:attrName>
                                        </p:attrNameLst>
                                      </p:cBhvr>
                                      <p:to>
                                        <p:strVal val="hidden"/>
                                      </p:to>
                                    </p:set>
                                  </p:childTnLst>
                                </p:cTn>
                              </p:par>
                              <p:par>
                                <p:cTn id="9968" presetID="1" presetClass="exit" presetSubtype="0" fill="hold" nodeType="withEffect">
                                  <p:stCondLst>
                                    <p:cond delay="0"/>
                                  </p:stCondLst>
                                  <p:childTnLst>
                                    <p:set>
                                      <p:cBhvr>
                                        <p:cTn id="9969" dur="1" fill="hold">
                                          <p:stCondLst>
                                            <p:cond delay="0"/>
                                          </p:stCondLst>
                                        </p:cTn>
                                        <p:tgtEl>
                                          <p:spTgt spid="1368"/>
                                        </p:tgtEl>
                                        <p:attrNameLst>
                                          <p:attrName>style.visibility</p:attrName>
                                        </p:attrNameLst>
                                      </p:cBhvr>
                                      <p:to>
                                        <p:strVal val="hidden"/>
                                      </p:to>
                                    </p:set>
                                  </p:childTnLst>
                                </p:cTn>
                              </p:par>
                              <p:par>
                                <p:cTn id="9970" presetID="1" presetClass="exit" presetSubtype="0" fill="hold" nodeType="withEffect">
                                  <p:stCondLst>
                                    <p:cond delay="0"/>
                                  </p:stCondLst>
                                  <p:childTnLst>
                                    <p:set>
                                      <p:cBhvr>
                                        <p:cTn id="9971" dur="1" fill="hold">
                                          <p:stCondLst>
                                            <p:cond delay="0"/>
                                          </p:stCondLst>
                                        </p:cTn>
                                        <p:tgtEl>
                                          <p:spTgt spid="1371"/>
                                        </p:tgtEl>
                                        <p:attrNameLst>
                                          <p:attrName>style.visibility</p:attrName>
                                        </p:attrNameLst>
                                      </p:cBhvr>
                                      <p:to>
                                        <p:strVal val="hidden"/>
                                      </p:to>
                                    </p:set>
                                  </p:childTnLst>
                                </p:cTn>
                              </p:par>
                              <p:par>
                                <p:cTn id="9972" presetID="1" presetClass="exit" presetSubtype="0" fill="hold" nodeType="withEffect">
                                  <p:stCondLst>
                                    <p:cond delay="0"/>
                                  </p:stCondLst>
                                  <p:childTnLst>
                                    <p:set>
                                      <p:cBhvr>
                                        <p:cTn id="9973" dur="1" fill="hold">
                                          <p:stCondLst>
                                            <p:cond delay="0"/>
                                          </p:stCondLst>
                                        </p:cTn>
                                        <p:tgtEl>
                                          <p:spTgt spid="1372"/>
                                        </p:tgtEl>
                                        <p:attrNameLst>
                                          <p:attrName>style.visibility</p:attrName>
                                        </p:attrNameLst>
                                      </p:cBhvr>
                                      <p:to>
                                        <p:strVal val="hidden"/>
                                      </p:to>
                                    </p:set>
                                  </p:childTnLst>
                                </p:cTn>
                              </p:par>
                              <p:par>
                                <p:cTn id="9974" presetID="1" presetClass="exit" presetSubtype="0" fill="hold" nodeType="withEffect">
                                  <p:stCondLst>
                                    <p:cond delay="0"/>
                                  </p:stCondLst>
                                  <p:childTnLst>
                                    <p:set>
                                      <p:cBhvr>
                                        <p:cTn id="9975" dur="1" fill="hold">
                                          <p:stCondLst>
                                            <p:cond delay="0"/>
                                          </p:stCondLst>
                                        </p:cTn>
                                        <p:tgtEl>
                                          <p:spTgt spid="1476"/>
                                        </p:tgtEl>
                                        <p:attrNameLst>
                                          <p:attrName>style.visibility</p:attrName>
                                        </p:attrNameLst>
                                      </p:cBhvr>
                                      <p:to>
                                        <p:strVal val="hidden"/>
                                      </p:to>
                                    </p:set>
                                  </p:childTnLst>
                                </p:cTn>
                              </p:par>
                              <p:par>
                                <p:cTn id="9976" presetID="1" presetClass="exit" presetSubtype="0" fill="hold" nodeType="withEffect">
                                  <p:stCondLst>
                                    <p:cond delay="0"/>
                                  </p:stCondLst>
                                  <p:childTnLst>
                                    <p:set>
                                      <p:cBhvr>
                                        <p:cTn id="9977" dur="1" fill="hold">
                                          <p:stCondLst>
                                            <p:cond delay="0"/>
                                          </p:stCondLst>
                                        </p:cTn>
                                        <p:tgtEl>
                                          <p:spTgt spid="1465"/>
                                        </p:tgtEl>
                                        <p:attrNameLst>
                                          <p:attrName>style.visibility</p:attrName>
                                        </p:attrNameLst>
                                      </p:cBhvr>
                                      <p:to>
                                        <p:strVal val="hidden"/>
                                      </p:to>
                                    </p:set>
                                  </p:childTnLst>
                                </p:cTn>
                              </p:par>
                              <p:par>
                                <p:cTn id="9978" presetID="1" presetClass="exit" presetSubtype="0" fill="hold" nodeType="withEffect">
                                  <p:stCondLst>
                                    <p:cond delay="0"/>
                                  </p:stCondLst>
                                  <p:childTnLst>
                                    <p:set>
                                      <p:cBhvr>
                                        <p:cTn id="9979" dur="1" fill="hold">
                                          <p:stCondLst>
                                            <p:cond delay="0"/>
                                          </p:stCondLst>
                                        </p:cTn>
                                        <p:tgtEl>
                                          <p:spTgt spid="1465"/>
                                        </p:tgtEl>
                                        <p:attrNameLst>
                                          <p:attrName>style.visibility</p:attrName>
                                        </p:attrNameLst>
                                      </p:cBhvr>
                                      <p:to>
                                        <p:strVal val="hidden"/>
                                      </p:to>
                                    </p:set>
                                  </p:childTnLst>
                                </p:cTn>
                              </p:par>
                              <p:par>
                                <p:cTn id="9980" presetID="1" presetClass="exit" presetSubtype="0" fill="hold" nodeType="withEffect">
                                  <p:stCondLst>
                                    <p:cond delay="0"/>
                                  </p:stCondLst>
                                  <p:childTnLst>
                                    <p:set>
                                      <p:cBhvr>
                                        <p:cTn id="9981" dur="1" fill="hold">
                                          <p:stCondLst>
                                            <p:cond delay="0"/>
                                          </p:stCondLst>
                                        </p:cTn>
                                        <p:tgtEl>
                                          <p:spTgt spid="1465"/>
                                        </p:tgtEl>
                                        <p:attrNameLst>
                                          <p:attrName>style.visibility</p:attrName>
                                        </p:attrNameLst>
                                      </p:cBhvr>
                                      <p:to>
                                        <p:strVal val="hidden"/>
                                      </p:to>
                                    </p:set>
                                  </p:childTnLst>
                                </p:cTn>
                              </p:par>
                              <p:par>
                                <p:cTn id="9982" presetID="1" presetClass="exit" presetSubtype="0" fill="hold" nodeType="withEffect">
                                  <p:stCondLst>
                                    <p:cond delay="0"/>
                                  </p:stCondLst>
                                  <p:childTnLst>
                                    <p:set>
                                      <p:cBhvr>
                                        <p:cTn id="9983" dur="1" fill="hold">
                                          <p:stCondLst>
                                            <p:cond delay="0"/>
                                          </p:stCondLst>
                                        </p:cTn>
                                        <p:tgtEl>
                                          <p:spTgt spid="1465"/>
                                        </p:tgtEl>
                                        <p:attrNameLst>
                                          <p:attrName>style.visibility</p:attrName>
                                        </p:attrNameLst>
                                      </p:cBhvr>
                                      <p:to>
                                        <p:strVal val="hidden"/>
                                      </p:to>
                                    </p:set>
                                  </p:childTnLst>
                                </p:cTn>
                              </p:par>
                              <p:par>
                                <p:cTn id="9984" presetID="1" presetClass="exit" presetSubtype="0" fill="hold" nodeType="withEffect">
                                  <p:stCondLst>
                                    <p:cond delay="0"/>
                                  </p:stCondLst>
                                  <p:childTnLst>
                                    <p:set>
                                      <p:cBhvr>
                                        <p:cTn id="9985" dur="1" fill="hold">
                                          <p:stCondLst>
                                            <p:cond delay="0"/>
                                          </p:stCondLst>
                                        </p:cTn>
                                        <p:tgtEl>
                                          <p:spTgt spid="1465"/>
                                        </p:tgtEl>
                                        <p:attrNameLst>
                                          <p:attrName>style.visibility</p:attrName>
                                        </p:attrNameLst>
                                      </p:cBhvr>
                                      <p:to>
                                        <p:strVal val="hidden"/>
                                      </p:to>
                                    </p:set>
                                  </p:childTnLst>
                                </p:cTn>
                              </p:par>
                              <p:par>
                                <p:cTn id="9986" presetID="1" presetClass="exit" presetSubtype="0" fill="hold" nodeType="withEffect">
                                  <p:stCondLst>
                                    <p:cond delay="0"/>
                                  </p:stCondLst>
                                  <p:childTnLst>
                                    <p:set>
                                      <p:cBhvr>
                                        <p:cTn id="9987" dur="1" fill="hold">
                                          <p:stCondLst>
                                            <p:cond delay="0"/>
                                          </p:stCondLst>
                                        </p:cTn>
                                        <p:tgtEl>
                                          <p:spTgt spid="1397"/>
                                        </p:tgtEl>
                                        <p:attrNameLst>
                                          <p:attrName>style.visibility</p:attrName>
                                        </p:attrNameLst>
                                      </p:cBhvr>
                                      <p:to>
                                        <p:strVal val="hidden"/>
                                      </p:to>
                                    </p:set>
                                  </p:childTnLst>
                                </p:cTn>
                              </p:par>
                              <p:par>
                                <p:cTn id="9988" presetID="1" presetClass="exit" presetSubtype="0" fill="hold" nodeType="withEffect">
                                  <p:stCondLst>
                                    <p:cond delay="0"/>
                                  </p:stCondLst>
                                  <p:childTnLst>
                                    <p:set>
                                      <p:cBhvr>
                                        <p:cTn id="9989" dur="1" fill="hold">
                                          <p:stCondLst>
                                            <p:cond delay="0"/>
                                          </p:stCondLst>
                                        </p:cTn>
                                        <p:tgtEl>
                                          <p:spTgt spid="1396"/>
                                        </p:tgtEl>
                                        <p:attrNameLst>
                                          <p:attrName>style.visibility</p:attrName>
                                        </p:attrNameLst>
                                      </p:cBhvr>
                                      <p:to>
                                        <p:strVal val="hidden"/>
                                      </p:to>
                                    </p:set>
                                  </p:childTnLst>
                                </p:cTn>
                              </p:par>
                              <p:par>
                                <p:cTn id="9990" presetID="1" presetClass="exit" presetSubtype="0" fill="hold" nodeType="withEffect">
                                  <p:stCondLst>
                                    <p:cond delay="0"/>
                                  </p:stCondLst>
                                  <p:childTnLst>
                                    <p:set>
                                      <p:cBhvr>
                                        <p:cTn id="9991" dur="1" fill="hold">
                                          <p:stCondLst>
                                            <p:cond delay="0"/>
                                          </p:stCondLst>
                                        </p:cTn>
                                        <p:tgtEl>
                                          <p:spTgt spid="1395"/>
                                        </p:tgtEl>
                                        <p:attrNameLst>
                                          <p:attrName>style.visibility</p:attrName>
                                        </p:attrNameLst>
                                      </p:cBhvr>
                                      <p:to>
                                        <p:strVal val="hidden"/>
                                      </p:to>
                                    </p:set>
                                  </p:childTnLst>
                                </p:cTn>
                              </p:par>
                              <p:par>
                                <p:cTn id="9992" presetID="1" presetClass="exit" presetSubtype="0" fill="hold" nodeType="withEffect">
                                  <p:stCondLst>
                                    <p:cond delay="0"/>
                                  </p:stCondLst>
                                  <p:childTnLst>
                                    <p:set>
                                      <p:cBhvr>
                                        <p:cTn id="9993" dur="1" fill="hold">
                                          <p:stCondLst>
                                            <p:cond delay="0"/>
                                          </p:stCondLst>
                                        </p:cTn>
                                        <p:tgtEl>
                                          <p:spTgt spid="1479"/>
                                        </p:tgtEl>
                                        <p:attrNameLst>
                                          <p:attrName>style.visibility</p:attrName>
                                        </p:attrNameLst>
                                      </p:cBhvr>
                                      <p:to>
                                        <p:strVal val="hidden"/>
                                      </p:to>
                                    </p:set>
                                  </p:childTnLst>
                                </p:cTn>
                              </p:par>
                              <p:par>
                                <p:cTn id="9994" presetID="1" presetClass="exit" presetSubtype="0" fill="hold" nodeType="withEffect">
                                  <p:stCondLst>
                                    <p:cond delay="0"/>
                                  </p:stCondLst>
                                  <p:childTnLst>
                                    <p:set>
                                      <p:cBhvr>
                                        <p:cTn id="9995" dur="1" fill="hold">
                                          <p:stCondLst>
                                            <p:cond delay="0"/>
                                          </p:stCondLst>
                                        </p:cTn>
                                        <p:tgtEl>
                                          <p:spTgt spid="1403"/>
                                        </p:tgtEl>
                                        <p:attrNameLst>
                                          <p:attrName>style.visibility</p:attrName>
                                        </p:attrNameLst>
                                      </p:cBhvr>
                                      <p:to>
                                        <p:strVal val="hidden"/>
                                      </p:to>
                                    </p:set>
                                  </p:childTnLst>
                                </p:cTn>
                              </p:par>
                              <p:par>
                                <p:cTn id="9996" presetID="1" presetClass="exit" presetSubtype="0" fill="hold" nodeType="withEffect">
                                  <p:stCondLst>
                                    <p:cond delay="0"/>
                                  </p:stCondLst>
                                  <p:childTnLst>
                                    <p:set>
                                      <p:cBhvr>
                                        <p:cTn id="9997" dur="1" fill="hold">
                                          <p:stCondLst>
                                            <p:cond delay="0"/>
                                          </p:stCondLst>
                                        </p:cTn>
                                        <p:tgtEl>
                                          <p:spTgt spid="1468"/>
                                        </p:tgtEl>
                                        <p:attrNameLst>
                                          <p:attrName>style.visibility</p:attrName>
                                        </p:attrNameLst>
                                      </p:cBhvr>
                                      <p:to>
                                        <p:strVal val="hidden"/>
                                      </p:to>
                                    </p:set>
                                  </p:childTnLst>
                                </p:cTn>
                              </p:par>
                              <p:par>
                                <p:cTn id="9998" presetID="1" presetClass="exit" presetSubtype="0" fill="hold" nodeType="withEffect">
                                  <p:stCondLst>
                                    <p:cond delay="0"/>
                                  </p:stCondLst>
                                  <p:childTnLst>
                                    <p:set>
                                      <p:cBhvr>
                                        <p:cTn id="9999" dur="1" fill="hold">
                                          <p:stCondLst>
                                            <p:cond delay="0"/>
                                          </p:stCondLst>
                                        </p:cTn>
                                        <p:tgtEl>
                                          <p:spTgt spid="1468"/>
                                        </p:tgtEl>
                                        <p:attrNameLst>
                                          <p:attrName>style.visibility</p:attrName>
                                        </p:attrNameLst>
                                      </p:cBhvr>
                                      <p:to>
                                        <p:strVal val="hidden"/>
                                      </p:to>
                                    </p:set>
                                  </p:childTnLst>
                                </p:cTn>
                              </p:par>
                              <p:par>
                                <p:cTn id="10000" presetID="1" presetClass="exit" presetSubtype="0" fill="hold" nodeType="withEffect">
                                  <p:stCondLst>
                                    <p:cond delay="0"/>
                                  </p:stCondLst>
                                  <p:childTnLst>
                                    <p:set>
                                      <p:cBhvr>
                                        <p:cTn id="10001" dur="1" fill="hold">
                                          <p:stCondLst>
                                            <p:cond delay="0"/>
                                          </p:stCondLst>
                                        </p:cTn>
                                        <p:tgtEl>
                                          <p:spTgt spid="1468"/>
                                        </p:tgtEl>
                                        <p:attrNameLst>
                                          <p:attrName>style.visibility</p:attrName>
                                        </p:attrNameLst>
                                      </p:cBhvr>
                                      <p:to>
                                        <p:strVal val="hidden"/>
                                      </p:to>
                                    </p:set>
                                  </p:childTnLst>
                                </p:cTn>
                              </p:par>
                              <p:par>
                                <p:cTn id="10002" presetID="1" presetClass="exit" presetSubtype="0" fill="hold" nodeType="withEffect">
                                  <p:stCondLst>
                                    <p:cond delay="0"/>
                                  </p:stCondLst>
                                  <p:childTnLst>
                                    <p:set>
                                      <p:cBhvr>
                                        <p:cTn id="10003" dur="1" fill="hold">
                                          <p:stCondLst>
                                            <p:cond delay="0"/>
                                          </p:stCondLst>
                                        </p:cTn>
                                        <p:tgtEl>
                                          <p:spTgt spid="1468"/>
                                        </p:tgtEl>
                                        <p:attrNameLst>
                                          <p:attrName>style.visibility</p:attrName>
                                        </p:attrNameLst>
                                      </p:cBhvr>
                                      <p:to>
                                        <p:strVal val="hidden"/>
                                      </p:to>
                                    </p:set>
                                  </p:childTnLst>
                                </p:cTn>
                              </p:par>
                              <p:par>
                                <p:cTn id="10004" presetID="1" presetClass="exit" presetSubtype="0" fill="hold" nodeType="withEffect">
                                  <p:stCondLst>
                                    <p:cond delay="0"/>
                                  </p:stCondLst>
                                  <p:childTnLst>
                                    <p:set>
                                      <p:cBhvr>
                                        <p:cTn id="10005" dur="1" fill="hold">
                                          <p:stCondLst>
                                            <p:cond delay="0"/>
                                          </p:stCondLst>
                                        </p:cTn>
                                        <p:tgtEl>
                                          <p:spTgt spid="1468"/>
                                        </p:tgtEl>
                                        <p:attrNameLst>
                                          <p:attrName>style.visibility</p:attrName>
                                        </p:attrNameLst>
                                      </p:cBhvr>
                                      <p:to>
                                        <p:strVal val="hidden"/>
                                      </p:to>
                                    </p:set>
                                  </p:childTnLst>
                                </p:cTn>
                              </p:par>
                              <p:par>
                                <p:cTn id="10006" presetID="1" presetClass="exit" presetSubtype="0" fill="hold" nodeType="withEffect">
                                  <p:stCondLst>
                                    <p:cond delay="0"/>
                                  </p:stCondLst>
                                  <p:childTnLst>
                                    <p:set>
                                      <p:cBhvr>
                                        <p:cTn id="10007" dur="1" fill="hold">
                                          <p:stCondLst>
                                            <p:cond delay="0"/>
                                          </p:stCondLst>
                                        </p:cTn>
                                        <p:tgtEl>
                                          <p:spTgt spid="1406"/>
                                        </p:tgtEl>
                                        <p:attrNameLst>
                                          <p:attrName>style.visibility</p:attrName>
                                        </p:attrNameLst>
                                      </p:cBhvr>
                                      <p:to>
                                        <p:strVal val="hidden"/>
                                      </p:to>
                                    </p:set>
                                  </p:childTnLst>
                                </p:cTn>
                              </p:par>
                              <p:par>
                                <p:cTn id="10008" presetID="1" presetClass="exit" presetSubtype="0" fill="hold" nodeType="withEffect">
                                  <p:stCondLst>
                                    <p:cond delay="0"/>
                                  </p:stCondLst>
                                  <p:childTnLst>
                                    <p:set>
                                      <p:cBhvr>
                                        <p:cTn id="10009" dur="1" fill="hold">
                                          <p:stCondLst>
                                            <p:cond delay="0"/>
                                          </p:stCondLst>
                                        </p:cTn>
                                        <p:tgtEl>
                                          <p:spTgt spid="1405"/>
                                        </p:tgtEl>
                                        <p:attrNameLst>
                                          <p:attrName>style.visibility</p:attrName>
                                        </p:attrNameLst>
                                      </p:cBhvr>
                                      <p:to>
                                        <p:strVal val="hidden"/>
                                      </p:to>
                                    </p:set>
                                  </p:childTnLst>
                                </p:cTn>
                              </p:par>
                              <p:par>
                                <p:cTn id="10010" presetID="1" presetClass="exit" presetSubtype="0" fill="hold" nodeType="withEffect">
                                  <p:stCondLst>
                                    <p:cond delay="0"/>
                                  </p:stCondLst>
                                  <p:childTnLst>
                                    <p:set>
                                      <p:cBhvr>
                                        <p:cTn id="10011" dur="1" fill="hold">
                                          <p:stCondLst>
                                            <p:cond delay="0"/>
                                          </p:stCondLst>
                                        </p:cTn>
                                        <p:tgtEl>
                                          <p:spTgt spid="1404"/>
                                        </p:tgtEl>
                                        <p:attrNameLst>
                                          <p:attrName>style.visibility</p:attrName>
                                        </p:attrNameLst>
                                      </p:cBhvr>
                                      <p:to>
                                        <p:strVal val="hidden"/>
                                      </p:to>
                                    </p:set>
                                  </p:childTnLst>
                                </p:cTn>
                              </p:par>
                              <p:par>
                                <p:cTn id="10012" presetID="1" presetClass="exit" presetSubtype="0" fill="hold" nodeType="withEffect">
                                  <p:stCondLst>
                                    <p:cond delay="0"/>
                                  </p:stCondLst>
                                  <p:childTnLst>
                                    <p:set>
                                      <p:cBhvr>
                                        <p:cTn id="10013" dur="1" fill="hold">
                                          <p:stCondLst>
                                            <p:cond delay="0"/>
                                          </p:stCondLst>
                                        </p:cTn>
                                        <p:tgtEl>
                                          <p:spTgt spid="1408"/>
                                        </p:tgtEl>
                                        <p:attrNameLst>
                                          <p:attrName>style.visibility</p:attrName>
                                        </p:attrNameLst>
                                      </p:cBhvr>
                                      <p:to>
                                        <p:strVal val="hidden"/>
                                      </p:to>
                                    </p:set>
                                  </p:childTnLst>
                                </p:cTn>
                              </p:par>
                              <p:par>
                                <p:cTn id="10014" presetID="1" presetClass="exit" presetSubtype="0" fill="hold" nodeType="withEffect">
                                  <p:stCondLst>
                                    <p:cond delay="0"/>
                                  </p:stCondLst>
                                  <p:childTnLst>
                                    <p:set>
                                      <p:cBhvr>
                                        <p:cTn id="10015" dur="1" fill="hold">
                                          <p:stCondLst>
                                            <p:cond delay="0"/>
                                          </p:stCondLst>
                                        </p:cTn>
                                        <p:tgtEl>
                                          <p:spTgt spid="1413"/>
                                        </p:tgtEl>
                                        <p:attrNameLst>
                                          <p:attrName>style.visibility</p:attrName>
                                        </p:attrNameLst>
                                      </p:cBhvr>
                                      <p:to>
                                        <p:strVal val="hidden"/>
                                      </p:to>
                                    </p:set>
                                  </p:childTnLst>
                                </p:cTn>
                              </p:par>
                              <p:par>
                                <p:cTn id="10016" presetID="1" presetClass="exit" presetSubtype="0" fill="hold" nodeType="withEffect">
                                  <p:stCondLst>
                                    <p:cond delay="0"/>
                                  </p:stCondLst>
                                  <p:childTnLst>
                                    <p:set>
                                      <p:cBhvr>
                                        <p:cTn id="10017" dur="1" fill="hold">
                                          <p:stCondLst>
                                            <p:cond delay="0"/>
                                          </p:stCondLst>
                                        </p:cTn>
                                        <p:tgtEl>
                                          <p:spTgt spid="1469"/>
                                        </p:tgtEl>
                                        <p:attrNameLst>
                                          <p:attrName>style.visibility</p:attrName>
                                        </p:attrNameLst>
                                      </p:cBhvr>
                                      <p:to>
                                        <p:strVal val="hidden"/>
                                      </p:to>
                                    </p:set>
                                  </p:childTnLst>
                                </p:cTn>
                              </p:par>
                              <p:par>
                                <p:cTn id="10018" presetID="1" presetClass="exit" presetSubtype="0" fill="hold" nodeType="withEffect">
                                  <p:stCondLst>
                                    <p:cond delay="0"/>
                                  </p:stCondLst>
                                  <p:childTnLst>
                                    <p:set>
                                      <p:cBhvr>
                                        <p:cTn id="10019" dur="1" fill="hold">
                                          <p:stCondLst>
                                            <p:cond delay="0"/>
                                          </p:stCondLst>
                                        </p:cTn>
                                        <p:tgtEl>
                                          <p:spTgt spid="1469"/>
                                        </p:tgtEl>
                                        <p:attrNameLst>
                                          <p:attrName>style.visibility</p:attrName>
                                        </p:attrNameLst>
                                      </p:cBhvr>
                                      <p:to>
                                        <p:strVal val="hidden"/>
                                      </p:to>
                                    </p:set>
                                  </p:childTnLst>
                                </p:cTn>
                              </p:par>
                              <p:par>
                                <p:cTn id="10020" presetID="1" presetClass="exit" presetSubtype="0" fill="hold" nodeType="withEffect">
                                  <p:stCondLst>
                                    <p:cond delay="0"/>
                                  </p:stCondLst>
                                  <p:childTnLst>
                                    <p:set>
                                      <p:cBhvr>
                                        <p:cTn id="10021" dur="1" fill="hold">
                                          <p:stCondLst>
                                            <p:cond delay="0"/>
                                          </p:stCondLst>
                                        </p:cTn>
                                        <p:tgtEl>
                                          <p:spTgt spid="1469"/>
                                        </p:tgtEl>
                                        <p:attrNameLst>
                                          <p:attrName>style.visibility</p:attrName>
                                        </p:attrNameLst>
                                      </p:cBhvr>
                                      <p:to>
                                        <p:strVal val="hidden"/>
                                      </p:to>
                                    </p:set>
                                  </p:childTnLst>
                                </p:cTn>
                              </p:par>
                              <p:par>
                                <p:cTn id="10022" presetID="1" presetClass="exit" presetSubtype="0" fill="hold" nodeType="withEffect">
                                  <p:stCondLst>
                                    <p:cond delay="0"/>
                                  </p:stCondLst>
                                  <p:childTnLst>
                                    <p:set>
                                      <p:cBhvr>
                                        <p:cTn id="10023" dur="1" fill="hold">
                                          <p:stCondLst>
                                            <p:cond delay="0"/>
                                          </p:stCondLst>
                                        </p:cTn>
                                        <p:tgtEl>
                                          <p:spTgt spid="1469"/>
                                        </p:tgtEl>
                                        <p:attrNameLst>
                                          <p:attrName>style.visibility</p:attrName>
                                        </p:attrNameLst>
                                      </p:cBhvr>
                                      <p:to>
                                        <p:strVal val="hidden"/>
                                      </p:to>
                                    </p:set>
                                  </p:childTnLst>
                                </p:cTn>
                              </p:par>
                              <p:par>
                                <p:cTn id="10024" presetID="1" presetClass="exit" presetSubtype="0" fill="hold" nodeType="withEffect">
                                  <p:stCondLst>
                                    <p:cond delay="0"/>
                                  </p:stCondLst>
                                  <p:childTnLst>
                                    <p:set>
                                      <p:cBhvr>
                                        <p:cTn id="10025" dur="1" fill="hold">
                                          <p:stCondLst>
                                            <p:cond delay="0"/>
                                          </p:stCondLst>
                                        </p:cTn>
                                        <p:tgtEl>
                                          <p:spTgt spid="1469"/>
                                        </p:tgtEl>
                                        <p:attrNameLst>
                                          <p:attrName>style.visibility</p:attrName>
                                        </p:attrNameLst>
                                      </p:cBhvr>
                                      <p:to>
                                        <p:strVal val="hidden"/>
                                      </p:to>
                                    </p:set>
                                  </p:childTnLst>
                                </p:cTn>
                              </p:par>
                              <p:par>
                                <p:cTn id="10026" presetID="1" presetClass="exit" presetSubtype="0" fill="hold" nodeType="withEffect">
                                  <p:stCondLst>
                                    <p:cond delay="0"/>
                                  </p:stCondLst>
                                  <p:childTnLst>
                                    <p:set>
                                      <p:cBhvr>
                                        <p:cTn id="10027" dur="1" fill="hold">
                                          <p:stCondLst>
                                            <p:cond delay="0"/>
                                          </p:stCondLst>
                                        </p:cTn>
                                        <p:tgtEl>
                                          <p:spTgt spid="1415"/>
                                        </p:tgtEl>
                                        <p:attrNameLst>
                                          <p:attrName>style.visibility</p:attrName>
                                        </p:attrNameLst>
                                      </p:cBhvr>
                                      <p:to>
                                        <p:strVal val="hidden"/>
                                      </p:to>
                                    </p:set>
                                  </p:childTnLst>
                                </p:cTn>
                              </p:par>
                              <p:par>
                                <p:cTn id="10028" presetID="1" presetClass="exit" presetSubtype="0" fill="hold" nodeType="withEffect">
                                  <p:stCondLst>
                                    <p:cond delay="0"/>
                                  </p:stCondLst>
                                  <p:childTnLst>
                                    <p:set>
                                      <p:cBhvr>
                                        <p:cTn id="10029" dur="1" fill="hold">
                                          <p:stCondLst>
                                            <p:cond delay="0"/>
                                          </p:stCondLst>
                                        </p:cTn>
                                        <p:tgtEl>
                                          <p:spTgt spid="1414"/>
                                        </p:tgtEl>
                                        <p:attrNameLst>
                                          <p:attrName>style.visibility</p:attrName>
                                        </p:attrNameLst>
                                      </p:cBhvr>
                                      <p:to>
                                        <p:strVal val="hidden"/>
                                      </p:to>
                                    </p:set>
                                  </p:childTnLst>
                                </p:cTn>
                              </p:par>
                              <p:par>
                                <p:cTn id="10030" presetID="1" presetClass="exit" presetSubtype="0" fill="hold" nodeType="withEffect">
                                  <p:stCondLst>
                                    <p:cond delay="0"/>
                                  </p:stCondLst>
                                  <p:childTnLst>
                                    <p:set>
                                      <p:cBhvr>
                                        <p:cTn id="10031" dur="1" fill="hold">
                                          <p:stCondLst>
                                            <p:cond delay="0"/>
                                          </p:stCondLst>
                                        </p:cTn>
                                        <p:tgtEl>
                                          <p:spTgt spid="1263"/>
                                        </p:tgtEl>
                                        <p:attrNameLst>
                                          <p:attrName>style.visibility</p:attrName>
                                        </p:attrNameLst>
                                      </p:cBhvr>
                                      <p:to>
                                        <p:strVal val="hidden"/>
                                      </p:to>
                                    </p:set>
                                  </p:childTnLst>
                                </p:cTn>
                              </p:par>
                              <p:par>
                                <p:cTn id="10032" presetID="1" presetClass="exit" presetSubtype="0" fill="hold" nodeType="withEffect">
                                  <p:stCondLst>
                                    <p:cond delay="0"/>
                                  </p:stCondLst>
                                  <p:childTnLst>
                                    <p:set>
                                      <p:cBhvr>
                                        <p:cTn id="10033" dur="1" fill="hold">
                                          <p:stCondLst>
                                            <p:cond delay="0"/>
                                          </p:stCondLst>
                                        </p:cTn>
                                        <p:tgtEl>
                                          <p:spTgt spid="1417"/>
                                        </p:tgtEl>
                                        <p:attrNameLst>
                                          <p:attrName>style.visibility</p:attrName>
                                        </p:attrNameLst>
                                      </p:cBhvr>
                                      <p:to>
                                        <p:strVal val="hidden"/>
                                      </p:to>
                                    </p:set>
                                  </p:childTnLst>
                                </p:cTn>
                              </p:par>
                              <p:par>
                                <p:cTn id="10034" presetID="1" presetClass="exit" presetSubtype="0" fill="hold" nodeType="withEffect">
                                  <p:stCondLst>
                                    <p:cond delay="0"/>
                                  </p:stCondLst>
                                  <p:childTnLst>
                                    <p:set>
                                      <p:cBhvr>
                                        <p:cTn id="10035" dur="1" fill="hold">
                                          <p:stCondLst>
                                            <p:cond delay="0"/>
                                          </p:stCondLst>
                                        </p:cTn>
                                        <p:tgtEl>
                                          <p:spTgt spid="1422"/>
                                        </p:tgtEl>
                                        <p:attrNameLst>
                                          <p:attrName>style.visibility</p:attrName>
                                        </p:attrNameLst>
                                      </p:cBhvr>
                                      <p:to>
                                        <p:strVal val="hidden"/>
                                      </p:to>
                                    </p:set>
                                  </p:childTnLst>
                                </p:cTn>
                              </p:par>
                              <p:par>
                                <p:cTn id="10036" presetID="1" presetClass="exit" presetSubtype="0" fill="hold" nodeType="withEffect">
                                  <p:stCondLst>
                                    <p:cond delay="0"/>
                                  </p:stCondLst>
                                  <p:childTnLst>
                                    <p:set>
                                      <p:cBhvr>
                                        <p:cTn id="10037" dur="1" fill="hold">
                                          <p:stCondLst>
                                            <p:cond delay="0"/>
                                          </p:stCondLst>
                                        </p:cTn>
                                        <p:tgtEl>
                                          <p:spTgt spid="1470"/>
                                        </p:tgtEl>
                                        <p:attrNameLst>
                                          <p:attrName>style.visibility</p:attrName>
                                        </p:attrNameLst>
                                      </p:cBhvr>
                                      <p:to>
                                        <p:strVal val="hidden"/>
                                      </p:to>
                                    </p:set>
                                  </p:childTnLst>
                                </p:cTn>
                              </p:par>
                              <p:par>
                                <p:cTn id="10038" presetID="1" presetClass="exit" presetSubtype="0" fill="hold" nodeType="withEffect">
                                  <p:stCondLst>
                                    <p:cond delay="0"/>
                                  </p:stCondLst>
                                  <p:childTnLst>
                                    <p:set>
                                      <p:cBhvr>
                                        <p:cTn id="10039" dur="1" fill="hold">
                                          <p:stCondLst>
                                            <p:cond delay="0"/>
                                          </p:stCondLst>
                                        </p:cTn>
                                        <p:tgtEl>
                                          <p:spTgt spid="1470"/>
                                        </p:tgtEl>
                                        <p:attrNameLst>
                                          <p:attrName>style.visibility</p:attrName>
                                        </p:attrNameLst>
                                      </p:cBhvr>
                                      <p:to>
                                        <p:strVal val="hidden"/>
                                      </p:to>
                                    </p:set>
                                  </p:childTnLst>
                                </p:cTn>
                              </p:par>
                              <p:par>
                                <p:cTn id="10040" presetID="1" presetClass="exit" presetSubtype="0" fill="hold" nodeType="withEffect">
                                  <p:stCondLst>
                                    <p:cond delay="0"/>
                                  </p:stCondLst>
                                  <p:childTnLst>
                                    <p:set>
                                      <p:cBhvr>
                                        <p:cTn id="10041" dur="1" fill="hold">
                                          <p:stCondLst>
                                            <p:cond delay="0"/>
                                          </p:stCondLst>
                                        </p:cTn>
                                        <p:tgtEl>
                                          <p:spTgt spid="1470"/>
                                        </p:tgtEl>
                                        <p:attrNameLst>
                                          <p:attrName>style.visibility</p:attrName>
                                        </p:attrNameLst>
                                      </p:cBhvr>
                                      <p:to>
                                        <p:strVal val="hidden"/>
                                      </p:to>
                                    </p:set>
                                  </p:childTnLst>
                                </p:cTn>
                              </p:par>
                              <p:par>
                                <p:cTn id="10042" presetID="1" presetClass="exit" presetSubtype="0" fill="hold" nodeType="withEffect">
                                  <p:stCondLst>
                                    <p:cond delay="0"/>
                                  </p:stCondLst>
                                  <p:childTnLst>
                                    <p:set>
                                      <p:cBhvr>
                                        <p:cTn id="10043" dur="1" fill="hold">
                                          <p:stCondLst>
                                            <p:cond delay="0"/>
                                          </p:stCondLst>
                                        </p:cTn>
                                        <p:tgtEl>
                                          <p:spTgt spid="1470"/>
                                        </p:tgtEl>
                                        <p:attrNameLst>
                                          <p:attrName>style.visibility</p:attrName>
                                        </p:attrNameLst>
                                      </p:cBhvr>
                                      <p:to>
                                        <p:strVal val="hidden"/>
                                      </p:to>
                                    </p:set>
                                  </p:childTnLst>
                                </p:cTn>
                              </p:par>
                              <p:par>
                                <p:cTn id="10044" presetID="1" presetClass="exit" presetSubtype="0" fill="hold" nodeType="withEffect">
                                  <p:stCondLst>
                                    <p:cond delay="0"/>
                                  </p:stCondLst>
                                  <p:childTnLst>
                                    <p:set>
                                      <p:cBhvr>
                                        <p:cTn id="10045" dur="1" fill="hold">
                                          <p:stCondLst>
                                            <p:cond delay="0"/>
                                          </p:stCondLst>
                                        </p:cTn>
                                        <p:tgtEl>
                                          <p:spTgt spid="1470"/>
                                        </p:tgtEl>
                                        <p:attrNameLst>
                                          <p:attrName>style.visibility</p:attrName>
                                        </p:attrNameLst>
                                      </p:cBhvr>
                                      <p:to>
                                        <p:strVal val="hidden"/>
                                      </p:to>
                                    </p:set>
                                  </p:childTnLst>
                                </p:cTn>
                              </p:par>
                              <p:par>
                                <p:cTn id="10046" presetID="1" presetClass="exit" presetSubtype="0" fill="hold" nodeType="withEffect">
                                  <p:stCondLst>
                                    <p:cond delay="0"/>
                                  </p:stCondLst>
                                  <p:childTnLst>
                                    <p:set>
                                      <p:cBhvr>
                                        <p:cTn id="10047" dur="1" fill="hold">
                                          <p:stCondLst>
                                            <p:cond delay="0"/>
                                          </p:stCondLst>
                                        </p:cTn>
                                        <p:tgtEl>
                                          <p:spTgt spid="1425"/>
                                        </p:tgtEl>
                                        <p:attrNameLst>
                                          <p:attrName>style.visibility</p:attrName>
                                        </p:attrNameLst>
                                      </p:cBhvr>
                                      <p:to>
                                        <p:strVal val="hidden"/>
                                      </p:to>
                                    </p:set>
                                  </p:childTnLst>
                                </p:cTn>
                              </p:par>
                              <p:par>
                                <p:cTn id="10048" presetID="1" presetClass="exit" presetSubtype="0" fill="hold" nodeType="withEffect">
                                  <p:stCondLst>
                                    <p:cond delay="0"/>
                                  </p:stCondLst>
                                  <p:childTnLst>
                                    <p:set>
                                      <p:cBhvr>
                                        <p:cTn id="10049" dur="1" fill="hold">
                                          <p:stCondLst>
                                            <p:cond delay="0"/>
                                          </p:stCondLst>
                                        </p:cTn>
                                        <p:tgtEl>
                                          <p:spTgt spid="1424"/>
                                        </p:tgtEl>
                                        <p:attrNameLst>
                                          <p:attrName>style.visibility</p:attrName>
                                        </p:attrNameLst>
                                      </p:cBhvr>
                                      <p:to>
                                        <p:strVal val="hidden"/>
                                      </p:to>
                                    </p:set>
                                  </p:childTnLst>
                                </p:cTn>
                              </p:par>
                              <p:par>
                                <p:cTn id="10050" presetID="1" presetClass="exit" presetSubtype="0" fill="hold" nodeType="withEffect">
                                  <p:stCondLst>
                                    <p:cond delay="0"/>
                                  </p:stCondLst>
                                  <p:childTnLst>
                                    <p:set>
                                      <p:cBhvr>
                                        <p:cTn id="10051" dur="1" fill="hold">
                                          <p:stCondLst>
                                            <p:cond delay="0"/>
                                          </p:stCondLst>
                                        </p:cTn>
                                        <p:tgtEl>
                                          <p:spTgt spid="1423"/>
                                        </p:tgtEl>
                                        <p:attrNameLst>
                                          <p:attrName>style.visibility</p:attrName>
                                        </p:attrNameLst>
                                      </p:cBhvr>
                                      <p:to>
                                        <p:strVal val="hidden"/>
                                      </p:to>
                                    </p:set>
                                  </p:childTnLst>
                                </p:cTn>
                              </p:par>
                              <p:par>
                                <p:cTn id="10052" presetID="1" presetClass="exit" presetSubtype="0" fill="hold" nodeType="withEffect">
                                  <p:stCondLst>
                                    <p:cond delay="0"/>
                                  </p:stCondLst>
                                  <p:childTnLst>
                                    <p:set>
                                      <p:cBhvr>
                                        <p:cTn id="10053" dur="1" fill="hold">
                                          <p:stCondLst>
                                            <p:cond delay="0"/>
                                          </p:stCondLst>
                                        </p:cTn>
                                        <p:tgtEl>
                                          <p:spTgt spid="1427"/>
                                        </p:tgtEl>
                                        <p:attrNameLst>
                                          <p:attrName>style.visibility</p:attrName>
                                        </p:attrNameLst>
                                      </p:cBhvr>
                                      <p:to>
                                        <p:strVal val="hidden"/>
                                      </p:to>
                                    </p:set>
                                  </p:childTnLst>
                                </p:cTn>
                              </p:par>
                              <p:par>
                                <p:cTn id="10054" presetID="1" presetClass="exit" presetSubtype="0" fill="hold" nodeType="withEffect">
                                  <p:stCondLst>
                                    <p:cond delay="0"/>
                                  </p:stCondLst>
                                  <p:childTnLst>
                                    <p:set>
                                      <p:cBhvr>
                                        <p:cTn id="10055" dur="1" fill="hold">
                                          <p:stCondLst>
                                            <p:cond delay="0"/>
                                          </p:stCondLst>
                                        </p:cTn>
                                        <p:tgtEl>
                                          <p:spTgt spid="1432"/>
                                        </p:tgtEl>
                                        <p:attrNameLst>
                                          <p:attrName>style.visibility</p:attrName>
                                        </p:attrNameLst>
                                      </p:cBhvr>
                                      <p:to>
                                        <p:strVal val="hidden"/>
                                      </p:to>
                                    </p:set>
                                  </p:childTnLst>
                                </p:cTn>
                              </p:par>
                              <p:par>
                                <p:cTn id="10056" presetID="1" presetClass="exit" presetSubtype="0" fill="hold" nodeType="withEffect">
                                  <p:stCondLst>
                                    <p:cond delay="0"/>
                                  </p:stCondLst>
                                  <p:childTnLst>
                                    <p:set>
                                      <p:cBhvr>
                                        <p:cTn id="10057" dur="1" fill="hold">
                                          <p:stCondLst>
                                            <p:cond delay="0"/>
                                          </p:stCondLst>
                                        </p:cTn>
                                        <p:tgtEl>
                                          <p:spTgt spid="1471"/>
                                        </p:tgtEl>
                                        <p:attrNameLst>
                                          <p:attrName>style.visibility</p:attrName>
                                        </p:attrNameLst>
                                      </p:cBhvr>
                                      <p:to>
                                        <p:strVal val="hidden"/>
                                      </p:to>
                                    </p:set>
                                  </p:childTnLst>
                                </p:cTn>
                              </p:par>
                              <p:par>
                                <p:cTn id="10058" presetID="1" presetClass="exit" presetSubtype="0" fill="hold" nodeType="withEffect">
                                  <p:stCondLst>
                                    <p:cond delay="0"/>
                                  </p:stCondLst>
                                  <p:childTnLst>
                                    <p:set>
                                      <p:cBhvr>
                                        <p:cTn id="10059" dur="1" fill="hold">
                                          <p:stCondLst>
                                            <p:cond delay="0"/>
                                          </p:stCondLst>
                                        </p:cTn>
                                        <p:tgtEl>
                                          <p:spTgt spid="1471"/>
                                        </p:tgtEl>
                                        <p:attrNameLst>
                                          <p:attrName>style.visibility</p:attrName>
                                        </p:attrNameLst>
                                      </p:cBhvr>
                                      <p:to>
                                        <p:strVal val="hidden"/>
                                      </p:to>
                                    </p:set>
                                  </p:childTnLst>
                                </p:cTn>
                              </p:par>
                              <p:par>
                                <p:cTn id="10060" presetID="1" presetClass="exit" presetSubtype="0" fill="hold" nodeType="withEffect">
                                  <p:stCondLst>
                                    <p:cond delay="0"/>
                                  </p:stCondLst>
                                  <p:childTnLst>
                                    <p:set>
                                      <p:cBhvr>
                                        <p:cTn id="10061" dur="1" fill="hold">
                                          <p:stCondLst>
                                            <p:cond delay="0"/>
                                          </p:stCondLst>
                                        </p:cTn>
                                        <p:tgtEl>
                                          <p:spTgt spid="1471"/>
                                        </p:tgtEl>
                                        <p:attrNameLst>
                                          <p:attrName>style.visibility</p:attrName>
                                        </p:attrNameLst>
                                      </p:cBhvr>
                                      <p:to>
                                        <p:strVal val="hidden"/>
                                      </p:to>
                                    </p:set>
                                  </p:childTnLst>
                                </p:cTn>
                              </p:par>
                              <p:par>
                                <p:cTn id="10062" presetID="1" presetClass="exit" presetSubtype="0" fill="hold" nodeType="withEffect">
                                  <p:stCondLst>
                                    <p:cond delay="0"/>
                                  </p:stCondLst>
                                  <p:childTnLst>
                                    <p:set>
                                      <p:cBhvr>
                                        <p:cTn id="10063" dur="1" fill="hold">
                                          <p:stCondLst>
                                            <p:cond delay="0"/>
                                          </p:stCondLst>
                                        </p:cTn>
                                        <p:tgtEl>
                                          <p:spTgt spid="1471"/>
                                        </p:tgtEl>
                                        <p:attrNameLst>
                                          <p:attrName>style.visibility</p:attrName>
                                        </p:attrNameLst>
                                      </p:cBhvr>
                                      <p:to>
                                        <p:strVal val="hidden"/>
                                      </p:to>
                                    </p:set>
                                  </p:childTnLst>
                                </p:cTn>
                              </p:par>
                              <p:par>
                                <p:cTn id="10064" presetID="1" presetClass="exit" presetSubtype="0" fill="hold" nodeType="withEffect">
                                  <p:stCondLst>
                                    <p:cond delay="0"/>
                                  </p:stCondLst>
                                  <p:childTnLst>
                                    <p:set>
                                      <p:cBhvr>
                                        <p:cTn id="10065" dur="1" fill="hold">
                                          <p:stCondLst>
                                            <p:cond delay="0"/>
                                          </p:stCondLst>
                                        </p:cTn>
                                        <p:tgtEl>
                                          <p:spTgt spid="1471"/>
                                        </p:tgtEl>
                                        <p:attrNameLst>
                                          <p:attrName>style.visibility</p:attrName>
                                        </p:attrNameLst>
                                      </p:cBhvr>
                                      <p:to>
                                        <p:strVal val="hidden"/>
                                      </p:to>
                                    </p:set>
                                  </p:childTnLst>
                                </p:cTn>
                              </p:par>
                              <p:par>
                                <p:cTn id="10066" presetID="1" presetClass="exit" presetSubtype="0" fill="hold" nodeType="withEffect">
                                  <p:stCondLst>
                                    <p:cond delay="0"/>
                                  </p:stCondLst>
                                  <p:childTnLst>
                                    <p:set>
                                      <p:cBhvr>
                                        <p:cTn id="10067" dur="1" fill="hold">
                                          <p:stCondLst>
                                            <p:cond delay="0"/>
                                          </p:stCondLst>
                                        </p:cTn>
                                        <p:tgtEl>
                                          <p:spTgt spid="1434"/>
                                        </p:tgtEl>
                                        <p:attrNameLst>
                                          <p:attrName>style.visibility</p:attrName>
                                        </p:attrNameLst>
                                      </p:cBhvr>
                                      <p:to>
                                        <p:strVal val="hidden"/>
                                      </p:to>
                                    </p:set>
                                  </p:childTnLst>
                                </p:cTn>
                              </p:par>
                              <p:par>
                                <p:cTn id="10068" presetID="1" presetClass="exit" presetSubtype="0" fill="hold" nodeType="withEffect">
                                  <p:stCondLst>
                                    <p:cond delay="0"/>
                                  </p:stCondLst>
                                  <p:childTnLst>
                                    <p:set>
                                      <p:cBhvr>
                                        <p:cTn id="10069" dur="1" fill="hold">
                                          <p:stCondLst>
                                            <p:cond delay="0"/>
                                          </p:stCondLst>
                                        </p:cTn>
                                        <p:tgtEl>
                                          <p:spTgt spid="1433"/>
                                        </p:tgtEl>
                                        <p:attrNameLst>
                                          <p:attrName>style.visibility</p:attrName>
                                        </p:attrNameLst>
                                      </p:cBhvr>
                                      <p:to>
                                        <p:strVal val="hidden"/>
                                      </p:to>
                                    </p:set>
                                  </p:childTnLst>
                                </p:cTn>
                              </p:par>
                              <p:par>
                                <p:cTn id="10070" presetID="1" presetClass="exit" presetSubtype="0" fill="hold" nodeType="withEffect">
                                  <p:stCondLst>
                                    <p:cond delay="0"/>
                                  </p:stCondLst>
                                  <p:childTnLst>
                                    <p:set>
                                      <p:cBhvr>
                                        <p:cTn id="10071" dur="1" fill="hold">
                                          <p:stCondLst>
                                            <p:cond delay="0"/>
                                          </p:stCondLst>
                                        </p:cTn>
                                        <p:tgtEl>
                                          <p:spTgt spid="1255"/>
                                        </p:tgtEl>
                                        <p:attrNameLst>
                                          <p:attrName>style.visibility</p:attrName>
                                        </p:attrNameLst>
                                      </p:cBhvr>
                                      <p:to>
                                        <p:strVal val="hidden"/>
                                      </p:to>
                                    </p:set>
                                  </p:childTnLst>
                                </p:cTn>
                              </p:par>
                              <p:par>
                                <p:cTn id="10072" presetID="1" presetClass="exit" presetSubtype="0" fill="hold" nodeType="withEffect">
                                  <p:stCondLst>
                                    <p:cond delay="0"/>
                                  </p:stCondLst>
                                  <p:childTnLst>
                                    <p:set>
                                      <p:cBhvr>
                                        <p:cTn id="10073" dur="1" fill="hold">
                                          <p:stCondLst>
                                            <p:cond delay="0"/>
                                          </p:stCondLst>
                                        </p:cTn>
                                        <p:tgtEl>
                                          <p:spTgt spid="1436"/>
                                        </p:tgtEl>
                                        <p:attrNameLst>
                                          <p:attrName>style.visibility</p:attrName>
                                        </p:attrNameLst>
                                      </p:cBhvr>
                                      <p:to>
                                        <p:strVal val="hidden"/>
                                      </p:to>
                                    </p:set>
                                  </p:childTnLst>
                                </p:cTn>
                              </p:par>
                              <p:par>
                                <p:cTn id="10074" presetID="1" presetClass="exit" presetSubtype="0" fill="hold" nodeType="withEffect">
                                  <p:stCondLst>
                                    <p:cond delay="0"/>
                                  </p:stCondLst>
                                  <p:childTnLst>
                                    <p:set>
                                      <p:cBhvr>
                                        <p:cTn id="10075" dur="1" fill="hold">
                                          <p:stCondLst>
                                            <p:cond delay="0"/>
                                          </p:stCondLst>
                                        </p:cTn>
                                        <p:tgtEl>
                                          <p:spTgt spid="1442"/>
                                        </p:tgtEl>
                                        <p:attrNameLst>
                                          <p:attrName>style.visibility</p:attrName>
                                        </p:attrNameLst>
                                      </p:cBhvr>
                                      <p:to>
                                        <p:strVal val="hidden"/>
                                      </p:to>
                                    </p:set>
                                  </p:childTnLst>
                                </p:cTn>
                              </p:par>
                              <p:par>
                                <p:cTn id="10076" presetID="1" presetClass="exit" presetSubtype="0" fill="hold" nodeType="withEffect">
                                  <p:stCondLst>
                                    <p:cond delay="0"/>
                                  </p:stCondLst>
                                  <p:childTnLst>
                                    <p:set>
                                      <p:cBhvr>
                                        <p:cTn id="10077" dur="1" fill="hold">
                                          <p:stCondLst>
                                            <p:cond delay="0"/>
                                          </p:stCondLst>
                                        </p:cTn>
                                        <p:tgtEl>
                                          <p:spTgt spid="1472"/>
                                        </p:tgtEl>
                                        <p:attrNameLst>
                                          <p:attrName>style.visibility</p:attrName>
                                        </p:attrNameLst>
                                      </p:cBhvr>
                                      <p:to>
                                        <p:strVal val="hidden"/>
                                      </p:to>
                                    </p:set>
                                  </p:childTnLst>
                                </p:cTn>
                              </p:par>
                              <p:par>
                                <p:cTn id="10078" presetID="1" presetClass="exit" presetSubtype="0" fill="hold" nodeType="withEffect">
                                  <p:stCondLst>
                                    <p:cond delay="0"/>
                                  </p:stCondLst>
                                  <p:childTnLst>
                                    <p:set>
                                      <p:cBhvr>
                                        <p:cTn id="10079" dur="1" fill="hold">
                                          <p:stCondLst>
                                            <p:cond delay="0"/>
                                          </p:stCondLst>
                                        </p:cTn>
                                        <p:tgtEl>
                                          <p:spTgt spid="1472"/>
                                        </p:tgtEl>
                                        <p:attrNameLst>
                                          <p:attrName>style.visibility</p:attrName>
                                        </p:attrNameLst>
                                      </p:cBhvr>
                                      <p:to>
                                        <p:strVal val="hidden"/>
                                      </p:to>
                                    </p:set>
                                  </p:childTnLst>
                                </p:cTn>
                              </p:par>
                              <p:par>
                                <p:cTn id="10080" presetID="1" presetClass="exit" presetSubtype="0" fill="hold" nodeType="withEffect">
                                  <p:stCondLst>
                                    <p:cond delay="0"/>
                                  </p:stCondLst>
                                  <p:childTnLst>
                                    <p:set>
                                      <p:cBhvr>
                                        <p:cTn id="10081" dur="1" fill="hold">
                                          <p:stCondLst>
                                            <p:cond delay="0"/>
                                          </p:stCondLst>
                                        </p:cTn>
                                        <p:tgtEl>
                                          <p:spTgt spid="1472"/>
                                        </p:tgtEl>
                                        <p:attrNameLst>
                                          <p:attrName>style.visibility</p:attrName>
                                        </p:attrNameLst>
                                      </p:cBhvr>
                                      <p:to>
                                        <p:strVal val="hidden"/>
                                      </p:to>
                                    </p:set>
                                  </p:childTnLst>
                                </p:cTn>
                              </p:par>
                              <p:par>
                                <p:cTn id="10082" presetID="1" presetClass="exit" presetSubtype="0" fill="hold" nodeType="withEffect">
                                  <p:stCondLst>
                                    <p:cond delay="0"/>
                                  </p:stCondLst>
                                  <p:childTnLst>
                                    <p:set>
                                      <p:cBhvr>
                                        <p:cTn id="10083" dur="1" fill="hold">
                                          <p:stCondLst>
                                            <p:cond delay="0"/>
                                          </p:stCondLst>
                                        </p:cTn>
                                        <p:tgtEl>
                                          <p:spTgt spid="1472"/>
                                        </p:tgtEl>
                                        <p:attrNameLst>
                                          <p:attrName>style.visibility</p:attrName>
                                        </p:attrNameLst>
                                      </p:cBhvr>
                                      <p:to>
                                        <p:strVal val="hidden"/>
                                      </p:to>
                                    </p:set>
                                  </p:childTnLst>
                                </p:cTn>
                              </p:par>
                              <p:par>
                                <p:cTn id="10084" presetID="1" presetClass="exit" presetSubtype="0" fill="hold" nodeType="withEffect">
                                  <p:stCondLst>
                                    <p:cond delay="0"/>
                                  </p:stCondLst>
                                  <p:childTnLst>
                                    <p:set>
                                      <p:cBhvr>
                                        <p:cTn id="10085" dur="1" fill="hold">
                                          <p:stCondLst>
                                            <p:cond delay="0"/>
                                          </p:stCondLst>
                                        </p:cTn>
                                        <p:tgtEl>
                                          <p:spTgt spid="1472"/>
                                        </p:tgtEl>
                                        <p:attrNameLst>
                                          <p:attrName>style.visibility</p:attrName>
                                        </p:attrNameLst>
                                      </p:cBhvr>
                                      <p:to>
                                        <p:strVal val="hidden"/>
                                      </p:to>
                                    </p:set>
                                  </p:childTnLst>
                                </p:cTn>
                              </p:par>
                              <p:par>
                                <p:cTn id="10086" presetID="1" presetClass="exit" presetSubtype="0" fill="hold" nodeType="withEffect">
                                  <p:stCondLst>
                                    <p:cond delay="0"/>
                                  </p:stCondLst>
                                  <p:childTnLst>
                                    <p:set>
                                      <p:cBhvr>
                                        <p:cTn id="10087" dur="1" fill="hold">
                                          <p:stCondLst>
                                            <p:cond delay="0"/>
                                          </p:stCondLst>
                                        </p:cTn>
                                        <p:tgtEl>
                                          <p:spTgt spid="1258"/>
                                        </p:tgtEl>
                                        <p:attrNameLst>
                                          <p:attrName>style.visibility</p:attrName>
                                        </p:attrNameLst>
                                      </p:cBhvr>
                                      <p:to>
                                        <p:strVal val="hidden"/>
                                      </p:to>
                                    </p:set>
                                  </p:childTnLst>
                                </p:cTn>
                              </p:par>
                              <p:par>
                                <p:cTn id="10088" presetID="1" presetClass="exit" presetSubtype="0" fill="hold" nodeType="withEffect">
                                  <p:stCondLst>
                                    <p:cond delay="0"/>
                                  </p:stCondLst>
                                  <p:childTnLst>
                                    <p:set>
                                      <p:cBhvr>
                                        <p:cTn id="10089" dur="1" fill="hold">
                                          <p:stCondLst>
                                            <p:cond delay="0"/>
                                          </p:stCondLst>
                                        </p:cTn>
                                        <p:tgtEl>
                                          <p:spTgt spid="1270"/>
                                        </p:tgtEl>
                                        <p:attrNameLst>
                                          <p:attrName>style.visibility</p:attrName>
                                        </p:attrNameLst>
                                      </p:cBhvr>
                                      <p:to>
                                        <p:strVal val="hidden"/>
                                      </p:to>
                                    </p:set>
                                  </p:childTnLst>
                                </p:cTn>
                              </p:par>
                              <p:par>
                                <p:cTn id="10090" presetID="1" presetClass="exit" presetSubtype="0" fill="hold" nodeType="withEffect">
                                  <p:stCondLst>
                                    <p:cond delay="0"/>
                                  </p:stCondLst>
                                  <p:childTnLst>
                                    <p:set>
                                      <p:cBhvr>
                                        <p:cTn id="10091" dur="1" fill="hold">
                                          <p:stCondLst>
                                            <p:cond delay="0"/>
                                          </p:stCondLst>
                                        </p:cTn>
                                        <p:tgtEl>
                                          <p:spTgt spid="1257"/>
                                        </p:tgtEl>
                                        <p:attrNameLst>
                                          <p:attrName>style.visibility</p:attrName>
                                        </p:attrNameLst>
                                      </p:cBhvr>
                                      <p:to>
                                        <p:strVal val="hidden"/>
                                      </p:to>
                                    </p:set>
                                  </p:childTnLst>
                                </p:cTn>
                              </p:par>
                              <p:par>
                                <p:cTn id="10092" presetID="1" presetClass="exit" presetSubtype="0" fill="hold" nodeType="withEffect">
                                  <p:stCondLst>
                                    <p:cond delay="0"/>
                                  </p:stCondLst>
                                  <p:childTnLst>
                                    <p:set>
                                      <p:cBhvr>
                                        <p:cTn id="10093" dur="1" fill="hold">
                                          <p:stCondLst>
                                            <p:cond delay="0"/>
                                          </p:stCondLst>
                                        </p:cTn>
                                        <p:tgtEl>
                                          <p:spTgt spid="1449"/>
                                        </p:tgtEl>
                                        <p:attrNameLst>
                                          <p:attrName>style.visibility</p:attrName>
                                        </p:attrNameLst>
                                      </p:cBhvr>
                                      <p:to>
                                        <p:strVal val="hidden"/>
                                      </p:to>
                                    </p:set>
                                  </p:childTnLst>
                                </p:cTn>
                              </p:par>
                              <p:par>
                                <p:cTn id="10094" presetID="1" presetClass="exit" presetSubtype="0" fill="hold" nodeType="withEffect">
                                  <p:stCondLst>
                                    <p:cond delay="0"/>
                                  </p:stCondLst>
                                  <p:childTnLst>
                                    <p:set>
                                      <p:cBhvr>
                                        <p:cTn id="10095" dur="1" fill="hold">
                                          <p:stCondLst>
                                            <p:cond delay="0"/>
                                          </p:stCondLst>
                                        </p:cTn>
                                        <p:tgtEl>
                                          <p:spTgt spid="1448"/>
                                        </p:tgtEl>
                                        <p:attrNameLst>
                                          <p:attrName>style.visibility</p:attrName>
                                        </p:attrNameLst>
                                      </p:cBhvr>
                                      <p:to>
                                        <p:strVal val="hidden"/>
                                      </p:to>
                                    </p:set>
                                  </p:childTnLst>
                                </p:cTn>
                              </p:par>
                              <p:par>
                                <p:cTn id="10096" presetID="1" presetClass="exit" presetSubtype="0" fill="hold" nodeType="withEffect">
                                  <p:stCondLst>
                                    <p:cond delay="0"/>
                                  </p:stCondLst>
                                  <p:childTnLst>
                                    <p:set>
                                      <p:cBhvr>
                                        <p:cTn id="10097" dur="1" fill="hold">
                                          <p:stCondLst>
                                            <p:cond delay="0"/>
                                          </p:stCondLst>
                                        </p:cTn>
                                        <p:tgtEl>
                                          <p:spTgt spid="1473"/>
                                        </p:tgtEl>
                                        <p:attrNameLst>
                                          <p:attrName>style.visibility</p:attrName>
                                        </p:attrNameLst>
                                      </p:cBhvr>
                                      <p:to>
                                        <p:strVal val="hidden"/>
                                      </p:to>
                                    </p:set>
                                  </p:childTnLst>
                                </p:cTn>
                              </p:par>
                              <p:par>
                                <p:cTn id="10098" presetID="1" presetClass="exit" presetSubtype="0" fill="hold" nodeType="withEffect">
                                  <p:stCondLst>
                                    <p:cond delay="0"/>
                                  </p:stCondLst>
                                  <p:childTnLst>
                                    <p:set>
                                      <p:cBhvr>
                                        <p:cTn id="10099" dur="1" fill="hold">
                                          <p:stCondLst>
                                            <p:cond delay="0"/>
                                          </p:stCondLst>
                                        </p:cTn>
                                        <p:tgtEl>
                                          <p:spTgt spid="1473"/>
                                        </p:tgtEl>
                                        <p:attrNameLst>
                                          <p:attrName>style.visibility</p:attrName>
                                        </p:attrNameLst>
                                      </p:cBhvr>
                                      <p:to>
                                        <p:strVal val="hidden"/>
                                      </p:to>
                                    </p:set>
                                  </p:childTnLst>
                                </p:cTn>
                              </p:par>
                              <p:par>
                                <p:cTn id="10100" presetID="1" presetClass="exit" presetSubtype="0" fill="hold" nodeType="withEffect">
                                  <p:stCondLst>
                                    <p:cond delay="0"/>
                                  </p:stCondLst>
                                  <p:childTnLst>
                                    <p:set>
                                      <p:cBhvr>
                                        <p:cTn id="10101" dur="1" fill="hold">
                                          <p:stCondLst>
                                            <p:cond delay="0"/>
                                          </p:stCondLst>
                                        </p:cTn>
                                        <p:tgtEl>
                                          <p:spTgt spid="1473"/>
                                        </p:tgtEl>
                                        <p:attrNameLst>
                                          <p:attrName>style.visibility</p:attrName>
                                        </p:attrNameLst>
                                      </p:cBhvr>
                                      <p:to>
                                        <p:strVal val="hidden"/>
                                      </p:to>
                                    </p:set>
                                  </p:childTnLst>
                                </p:cTn>
                              </p:par>
                              <p:par>
                                <p:cTn id="10102" presetID="1" presetClass="exit" presetSubtype="0" fill="hold" nodeType="withEffect">
                                  <p:stCondLst>
                                    <p:cond delay="0"/>
                                  </p:stCondLst>
                                  <p:childTnLst>
                                    <p:set>
                                      <p:cBhvr>
                                        <p:cTn id="10103" dur="1" fill="hold">
                                          <p:stCondLst>
                                            <p:cond delay="0"/>
                                          </p:stCondLst>
                                        </p:cTn>
                                        <p:tgtEl>
                                          <p:spTgt spid="1473"/>
                                        </p:tgtEl>
                                        <p:attrNameLst>
                                          <p:attrName>style.visibility</p:attrName>
                                        </p:attrNameLst>
                                      </p:cBhvr>
                                      <p:to>
                                        <p:strVal val="hidden"/>
                                      </p:to>
                                    </p:set>
                                  </p:childTnLst>
                                </p:cTn>
                              </p:par>
                              <p:par>
                                <p:cTn id="10104" presetID="1" presetClass="exit" presetSubtype="0" fill="hold" nodeType="withEffect">
                                  <p:stCondLst>
                                    <p:cond delay="0"/>
                                  </p:stCondLst>
                                  <p:childTnLst>
                                    <p:set>
                                      <p:cBhvr>
                                        <p:cTn id="10105" dur="1" fill="hold">
                                          <p:stCondLst>
                                            <p:cond delay="0"/>
                                          </p:stCondLst>
                                        </p:cTn>
                                        <p:tgtEl>
                                          <p:spTgt spid="1473"/>
                                        </p:tgtEl>
                                        <p:attrNameLst>
                                          <p:attrName>style.visibility</p:attrName>
                                        </p:attrNameLst>
                                      </p:cBhvr>
                                      <p:to>
                                        <p:strVal val="hidden"/>
                                      </p:to>
                                    </p:set>
                                  </p:childTnLst>
                                </p:cTn>
                              </p:par>
                              <p:par>
                                <p:cTn id="10106" presetID="1" presetClass="exit" presetSubtype="0" fill="hold" nodeType="withEffect">
                                  <p:stCondLst>
                                    <p:cond delay="0"/>
                                  </p:stCondLst>
                                  <p:childTnLst>
                                    <p:set>
                                      <p:cBhvr>
                                        <p:cTn id="10107" dur="1" fill="hold">
                                          <p:stCondLst>
                                            <p:cond delay="0"/>
                                          </p:stCondLst>
                                        </p:cTn>
                                        <p:tgtEl>
                                          <p:spTgt spid="1451"/>
                                        </p:tgtEl>
                                        <p:attrNameLst>
                                          <p:attrName>style.visibility</p:attrName>
                                        </p:attrNameLst>
                                      </p:cBhvr>
                                      <p:to>
                                        <p:strVal val="hidden"/>
                                      </p:to>
                                    </p:set>
                                  </p:childTnLst>
                                </p:cTn>
                              </p:par>
                              <p:par>
                                <p:cTn id="10108" presetID="1" presetClass="exit" presetSubtype="0" fill="hold" nodeType="withEffect">
                                  <p:stCondLst>
                                    <p:cond delay="0"/>
                                  </p:stCondLst>
                                  <p:childTnLst>
                                    <p:set>
                                      <p:cBhvr>
                                        <p:cTn id="10109" dur="1" fill="hold">
                                          <p:stCondLst>
                                            <p:cond delay="0"/>
                                          </p:stCondLst>
                                        </p:cTn>
                                        <p:tgtEl>
                                          <p:spTgt spid="1450"/>
                                        </p:tgtEl>
                                        <p:attrNameLst>
                                          <p:attrName>style.visibility</p:attrName>
                                        </p:attrNameLst>
                                      </p:cBhvr>
                                      <p:to>
                                        <p:strVal val="hidden"/>
                                      </p:to>
                                    </p:set>
                                  </p:childTnLst>
                                </p:cTn>
                              </p:par>
                              <p:par>
                                <p:cTn id="10110" presetID="1" presetClass="exit" presetSubtype="0" fill="hold" nodeType="withEffect">
                                  <p:stCondLst>
                                    <p:cond delay="0"/>
                                  </p:stCondLst>
                                  <p:childTnLst>
                                    <p:set>
                                      <p:cBhvr>
                                        <p:cTn id="10111" dur="1" fill="hold">
                                          <p:stCondLst>
                                            <p:cond delay="0"/>
                                          </p:stCondLst>
                                        </p:cTn>
                                        <p:tgtEl>
                                          <p:spTgt spid="1474"/>
                                        </p:tgtEl>
                                        <p:attrNameLst>
                                          <p:attrName>style.visibility</p:attrName>
                                        </p:attrNameLst>
                                      </p:cBhvr>
                                      <p:to>
                                        <p:strVal val="hidden"/>
                                      </p:to>
                                    </p:set>
                                  </p:childTnLst>
                                </p:cTn>
                              </p:par>
                              <p:par>
                                <p:cTn id="10112" presetID="1" presetClass="exit" presetSubtype="0" fill="hold" nodeType="withEffect">
                                  <p:stCondLst>
                                    <p:cond delay="0"/>
                                  </p:stCondLst>
                                  <p:childTnLst>
                                    <p:set>
                                      <p:cBhvr>
                                        <p:cTn id="10113" dur="1" fill="hold">
                                          <p:stCondLst>
                                            <p:cond delay="0"/>
                                          </p:stCondLst>
                                        </p:cTn>
                                        <p:tgtEl>
                                          <p:spTgt spid="1474"/>
                                        </p:tgtEl>
                                        <p:attrNameLst>
                                          <p:attrName>style.visibility</p:attrName>
                                        </p:attrNameLst>
                                      </p:cBhvr>
                                      <p:to>
                                        <p:strVal val="hidden"/>
                                      </p:to>
                                    </p:set>
                                  </p:childTnLst>
                                </p:cTn>
                              </p:par>
                              <p:par>
                                <p:cTn id="10114" presetID="1" presetClass="exit" presetSubtype="0" fill="hold" nodeType="withEffect">
                                  <p:stCondLst>
                                    <p:cond delay="0"/>
                                  </p:stCondLst>
                                  <p:childTnLst>
                                    <p:set>
                                      <p:cBhvr>
                                        <p:cTn id="10115" dur="1" fill="hold">
                                          <p:stCondLst>
                                            <p:cond delay="0"/>
                                          </p:stCondLst>
                                        </p:cTn>
                                        <p:tgtEl>
                                          <p:spTgt spid="1474"/>
                                        </p:tgtEl>
                                        <p:attrNameLst>
                                          <p:attrName>style.visibility</p:attrName>
                                        </p:attrNameLst>
                                      </p:cBhvr>
                                      <p:to>
                                        <p:strVal val="hidden"/>
                                      </p:to>
                                    </p:set>
                                  </p:childTnLst>
                                </p:cTn>
                              </p:par>
                              <p:par>
                                <p:cTn id="10116" presetID="1" presetClass="exit" presetSubtype="0" fill="hold" nodeType="withEffect">
                                  <p:stCondLst>
                                    <p:cond delay="0"/>
                                  </p:stCondLst>
                                  <p:childTnLst>
                                    <p:set>
                                      <p:cBhvr>
                                        <p:cTn id="10117" dur="1" fill="hold">
                                          <p:stCondLst>
                                            <p:cond delay="0"/>
                                          </p:stCondLst>
                                        </p:cTn>
                                        <p:tgtEl>
                                          <p:spTgt spid="1474"/>
                                        </p:tgtEl>
                                        <p:attrNameLst>
                                          <p:attrName>style.visibility</p:attrName>
                                        </p:attrNameLst>
                                      </p:cBhvr>
                                      <p:to>
                                        <p:strVal val="hidden"/>
                                      </p:to>
                                    </p:set>
                                  </p:childTnLst>
                                </p:cTn>
                              </p:par>
                              <p:par>
                                <p:cTn id="10118" presetID="1" presetClass="exit" presetSubtype="0" fill="hold" nodeType="withEffect">
                                  <p:stCondLst>
                                    <p:cond delay="0"/>
                                  </p:stCondLst>
                                  <p:childTnLst>
                                    <p:set>
                                      <p:cBhvr>
                                        <p:cTn id="10119" dur="1" fill="hold">
                                          <p:stCondLst>
                                            <p:cond delay="0"/>
                                          </p:stCondLst>
                                        </p:cTn>
                                        <p:tgtEl>
                                          <p:spTgt spid="1474"/>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0120" restart="whenNotActive" fill="hold" evtFilter="cancelBubble" nodeType="interactiveSeq">
                <p:stCondLst>
                  <p:cond evt="onClick" delay="0">
                    <p:tgtEl>
                      <p:spTgt spid="1486"/>
                    </p:tgtEl>
                  </p:cond>
                </p:stCondLst>
                <p:endSync evt="end" delay="0">
                  <p:rtn val="all"/>
                </p:endSync>
                <p:childTnLst>
                  <p:par>
                    <p:cTn id="10121" fill="hold">
                      <p:stCondLst>
                        <p:cond delay="0"/>
                      </p:stCondLst>
                      <p:childTnLst>
                        <p:par>
                          <p:cTn id="10122" fill="hold">
                            <p:stCondLst>
                              <p:cond delay="0"/>
                            </p:stCondLst>
                            <p:childTnLst>
                              <p:par>
                                <p:cTn id="10123" presetID="1" presetClass="exit" presetSubtype="0" fill="hold" grpId="1" nodeType="clickEffect">
                                  <p:stCondLst>
                                    <p:cond delay="0"/>
                                  </p:stCondLst>
                                  <p:childTnLst>
                                    <p:set>
                                      <p:cBhvr>
                                        <p:cTn id="10124" dur="1" fill="hold">
                                          <p:stCondLst>
                                            <p:cond delay="0"/>
                                          </p:stCondLst>
                                        </p:cTn>
                                        <p:tgtEl>
                                          <p:spTgt spid="1486"/>
                                        </p:tgtEl>
                                        <p:attrNameLst>
                                          <p:attrName>style.visibility</p:attrName>
                                        </p:attrNameLst>
                                      </p:cBhvr>
                                      <p:to>
                                        <p:strVal val="hidden"/>
                                      </p:to>
                                    </p:set>
                                  </p:childTnLst>
                                </p:cTn>
                              </p:par>
                              <p:par>
                                <p:cTn id="10125" presetID="1" presetClass="entr" presetSubtype="0" fill="hold" grpId="0" nodeType="withEffect">
                                  <p:stCondLst>
                                    <p:cond delay="0"/>
                                  </p:stCondLst>
                                  <p:childTnLst>
                                    <p:set>
                                      <p:cBhvr>
                                        <p:cTn id="10126" dur="1" fill="hold">
                                          <p:stCondLst>
                                            <p:cond delay="0"/>
                                          </p:stCondLst>
                                        </p:cTn>
                                        <p:tgtEl>
                                          <p:spTgt spid="1485"/>
                                        </p:tgtEl>
                                        <p:attrNameLst>
                                          <p:attrName>style.visibility</p:attrName>
                                        </p:attrNameLst>
                                      </p:cBhvr>
                                      <p:to>
                                        <p:strVal val="visible"/>
                                      </p:to>
                                    </p:set>
                                  </p:childTnLst>
                                </p:cTn>
                              </p:par>
                            </p:childTnLst>
                          </p:cTn>
                        </p:par>
                      </p:childTnLst>
                    </p:cTn>
                  </p:par>
                </p:childTnLst>
              </p:cTn>
              <p:nextCondLst>
                <p:cond evt="onClick" delay="0">
                  <p:tgtEl>
                    <p:spTgt spid="1486"/>
                  </p:tgtEl>
                </p:cond>
              </p:nextCondLst>
            </p:seq>
            <p:seq concurrent="1" nextAc="seek">
              <p:cTn id="10127" restart="whenNotActive" fill="hold" evtFilter="cancelBubble" nodeType="interactiveSeq">
                <p:stCondLst>
                  <p:cond evt="onClick" delay="0">
                    <p:tgtEl>
                      <p:spTgt spid="1485"/>
                    </p:tgtEl>
                  </p:cond>
                </p:stCondLst>
                <p:endSync evt="end" delay="0">
                  <p:rtn val="all"/>
                </p:endSync>
                <p:childTnLst>
                  <p:par>
                    <p:cTn id="10128" fill="hold">
                      <p:stCondLst>
                        <p:cond delay="0"/>
                      </p:stCondLst>
                      <p:childTnLst>
                        <p:par>
                          <p:cTn id="10129" fill="hold">
                            <p:stCondLst>
                              <p:cond delay="0"/>
                            </p:stCondLst>
                            <p:childTnLst>
                              <p:par>
                                <p:cTn id="10130" presetID="1" presetClass="exit" presetSubtype="0" fill="hold" grpId="1" nodeType="clickEffect">
                                  <p:stCondLst>
                                    <p:cond delay="0"/>
                                  </p:stCondLst>
                                  <p:childTnLst>
                                    <p:set>
                                      <p:cBhvr>
                                        <p:cTn id="10131" dur="1" fill="hold">
                                          <p:stCondLst>
                                            <p:cond delay="0"/>
                                          </p:stCondLst>
                                        </p:cTn>
                                        <p:tgtEl>
                                          <p:spTgt spid="1485"/>
                                        </p:tgtEl>
                                        <p:attrNameLst>
                                          <p:attrName>style.visibility</p:attrName>
                                        </p:attrNameLst>
                                      </p:cBhvr>
                                      <p:to>
                                        <p:strVal val="hidden"/>
                                      </p:to>
                                    </p:set>
                                  </p:childTnLst>
                                </p:cTn>
                              </p:par>
                              <p:par>
                                <p:cTn id="10132" presetID="1" presetClass="entr" presetSubtype="0" fill="hold" grpId="0" nodeType="withEffect">
                                  <p:stCondLst>
                                    <p:cond delay="0"/>
                                  </p:stCondLst>
                                  <p:childTnLst>
                                    <p:set>
                                      <p:cBhvr>
                                        <p:cTn id="10133" dur="1" fill="hold">
                                          <p:stCondLst>
                                            <p:cond delay="0"/>
                                          </p:stCondLst>
                                        </p:cTn>
                                        <p:tgtEl>
                                          <p:spTgt spid="1484"/>
                                        </p:tgtEl>
                                        <p:attrNameLst>
                                          <p:attrName>style.visibility</p:attrName>
                                        </p:attrNameLst>
                                      </p:cBhvr>
                                      <p:to>
                                        <p:strVal val="visible"/>
                                      </p:to>
                                    </p:set>
                                  </p:childTnLst>
                                </p:cTn>
                              </p:par>
                            </p:childTnLst>
                          </p:cTn>
                        </p:par>
                      </p:childTnLst>
                    </p:cTn>
                  </p:par>
                </p:childTnLst>
              </p:cTn>
              <p:nextCondLst>
                <p:cond evt="onClick" delay="0">
                  <p:tgtEl>
                    <p:spTgt spid="1485"/>
                  </p:tgtEl>
                </p:cond>
              </p:nextCondLst>
            </p:seq>
            <p:seq concurrent="1" nextAc="seek">
              <p:cTn id="10134" restart="whenNotActive" fill="hold" evtFilter="cancelBubble" nodeType="interactiveSeq">
                <p:stCondLst>
                  <p:cond evt="onClick" delay="0">
                    <p:tgtEl>
                      <p:spTgt spid="1484"/>
                    </p:tgtEl>
                  </p:cond>
                </p:stCondLst>
                <p:endSync evt="end" delay="0">
                  <p:rtn val="all"/>
                </p:endSync>
                <p:childTnLst>
                  <p:par>
                    <p:cTn id="10135" fill="hold">
                      <p:stCondLst>
                        <p:cond delay="0"/>
                      </p:stCondLst>
                      <p:childTnLst>
                        <p:par>
                          <p:cTn id="10136" fill="hold">
                            <p:stCondLst>
                              <p:cond delay="0"/>
                            </p:stCondLst>
                            <p:childTnLst>
                              <p:par>
                                <p:cTn id="10137" presetID="1" presetClass="exit" presetSubtype="0" fill="hold" grpId="1" nodeType="clickEffect">
                                  <p:stCondLst>
                                    <p:cond delay="0"/>
                                  </p:stCondLst>
                                  <p:childTnLst>
                                    <p:set>
                                      <p:cBhvr>
                                        <p:cTn id="10138" dur="1" fill="hold">
                                          <p:stCondLst>
                                            <p:cond delay="0"/>
                                          </p:stCondLst>
                                        </p:cTn>
                                        <p:tgtEl>
                                          <p:spTgt spid="1484"/>
                                        </p:tgtEl>
                                        <p:attrNameLst>
                                          <p:attrName>style.visibility</p:attrName>
                                        </p:attrNameLst>
                                      </p:cBhvr>
                                      <p:to>
                                        <p:strVal val="hidden"/>
                                      </p:to>
                                    </p:set>
                                  </p:childTnLst>
                                </p:cTn>
                              </p:par>
                              <p:par>
                                <p:cTn id="10139" presetID="1" presetClass="entr" presetSubtype="0" fill="hold" grpId="0" nodeType="withEffect">
                                  <p:stCondLst>
                                    <p:cond delay="0"/>
                                  </p:stCondLst>
                                  <p:childTnLst>
                                    <p:set>
                                      <p:cBhvr>
                                        <p:cTn id="10140" dur="1" fill="hold">
                                          <p:stCondLst>
                                            <p:cond delay="0"/>
                                          </p:stCondLst>
                                        </p:cTn>
                                        <p:tgtEl>
                                          <p:spTgt spid="1483"/>
                                        </p:tgtEl>
                                        <p:attrNameLst>
                                          <p:attrName>style.visibility</p:attrName>
                                        </p:attrNameLst>
                                      </p:cBhvr>
                                      <p:to>
                                        <p:strVal val="visible"/>
                                      </p:to>
                                    </p:set>
                                  </p:childTnLst>
                                </p:cTn>
                              </p:par>
                            </p:childTnLst>
                          </p:cTn>
                        </p:par>
                      </p:childTnLst>
                    </p:cTn>
                  </p:par>
                </p:childTnLst>
              </p:cTn>
              <p:nextCondLst>
                <p:cond evt="onClick" delay="0">
                  <p:tgtEl>
                    <p:spTgt spid="1484"/>
                  </p:tgtEl>
                </p:cond>
              </p:nextCondLst>
            </p:seq>
            <p:seq concurrent="1" nextAc="seek">
              <p:cTn id="10141" restart="whenNotActive" fill="hold" evtFilter="cancelBubble" nodeType="interactiveSeq">
                <p:stCondLst>
                  <p:cond evt="onClick" delay="0">
                    <p:tgtEl>
                      <p:spTgt spid="1483"/>
                    </p:tgtEl>
                  </p:cond>
                </p:stCondLst>
                <p:endSync evt="end" delay="0">
                  <p:rtn val="all"/>
                </p:endSync>
                <p:childTnLst>
                  <p:par>
                    <p:cTn id="10142" fill="hold">
                      <p:stCondLst>
                        <p:cond delay="0"/>
                      </p:stCondLst>
                      <p:childTnLst>
                        <p:par>
                          <p:cTn id="10143" fill="hold">
                            <p:stCondLst>
                              <p:cond delay="0"/>
                            </p:stCondLst>
                            <p:childTnLst>
                              <p:par>
                                <p:cTn id="10144" presetID="1" presetClass="exit" presetSubtype="0" fill="hold" grpId="1" nodeType="clickEffect">
                                  <p:stCondLst>
                                    <p:cond delay="0"/>
                                  </p:stCondLst>
                                  <p:childTnLst>
                                    <p:set>
                                      <p:cBhvr>
                                        <p:cTn id="10145" dur="1" fill="hold">
                                          <p:stCondLst>
                                            <p:cond delay="0"/>
                                          </p:stCondLst>
                                        </p:cTn>
                                        <p:tgtEl>
                                          <p:spTgt spid="1483"/>
                                        </p:tgtEl>
                                        <p:attrNameLst>
                                          <p:attrName>style.visibility</p:attrName>
                                        </p:attrNameLst>
                                      </p:cBhvr>
                                      <p:to>
                                        <p:strVal val="hidden"/>
                                      </p:to>
                                    </p:set>
                                  </p:childTnLst>
                                </p:cTn>
                              </p:par>
                              <p:par>
                                <p:cTn id="10146" presetID="1" presetClass="entr" presetSubtype="0" fill="hold" grpId="0" nodeType="withEffect">
                                  <p:stCondLst>
                                    <p:cond delay="0"/>
                                  </p:stCondLst>
                                  <p:childTnLst>
                                    <p:set>
                                      <p:cBhvr>
                                        <p:cTn id="10147" dur="1" fill="hold">
                                          <p:stCondLst>
                                            <p:cond delay="0"/>
                                          </p:stCondLst>
                                        </p:cTn>
                                        <p:tgtEl>
                                          <p:spTgt spid="1482"/>
                                        </p:tgtEl>
                                        <p:attrNameLst>
                                          <p:attrName>style.visibility</p:attrName>
                                        </p:attrNameLst>
                                      </p:cBhvr>
                                      <p:to>
                                        <p:strVal val="visible"/>
                                      </p:to>
                                    </p:set>
                                  </p:childTnLst>
                                </p:cTn>
                              </p:par>
                            </p:childTnLst>
                          </p:cTn>
                        </p:par>
                      </p:childTnLst>
                    </p:cTn>
                  </p:par>
                </p:childTnLst>
              </p:cTn>
              <p:nextCondLst>
                <p:cond evt="onClick" delay="0">
                  <p:tgtEl>
                    <p:spTgt spid="1483"/>
                  </p:tgtEl>
                </p:cond>
              </p:nextCondLst>
            </p:seq>
            <p:seq concurrent="1" nextAc="seek">
              <p:cTn id="10148" restart="whenNotActive" fill="hold" evtFilter="cancelBubble" nodeType="interactiveSeq">
                <p:stCondLst>
                  <p:cond evt="onClick" delay="0">
                    <p:tgtEl>
                      <p:spTgt spid="1482"/>
                    </p:tgtEl>
                  </p:cond>
                </p:stCondLst>
                <p:endSync evt="end" delay="0">
                  <p:rtn val="all"/>
                </p:endSync>
                <p:childTnLst>
                  <p:par>
                    <p:cTn id="10149" fill="hold">
                      <p:stCondLst>
                        <p:cond delay="0"/>
                      </p:stCondLst>
                      <p:childTnLst>
                        <p:par>
                          <p:cTn id="10150" fill="hold">
                            <p:stCondLst>
                              <p:cond delay="0"/>
                            </p:stCondLst>
                            <p:childTnLst>
                              <p:par>
                                <p:cTn id="10151" presetID="1" presetClass="exit" presetSubtype="0" fill="hold" grpId="1" nodeType="clickEffect">
                                  <p:stCondLst>
                                    <p:cond delay="0"/>
                                  </p:stCondLst>
                                  <p:childTnLst>
                                    <p:set>
                                      <p:cBhvr>
                                        <p:cTn id="10152" dur="1" fill="hold">
                                          <p:stCondLst>
                                            <p:cond delay="0"/>
                                          </p:stCondLst>
                                        </p:cTn>
                                        <p:tgtEl>
                                          <p:spTgt spid="1482"/>
                                        </p:tgtEl>
                                        <p:attrNameLst>
                                          <p:attrName>style.visibility</p:attrName>
                                        </p:attrNameLst>
                                      </p:cBhvr>
                                      <p:to>
                                        <p:strVal val="hidden"/>
                                      </p:to>
                                    </p:set>
                                  </p:childTnLst>
                                </p:cTn>
                              </p:par>
                              <p:par>
                                <p:cTn id="10153" presetID="1" presetClass="entr" presetSubtype="0" fill="hold" grpId="0" nodeType="withEffect">
                                  <p:stCondLst>
                                    <p:cond delay="0"/>
                                  </p:stCondLst>
                                  <p:childTnLst>
                                    <p:set>
                                      <p:cBhvr>
                                        <p:cTn id="10154" dur="1" fill="hold">
                                          <p:stCondLst>
                                            <p:cond delay="0"/>
                                          </p:stCondLst>
                                        </p:cTn>
                                        <p:tgtEl>
                                          <p:spTgt spid="1481"/>
                                        </p:tgtEl>
                                        <p:attrNameLst>
                                          <p:attrName>style.visibility</p:attrName>
                                        </p:attrNameLst>
                                      </p:cBhvr>
                                      <p:to>
                                        <p:strVal val="visible"/>
                                      </p:to>
                                    </p:set>
                                  </p:childTnLst>
                                </p:cTn>
                              </p:par>
                            </p:childTnLst>
                          </p:cTn>
                        </p:par>
                      </p:childTnLst>
                    </p:cTn>
                  </p:par>
                </p:childTnLst>
              </p:cTn>
              <p:nextCondLst>
                <p:cond evt="onClick" delay="0">
                  <p:tgtEl>
                    <p:spTgt spid="1482"/>
                  </p:tgtEl>
                </p:cond>
              </p:nextCondLst>
            </p:seq>
            <p:seq concurrent="1" nextAc="seek">
              <p:cTn id="10155" restart="whenNotActive" fill="hold" evtFilter="cancelBubble" nodeType="interactiveSeq">
                <p:stCondLst>
                  <p:cond evt="onClick" delay="0">
                    <p:tgtEl>
                      <p:spTgt spid="1481"/>
                    </p:tgtEl>
                  </p:cond>
                </p:stCondLst>
                <p:endSync evt="end" delay="0">
                  <p:rtn val="all"/>
                </p:endSync>
                <p:childTnLst>
                  <p:par>
                    <p:cTn id="10156" fill="hold">
                      <p:stCondLst>
                        <p:cond delay="0"/>
                      </p:stCondLst>
                      <p:childTnLst>
                        <p:par>
                          <p:cTn id="10157" fill="hold">
                            <p:stCondLst>
                              <p:cond delay="0"/>
                            </p:stCondLst>
                            <p:childTnLst>
                              <p:par>
                                <p:cTn id="10158" presetID="1" presetClass="exit" presetSubtype="0" fill="hold" grpId="1" nodeType="clickEffect">
                                  <p:stCondLst>
                                    <p:cond delay="0"/>
                                  </p:stCondLst>
                                  <p:childTnLst>
                                    <p:set>
                                      <p:cBhvr>
                                        <p:cTn id="10159" dur="1" fill="hold">
                                          <p:stCondLst>
                                            <p:cond delay="0"/>
                                          </p:stCondLst>
                                        </p:cTn>
                                        <p:tgtEl>
                                          <p:spTgt spid="1481"/>
                                        </p:tgtEl>
                                        <p:attrNameLst>
                                          <p:attrName>style.visibility</p:attrName>
                                        </p:attrNameLst>
                                      </p:cBhvr>
                                      <p:to>
                                        <p:strVal val="hidden"/>
                                      </p:to>
                                    </p:set>
                                  </p:childTnLst>
                                </p:cTn>
                              </p:par>
                              <p:par>
                                <p:cTn id="10160" presetID="1" presetClass="entr" presetSubtype="0" fill="hold" grpId="0" nodeType="withEffect">
                                  <p:stCondLst>
                                    <p:cond delay="0"/>
                                  </p:stCondLst>
                                  <p:childTnLst>
                                    <p:set>
                                      <p:cBhvr>
                                        <p:cTn id="10161" dur="1" fill="hold">
                                          <p:stCondLst>
                                            <p:cond delay="0"/>
                                          </p:stCondLst>
                                        </p:cTn>
                                        <p:tgtEl>
                                          <p:spTgt spid="1486"/>
                                        </p:tgtEl>
                                        <p:attrNameLst>
                                          <p:attrName>style.visibility</p:attrName>
                                        </p:attrNameLst>
                                      </p:cBhvr>
                                      <p:to>
                                        <p:strVal val="visible"/>
                                      </p:to>
                                    </p:set>
                                  </p:childTnLst>
                                </p:cTn>
                              </p:par>
                            </p:childTnLst>
                          </p:cTn>
                        </p:par>
                      </p:childTnLst>
                    </p:cTn>
                  </p:par>
                </p:childTnLst>
              </p:cTn>
              <p:nextCondLst>
                <p:cond evt="onClick" delay="0">
                  <p:tgtEl>
                    <p:spTgt spid="1481"/>
                  </p:tgtEl>
                </p:cond>
              </p:nextCondLst>
            </p:seq>
            <p:seq concurrent="1" nextAc="seek">
              <p:cTn id="10162" restart="whenNotActive" fill="hold" evtFilter="cancelBubble" nodeType="interactiveSeq">
                <p:stCondLst>
                  <p:cond evt="onClick" delay="0">
                    <p:tgtEl>
                      <p:spTgt spid="1492"/>
                    </p:tgtEl>
                  </p:cond>
                </p:stCondLst>
                <p:endSync evt="end" delay="0">
                  <p:rtn val="all"/>
                </p:endSync>
                <p:childTnLst>
                  <p:par>
                    <p:cTn id="10163" fill="hold">
                      <p:stCondLst>
                        <p:cond delay="0"/>
                      </p:stCondLst>
                      <p:childTnLst>
                        <p:par>
                          <p:cTn id="10164" fill="hold">
                            <p:stCondLst>
                              <p:cond delay="0"/>
                            </p:stCondLst>
                            <p:childTnLst>
                              <p:par>
                                <p:cTn id="10165" presetID="1" presetClass="exit" presetSubtype="0" fill="hold" grpId="1" nodeType="clickEffect">
                                  <p:stCondLst>
                                    <p:cond delay="0"/>
                                  </p:stCondLst>
                                  <p:childTnLst>
                                    <p:set>
                                      <p:cBhvr>
                                        <p:cTn id="10166" dur="1" fill="hold">
                                          <p:stCondLst>
                                            <p:cond delay="0"/>
                                          </p:stCondLst>
                                        </p:cTn>
                                        <p:tgtEl>
                                          <p:spTgt spid="1492"/>
                                        </p:tgtEl>
                                        <p:attrNameLst>
                                          <p:attrName>style.visibility</p:attrName>
                                        </p:attrNameLst>
                                      </p:cBhvr>
                                      <p:to>
                                        <p:strVal val="hidden"/>
                                      </p:to>
                                    </p:set>
                                  </p:childTnLst>
                                </p:cTn>
                              </p:par>
                              <p:par>
                                <p:cTn id="10167" presetID="1" presetClass="entr" presetSubtype="0" fill="hold" grpId="0" nodeType="withEffect">
                                  <p:stCondLst>
                                    <p:cond delay="0"/>
                                  </p:stCondLst>
                                  <p:childTnLst>
                                    <p:set>
                                      <p:cBhvr>
                                        <p:cTn id="10168" dur="1" fill="hold">
                                          <p:stCondLst>
                                            <p:cond delay="0"/>
                                          </p:stCondLst>
                                        </p:cTn>
                                        <p:tgtEl>
                                          <p:spTgt spid="1491"/>
                                        </p:tgtEl>
                                        <p:attrNameLst>
                                          <p:attrName>style.visibility</p:attrName>
                                        </p:attrNameLst>
                                      </p:cBhvr>
                                      <p:to>
                                        <p:strVal val="visible"/>
                                      </p:to>
                                    </p:set>
                                  </p:childTnLst>
                                </p:cTn>
                              </p:par>
                            </p:childTnLst>
                          </p:cTn>
                        </p:par>
                      </p:childTnLst>
                    </p:cTn>
                  </p:par>
                </p:childTnLst>
              </p:cTn>
              <p:nextCondLst>
                <p:cond evt="onClick" delay="0">
                  <p:tgtEl>
                    <p:spTgt spid="1492"/>
                  </p:tgtEl>
                </p:cond>
              </p:nextCondLst>
            </p:seq>
            <p:seq concurrent="1" nextAc="seek">
              <p:cTn id="10169" restart="whenNotActive" fill="hold" evtFilter="cancelBubble" nodeType="interactiveSeq">
                <p:stCondLst>
                  <p:cond evt="onClick" delay="0">
                    <p:tgtEl>
                      <p:spTgt spid="1491"/>
                    </p:tgtEl>
                  </p:cond>
                </p:stCondLst>
                <p:endSync evt="end" delay="0">
                  <p:rtn val="all"/>
                </p:endSync>
                <p:childTnLst>
                  <p:par>
                    <p:cTn id="10170" fill="hold">
                      <p:stCondLst>
                        <p:cond delay="0"/>
                      </p:stCondLst>
                      <p:childTnLst>
                        <p:par>
                          <p:cTn id="10171" fill="hold">
                            <p:stCondLst>
                              <p:cond delay="0"/>
                            </p:stCondLst>
                            <p:childTnLst>
                              <p:par>
                                <p:cTn id="10172" presetID="1" presetClass="exit" presetSubtype="0" fill="hold" grpId="1" nodeType="clickEffect">
                                  <p:stCondLst>
                                    <p:cond delay="0"/>
                                  </p:stCondLst>
                                  <p:childTnLst>
                                    <p:set>
                                      <p:cBhvr>
                                        <p:cTn id="10173" dur="1" fill="hold">
                                          <p:stCondLst>
                                            <p:cond delay="0"/>
                                          </p:stCondLst>
                                        </p:cTn>
                                        <p:tgtEl>
                                          <p:spTgt spid="1491"/>
                                        </p:tgtEl>
                                        <p:attrNameLst>
                                          <p:attrName>style.visibility</p:attrName>
                                        </p:attrNameLst>
                                      </p:cBhvr>
                                      <p:to>
                                        <p:strVal val="hidden"/>
                                      </p:to>
                                    </p:set>
                                  </p:childTnLst>
                                </p:cTn>
                              </p:par>
                              <p:par>
                                <p:cTn id="10174" presetID="1" presetClass="entr" presetSubtype="0" fill="hold" grpId="0" nodeType="withEffect">
                                  <p:stCondLst>
                                    <p:cond delay="0"/>
                                  </p:stCondLst>
                                  <p:childTnLst>
                                    <p:set>
                                      <p:cBhvr>
                                        <p:cTn id="10175" dur="1" fill="hold">
                                          <p:stCondLst>
                                            <p:cond delay="0"/>
                                          </p:stCondLst>
                                        </p:cTn>
                                        <p:tgtEl>
                                          <p:spTgt spid="1490"/>
                                        </p:tgtEl>
                                        <p:attrNameLst>
                                          <p:attrName>style.visibility</p:attrName>
                                        </p:attrNameLst>
                                      </p:cBhvr>
                                      <p:to>
                                        <p:strVal val="visible"/>
                                      </p:to>
                                    </p:set>
                                  </p:childTnLst>
                                </p:cTn>
                              </p:par>
                            </p:childTnLst>
                          </p:cTn>
                        </p:par>
                      </p:childTnLst>
                    </p:cTn>
                  </p:par>
                </p:childTnLst>
              </p:cTn>
              <p:nextCondLst>
                <p:cond evt="onClick" delay="0">
                  <p:tgtEl>
                    <p:spTgt spid="1491"/>
                  </p:tgtEl>
                </p:cond>
              </p:nextCondLst>
            </p:seq>
            <p:seq concurrent="1" nextAc="seek">
              <p:cTn id="10176" restart="whenNotActive" fill="hold" evtFilter="cancelBubble" nodeType="interactiveSeq">
                <p:stCondLst>
                  <p:cond evt="onClick" delay="0">
                    <p:tgtEl>
                      <p:spTgt spid="1490"/>
                    </p:tgtEl>
                  </p:cond>
                </p:stCondLst>
                <p:endSync evt="end" delay="0">
                  <p:rtn val="all"/>
                </p:endSync>
                <p:childTnLst>
                  <p:par>
                    <p:cTn id="10177" fill="hold">
                      <p:stCondLst>
                        <p:cond delay="0"/>
                      </p:stCondLst>
                      <p:childTnLst>
                        <p:par>
                          <p:cTn id="10178" fill="hold">
                            <p:stCondLst>
                              <p:cond delay="0"/>
                            </p:stCondLst>
                            <p:childTnLst>
                              <p:par>
                                <p:cTn id="10179" presetID="1" presetClass="exit" presetSubtype="0" fill="hold" grpId="1" nodeType="clickEffect">
                                  <p:stCondLst>
                                    <p:cond delay="0"/>
                                  </p:stCondLst>
                                  <p:childTnLst>
                                    <p:set>
                                      <p:cBhvr>
                                        <p:cTn id="10180" dur="1" fill="hold">
                                          <p:stCondLst>
                                            <p:cond delay="0"/>
                                          </p:stCondLst>
                                        </p:cTn>
                                        <p:tgtEl>
                                          <p:spTgt spid="1490"/>
                                        </p:tgtEl>
                                        <p:attrNameLst>
                                          <p:attrName>style.visibility</p:attrName>
                                        </p:attrNameLst>
                                      </p:cBhvr>
                                      <p:to>
                                        <p:strVal val="hidden"/>
                                      </p:to>
                                    </p:set>
                                  </p:childTnLst>
                                </p:cTn>
                              </p:par>
                              <p:par>
                                <p:cTn id="10181" presetID="1" presetClass="entr" presetSubtype="0" fill="hold" grpId="0" nodeType="withEffect">
                                  <p:stCondLst>
                                    <p:cond delay="0"/>
                                  </p:stCondLst>
                                  <p:childTnLst>
                                    <p:set>
                                      <p:cBhvr>
                                        <p:cTn id="10182" dur="1" fill="hold">
                                          <p:stCondLst>
                                            <p:cond delay="0"/>
                                          </p:stCondLst>
                                        </p:cTn>
                                        <p:tgtEl>
                                          <p:spTgt spid="1489"/>
                                        </p:tgtEl>
                                        <p:attrNameLst>
                                          <p:attrName>style.visibility</p:attrName>
                                        </p:attrNameLst>
                                      </p:cBhvr>
                                      <p:to>
                                        <p:strVal val="visible"/>
                                      </p:to>
                                    </p:set>
                                  </p:childTnLst>
                                </p:cTn>
                              </p:par>
                            </p:childTnLst>
                          </p:cTn>
                        </p:par>
                      </p:childTnLst>
                    </p:cTn>
                  </p:par>
                </p:childTnLst>
              </p:cTn>
              <p:nextCondLst>
                <p:cond evt="onClick" delay="0">
                  <p:tgtEl>
                    <p:spTgt spid="1490"/>
                  </p:tgtEl>
                </p:cond>
              </p:nextCondLst>
            </p:seq>
            <p:seq concurrent="1" nextAc="seek">
              <p:cTn id="10183" restart="whenNotActive" fill="hold" evtFilter="cancelBubble" nodeType="interactiveSeq">
                <p:stCondLst>
                  <p:cond evt="onClick" delay="0">
                    <p:tgtEl>
                      <p:spTgt spid="1489"/>
                    </p:tgtEl>
                  </p:cond>
                </p:stCondLst>
                <p:endSync evt="end" delay="0">
                  <p:rtn val="all"/>
                </p:endSync>
                <p:childTnLst>
                  <p:par>
                    <p:cTn id="10184" fill="hold">
                      <p:stCondLst>
                        <p:cond delay="0"/>
                      </p:stCondLst>
                      <p:childTnLst>
                        <p:par>
                          <p:cTn id="10185" fill="hold">
                            <p:stCondLst>
                              <p:cond delay="0"/>
                            </p:stCondLst>
                            <p:childTnLst>
                              <p:par>
                                <p:cTn id="10186" presetID="1" presetClass="exit" presetSubtype="0" fill="hold" grpId="1" nodeType="clickEffect">
                                  <p:stCondLst>
                                    <p:cond delay="0"/>
                                  </p:stCondLst>
                                  <p:childTnLst>
                                    <p:set>
                                      <p:cBhvr>
                                        <p:cTn id="10187" dur="1" fill="hold">
                                          <p:stCondLst>
                                            <p:cond delay="0"/>
                                          </p:stCondLst>
                                        </p:cTn>
                                        <p:tgtEl>
                                          <p:spTgt spid="1489"/>
                                        </p:tgtEl>
                                        <p:attrNameLst>
                                          <p:attrName>style.visibility</p:attrName>
                                        </p:attrNameLst>
                                      </p:cBhvr>
                                      <p:to>
                                        <p:strVal val="hidden"/>
                                      </p:to>
                                    </p:set>
                                  </p:childTnLst>
                                </p:cTn>
                              </p:par>
                              <p:par>
                                <p:cTn id="10188" presetID="1" presetClass="entr" presetSubtype="0" fill="hold" grpId="0" nodeType="withEffect">
                                  <p:stCondLst>
                                    <p:cond delay="0"/>
                                  </p:stCondLst>
                                  <p:childTnLst>
                                    <p:set>
                                      <p:cBhvr>
                                        <p:cTn id="10189" dur="1" fill="hold">
                                          <p:stCondLst>
                                            <p:cond delay="0"/>
                                          </p:stCondLst>
                                        </p:cTn>
                                        <p:tgtEl>
                                          <p:spTgt spid="1488"/>
                                        </p:tgtEl>
                                        <p:attrNameLst>
                                          <p:attrName>style.visibility</p:attrName>
                                        </p:attrNameLst>
                                      </p:cBhvr>
                                      <p:to>
                                        <p:strVal val="visible"/>
                                      </p:to>
                                    </p:set>
                                  </p:childTnLst>
                                </p:cTn>
                              </p:par>
                            </p:childTnLst>
                          </p:cTn>
                        </p:par>
                      </p:childTnLst>
                    </p:cTn>
                  </p:par>
                </p:childTnLst>
              </p:cTn>
              <p:nextCondLst>
                <p:cond evt="onClick" delay="0">
                  <p:tgtEl>
                    <p:spTgt spid="1489"/>
                  </p:tgtEl>
                </p:cond>
              </p:nextCondLst>
            </p:seq>
            <p:seq concurrent="1" nextAc="seek">
              <p:cTn id="10190" restart="whenNotActive" fill="hold" evtFilter="cancelBubble" nodeType="interactiveSeq">
                <p:stCondLst>
                  <p:cond evt="onClick" delay="0">
                    <p:tgtEl>
                      <p:spTgt spid="1488"/>
                    </p:tgtEl>
                  </p:cond>
                </p:stCondLst>
                <p:endSync evt="end" delay="0">
                  <p:rtn val="all"/>
                </p:endSync>
                <p:childTnLst>
                  <p:par>
                    <p:cTn id="10191" fill="hold">
                      <p:stCondLst>
                        <p:cond delay="0"/>
                      </p:stCondLst>
                      <p:childTnLst>
                        <p:par>
                          <p:cTn id="10192" fill="hold">
                            <p:stCondLst>
                              <p:cond delay="0"/>
                            </p:stCondLst>
                            <p:childTnLst>
                              <p:par>
                                <p:cTn id="10193" presetID="1" presetClass="exit" presetSubtype="0" fill="hold" grpId="1" nodeType="clickEffect">
                                  <p:stCondLst>
                                    <p:cond delay="0"/>
                                  </p:stCondLst>
                                  <p:childTnLst>
                                    <p:set>
                                      <p:cBhvr>
                                        <p:cTn id="10194" dur="1" fill="hold">
                                          <p:stCondLst>
                                            <p:cond delay="0"/>
                                          </p:stCondLst>
                                        </p:cTn>
                                        <p:tgtEl>
                                          <p:spTgt spid="1488"/>
                                        </p:tgtEl>
                                        <p:attrNameLst>
                                          <p:attrName>style.visibility</p:attrName>
                                        </p:attrNameLst>
                                      </p:cBhvr>
                                      <p:to>
                                        <p:strVal val="hidden"/>
                                      </p:to>
                                    </p:set>
                                  </p:childTnLst>
                                </p:cTn>
                              </p:par>
                              <p:par>
                                <p:cTn id="10195" presetID="1" presetClass="entr" presetSubtype="0" fill="hold" grpId="0" nodeType="withEffect">
                                  <p:stCondLst>
                                    <p:cond delay="0"/>
                                  </p:stCondLst>
                                  <p:childTnLst>
                                    <p:set>
                                      <p:cBhvr>
                                        <p:cTn id="10196" dur="1" fill="hold">
                                          <p:stCondLst>
                                            <p:cond delay="0"/>
                                          </p:stCondLst>
                                        </p:cTn>
                                        <p:tgtEl>
                                          <p:spTgt spid="1487"/>
                                        </p:tgtEl>
                                        <p:attrNameLst>
                                          <p:attrName>style.visibility</p:attrName>
                                        </p:attrNameLst>
                                      </p:cBhvr>
                                      <p:to>
                                        <p:strVal val="visible"/>
                                      </p:to>
                                    </p:set>
                                  </p:childTnLst>
                                </p:cTn>
                              </p:par>
                            </p:childTnLst>
                          </p:cTn>
                        </p:par>
                      </p:childTnLst>
                    </p:cTn>
                  </p:par>
                </p:childTnLst>
              </p:cTn>
              <p:nextCondLst>
                <p:cond evt="onClick" delay="0">
                  <p:tgtEl>
                    <p:spTgt spid="1488"/>
                  </p:tgtEl>
                </p:cond>
              </p:nextCondLst>
            </p:seq>
            <p:seq concurrent="1" nextAc="seek">
              <p:cTn id="10197" restart="whenNotActive" fill="hold" evtFilter="cancelBubble" nodeType="interactiveSeq">
                <p:stCondLst>
                  <p:cond evt="onClick" delay="0">
                    <p:tgtEl>
                      <p:spTgt spid="1487"/>
                    </p:tgtEl>
                  </p:cond>
                </p:stCondLst>
                <p:endSync evt="end" delay="0">
                  <p:rtn val="all"/>
                </p:endSync>
                <p:childTnLst>
                  <p:par>
                    <p:cTn id="10198" fill="hold">
                      <p:stCondLst>
                        <p:cond delay="0"/>
                      </p:stCondLst>
                      <p:childTnLst>
                        <p:par>
                          <p:cTn id="10199" fill="hold">
                            <p:stCondLst>
                              <p:cond delay="0"/>
                            </p:stCondLst>
                            <p:childTnLst>
                              <p:par>
                                <p:cTn id="10200" presetID="1" presetClass="exit" presetSubtype="0" fill="hold" grpId="1" nodeType="clickEffect">
                                  <p:stCondLst>
                                    <p:cond delay="0"/>
                                  </p:stCondLst>
                                  <p:childTnLst>
                                    <p:set>
                                      <p:cBhvr>
                                        <p:cTn id="10201" dur="1" fill="hold">
                                          <p:stCondLst>
                                            <p:cond delay="0"/>
                                          </p:stCondLst>
                                        </p:cTn>
                                        <p:tgtEl>
                                          <p:spTgt spid="1487"/>
                                        </p:tgtEl>
                                        <p:attrNameLst>
                                          <p:attrName>style.visibility</p:attrName>
                                        </p:attrNameLst>
                                      </p:cBhvr>
                                      <p:to>
                                        <p:strVal val="hidden"/>
                                      </p:to>
                                    </p:set>
                                  </p:childTnLst>
                                </p:cTn>
                              </p:par>
                              <p:par>
                                <p:cTn id="10202" presetID="1" presetClass="entr" presetSubtype="0" fill="hold" grpId="0" nodeType="withEffect">
                                  <p:stCondLst>
                                    <p:cond delay="0"/>
                                  </p:stCondLst>
                                  <p:childTnLst>
                                    <p:set>
                                      <p:cBhvr>
                                        <p:cTn id="10203" dur="1" fill="hold">
                                          <p:stCondLst>
                                            <p:cond delay="0"/>
                                          </p:stCondLst>
                                        </p:cTn>
                                        <p:tgtEl>
                                          <p:spTgt spid="1492"/>
                                        </p:tgtEl>
                                        <p:attrNameLst>
                                          <p:attrName>style.visibility</p:attrName>
                                        </p:attrNameLst>
                                      </p:cBhvr>
                                      <p:to>
                                        <p:strVal val="visible"/>
                                      </p:to>
                                    </p:set>
                                  </p:childTnLst>
                                </p:cTn>
                              </p:par>
                            </p:childTnLst>
                          </p:cTn>
                        </p:par>
                      </p:childTnLst>
                    </p:cTn>
                  </p:par>
                </p:childTnLst>
              </p:cTn>
              <p:nextCondLst>
                <p:cond evt="onClick" delay="0">
                  <p:tgtEl>
                    <p:spTgt spid="1487"/>
                  </p:tgtEl>
                </p:cond>
              </p:nextCondLst>
            </p:seq>
          </p:childTnLst>
        </p:cTn>
      </p:par>
    </p:tnLst>
    <p:bldLst>
      <p:bldP spid="251" grpId="0"/>
      <p:bldP spid="251" grpId="1"/>
      <p:bldP spid="252" grpId="0"/>
      <p:bldP spid="252" grpId="1"/>
      <p:bldP spid="253" grpId="0"/>
      <p:bldP spid="253" grpId="1"/>
      <p:bldP spid="254" grpId="0"/>
      <p:bldP spid="254" grpId="1"/>
      <p:bldP spid="255" grpId="0"/>
      <p:bldP spid="255" grpId="1"/>
      <p:bldP spid="256" grpId="0"/>
      <p:bldP spid="256" grpId="1"/>
      <p:bldP spid="257" grpId="0"/>
      <p:bldP spid="257" grpId="1"/>
      <p:bldP spid="258" grpId="0"/>
      <p:bldP spid="258" grpId="1"/>
      <p:bldP spid="259" grpId="0"/>
      <p:bldP spid="259" grpId="1"/>
      <p:bldP spid="260" grpId="0"/>
      <p:bldP spid="260" grpId="1"/>
      <p:bldP spid="261" grpId="0"/>
      <p:bldP spid="261" grpId="1"/>
      <p:bldP spid="262" grpId="0"/>
      <p:bldP spid="262" grpId="1"/>
      <p:bldP spid="263" grpId="0"/>
      <p:bldP spid="263" grpId="1"/>
      <p:bldP spid="264" grpId="0"/>
      <p:bldP spid="264" grpId="1"/>
      <p:bldP spid="265" grpId="0"/>
      <p:bldP spid="265" grpId="1"/>
      <p:bldP spid="266" grpId="0"/>
      <p:bldP spid="266" grpId="1"/>
      <p:bldP spid="267" grpId="0"/>
      <p:bldP spid="267" grpId="1"/>
      <p:bldP spid="268" grpId="0"/>
      <p:bldP spid="268" grpId="1"/>
      <p:bldP spid="269" grpId="0"/>
      <p:bldP spid="269" grpId="1"/>
      <p:bldP spid="270" grpId="0"/>
      <p:bldP spid="270" grpId="1"/>
      <p:bldP spid="271" grpId="0"/>
      <p:bldP spid="271" grpId="1"/>
      <p:bldP spid="272" grpId="0"/>
      <p:bldP spid="272" grpId="1"/>
      <p:bldP spid="273" grpId="0"/>
      <p:bldP spid="273" grpId="1"/>
      <p:bldP spid="274" grpId="0"/>
      <p:bldP spid="274" grpId="1"/>
      <p:bldP spid="275" grpId="0"/>
      <p:bldP spid="275" grpId="1"/>
      <p:bldP spid="276" grpId="0"/>
      <p:bldP spid="276" grpId="1"/>
      <p:bldP spid="304" grpId="0"/>
      <p:bldP spid="304" grpId="1"/>
      <p:bldP spid="305" grpId="0"/>
      <p:bldP spid="305" grpId="1"/>
      <p:bldP spid="306" grpId="0"/>
      <p:bldP spid="306" grpId="1"/>
      <p:bldP spid="307" grpId="0"/>
      <p:bldP spid="307" grpId="1"/>
      <p:bldP spid="308" grpId="0"/>
      <p:bldP spid="308" grpId="1"/>
      <p:bldP spid="309" grpId="0"/>
      <p:bldP spid="309" grpId="1"/>
      <p:bldP spid="310" grpId="0"/>
      <p:bldP spid="310" grpId="1"/>
      <p:bldP spid="311" grpId="0"/>
      <p:bldP spid="311" grpId="1"/>
      <p:bldP spid="312" grpId="0"/>
      <p:bldP spid="312" grpId="1"/>
      <p:bldP spid="313" grpId="0"/>
      <p:bldP spid="313" grpId="1"/>
      <p:bldP spid="314" grpId="0"/>
      <p:bldP spid="314" grpId="1"/>
      <p:bldP spid="315" grpId="0"/>
      <p:bldP spid="315" grpId="1"/>
      <p:bldP spid="316" grpId="0"/>
      <p:bldP spid="316" grpId="1"/>
      <p:bldP spid="317" grpId="0"/>
      <p:bldP spid="317" grpId="1"/>
      <p:bldP spid="318" grpId="0"/>
      <p:bldP spid="318" grpId="1"/>
      <p:bldP spid="319" grpId="0"/>
      <p:bldP spid="319" grpId="1"/>
      <p:bldP spid="320" grpId="0"/>
      <p:bldP spid="320" grpId="1"/>
      <p:bldP spid="321" grpId="0"/>
      <p:bldP spid="321" grpId="1"/>
      <p:bldP spid="322" grpId="0"/>
      <p:bldP spid="322" grpId="1"/>
      <p:bldP spid="323" grpId="0"/>
      <p:bldP spid="323" grpId="1"/>
      <p:bldP spid="324" grpId="0"/>
      <p:bldP spid="324" grpId="1"/>
      <p:bldP spid="325" grpId="0"/>
      <p:bldP spid="325" grpId="1"/>
      <p:bldP spid="326" grpId="0"/>
      <p:bldP spid="326" grpId="1"/>
      <p:bldP spid="327" grpId="0"/>
      <p:bldP spid="327" grpId="1"/>
      <p:bldP spid="328" grpId="0"/>
      <p:bldP spid="328" grpId="1"/>
      <p:bldP spid="329" grpId="0"/>
      <p:bldP spid="329" grpId="1"/>
      <p:bldP spid="72" grpId="0" animBg="1"/>
      <p:bldP spid="75" grpId="0" animBg="1"/>
      <p:bldP spid="77" grpId="0" animBg="1"/>
      <p:bldP spid="78" grpId="0" animBg="1"/>
      <p:bldP spid="79" grpId="0" animBg="1"/>
      <p:bldP spid="82" grpId="0" animBg="1"/>
      <p:bldP spid="84" grpId="0" animBg="1"/>
      <p:bldP spid="86" grpId="0" animBg="1"/>
      <p:bldP spid="87" grpId="0" animBg="1"/>
      <p:bldP spid="88" grpId="0" animBg="1"/>
      <p:bldP spid="92" grpId="0" animBg="1"/>
      <p:bldP spid="95" grpId="0" animBg="1"/>
      <p:bldP spid="96" grpId="0" animBg="1"/>
      <p:bldP spid="97" grpId="0" animBg="1"/>
      <p:bldP spid="98" grpId="0" animBg="1"/>
      <p:bldP spid="101" grpId="0" animBg="1"/>
      <p:bldP spid="104" grpId="0" animBg="1"/>
      <p:bldP spid="106" grpId="0" animBg="1"/>
      <p:bldP spid="107" grpId="0" animBg="1"/>
      <p:bldP spid="108" grpId="0" animBg="1"/>
      <p:bldP spid="111" grpId="0" animBg="1"/>
      <p:bldP spid="114" grpId="0" animBg="1"/>
      <p:bldP spid="115" grpId="0" animBg="1"/>
      <p:bldP spid="116" grpId="0" animBg="1"/>
      <p:bldP spid="117" grpId="0" animBg="1"/>
      <p:bldP spid="120" grpId="0" animBg="1"/>
      <p:bldP spid="122" grpId="0" animBg="1"/>
      <p:bldP spid="123" grpId="0" animBg="1"/>
      <p:bldP spid="124" grpId="0" animBg="1"/>
      <p:bldP spid="128" grpId="0" animBg="1"/>
      <p:bldP spid="131" grpId="0" animBg="1"/>
      <p:bldP spid="133" grpId="0" animBg="1"/>
      <p:bldP spid="135" grpId="0" animBg="1"/>
      <p:bldP spid="136" grpId="0" animBg="1"/>
      <p:bldP spid="137" grpId="0" animBg="1"/>
      <p:bldP spid="142" grpId="0" animBg="1"/>
      <p:bldP spid="144" grpId="0" animBg="1"/>
      <p:bldP spid="146" grpId="0" animBg="1"/>
      <p:bldP spid="147" grpId="0" animBg="1"/>
      <p:bldP spid="148" grpId="0" animBg="1"/>
      <p:bldP spid="152" grpId="0" animBg="1"/>
      <p:bldP spid="155" grpId="0" animBg="1"/>
      <p:bldP spid="156" grpId="0" animBg="1"/>
      <p:bldP spid="157" grpId="0" animBg="1"/>
      <p:bldP spid="158" grpId="0" animBg="1"/>
      <p:bldP spid="162" grpId="0" animBg="1"/>
      <p:bldP spid="165" grpId="0" animBg="1"/>
      <p:bldP spid="166" grpId="0" animBg="1"/>
      <p:bldP spid="167" grpId="0" animBg="1"/>
      <p:bldP spid="168" grpId="0" animBg="1"/>
      <p:bldP spid="172" grpId="0" animBg="1"/>
      <p:bldP spid="175" grpId="0" animBg="1"/>
      <p:bldP spid="176" grpId="0" animBg="1"/>
      <p:bldP spid="177" grpId="0" animBg="1"/>
      <p:bldP spid="178" grpId="0" animBg="1"/>
      <p:bldP spid="182" grpId="0" animBg="1"/>
      <p:bldP spid="185" grpId="0" animBg="1"/>
      <p:bldP spid="186" grpId="0" animBg="1"/>
      <p:bldP spid="187" grpId="0" animBg="1"/>
      <p:bldP spid="188" grpId="0" animBg="1"/>
      <p:bldP spid="191" grpId="0" animBg="1"/>
      <p:bldP spid="194" grpId="0" animBg="1"/>
      <p:bldP spid="195" grpId="0" animBg="1"/>
      <p:bldP spid="196" grpId="0" animBg="1"/>
      <p:bldP spid="197" grpId="0" animBg="1"/>
      <p:bldP spid="201" grpId="0" animBg="1"/>
      <p:bldP spid="204" grpId="0" animBg="1"/>
      <p:bldP spid="205" grpId="0" animBg="1"/>
      <p:bldP spid="206" grpId="0" animBg="1"/>
      <p:bldP spid="207" grpId="0" animBg="1"/>
      <p:bldP spid="212" grpId="0" animBg="1"/>
      <p:bldP spid="214" grpId="0" animBg="1"/>
      <p:bldP spid="215" grpId="0" animBg="1"/>
      <p:bldP spid="216" grpId="0" animBg="1"/>
      <p:bldP spid="217" grpId="0" animBg="1"/>
      <p:bldP spid="222" grpId="0" animBg="1"/>
      <p:bldP spid="224" grpId="0" animBg="1"/>
      <p:bldP spid="225" grpId="0" animBg="1"/>
      <p:bldP spid="226" grpId="0" animBg="1"/>
      <p:bldP spid="227" grpId="0" animBg="1"/>
      <p:bldP spid="232" grpId="0" animBg="1"/>
      <p:bldP spid="234" grpId="0" animBg="1"/>
      <p:bldP spid="235" grpId="0" animBg="1"/>
      <p:bldP spid="236" grpId="0" animBg="1"/>
      <p:bldP spid="237" grpId="0" animBg="1"/>
      <p:bldP spid="242" grpId="0" animBg="1"/>
      <p:bldP spid="244" grpId="0" animBg="1"/>
      <p:bldP spid="245" grpId="0" animBg="1"/>
      <p:bldP spid="246" grpId="0" animBg="1"/>
      <p:bldP spid="247" grpId="0" animBg="1"/>
      <p:bldP spid="279" grpId="0" animBg="1"/>
      <p:bldP spid="281" grpId="0" animBg="1"/>
      <p:bldP spid="282" grpId="0" animBg="1"/>
      <p:bldP spid="283" grpId="0" animBg="1"/>
      <p:bldP spid="284" grpId="0" animBg="1"/>
      <p:bldP spid="288" grpId="0" animBg="1"/>
      <p:bldP spid="289" grpId="0" animBg="1"/>
      <p:bldP spid="290" grpId="0" animBg="1"/>
      <p:bldP spid="291" grpId="0" animBg="1"/>
      <p:bldP spid="292" grpId="0" animBg="1"/>
      <p:bldP spid="297" grpId="0" animBg="1"/>
      <p:bldP spid="298" grpId="0" animBg="1"/>
      <p:bldP spid="354" grpId="0" animBg="1"/>
      <p:bldP spid="357" grpId="0" animBg="1"/>
      <p:bldP spid="359" grpId="0" animBg="1"/>
      <p:bldP spid="360" grpId="0" animBg="1"/>
      <p:bldP spid="361" grpId="0" animBg="1"/>
      <p:bldP spid="364" grpId="0" animBg="1"/>
      <p:bldP spid="366" grpId="0" animBg="1"/>
      <p:bldP spid="368" grpId="0" animBg="1"/>
      <p:bldP spid="369" grpId="0" animBg="1"/>
      <p:bldP spid="370" grpId="0" animBg="1"/>
      <p:bldP spid="374" grpId="0" animBg="1"/>
      <p:bldP spid="377" grpId="0" animBg="1"/>
      <p:bldP spid="378" grpId="0" animBg="1"/>
      <p:bldP spid="379" grpId="0" animBg="1"/>
      <p:bldP spid="380" grpId="0" animBg="1"/>
      <p:bldP spid="383" grpId="0" animBg="1"/>
      <p:bldP spid="386" grpId="0" animBg="1"/>
      <p:bldP spid="388" grpId="0" animBg="1"/>
      <p:bldP spid="389" grpId="0" animBg="1"/>
      <p:bldP spid="390" grpId="0" animBg="1"/>
      <p:bldP spid="393" grpId="0" animBg="1"/>
      <p:bldP spid="396" grpId="0" animBg="1"/>
      <p:bldP spid="397" grpId="0" animBg="1"/>
      <p:bldP spid="398" grpId="0" animBg="1"/>
      <p:bldP spid="399" grpId="0" animBg="1"/>
      <p:bldP spid="402" grpId="0" animBg="1"/>
      <p:bldP spid="404" grpId="0" animBg="1"/>
      <p:bldP spid="405" grpId="0" animBg="1"/>
      <p:bldP spid="406" grpId="0" animBg="1"/>
      <p:bldP spid="410" grpId="0" animBg="1"/>
      <p:bldP spid="413" grpId="0" animBg="1"/>
      <p:bldP spid="415" grpId="0" animBg="1"/>
      <p:bldP spid="417" grpId="0" animBg="1"/>
      <p:bldP spid="418" grpId="0" animBg="1"/>
      <p:bldP spid="419" grpId="0" animBg="1"/>
      <p:bldP spid="424" grpId="0" animBg="1"/>
      <p:bldP spid="426" grpId="0" animBg="1"/>
      <p:bldP spid="428" grpId="0" animBg="1"/>
      <p:bldP spid="429" grpId="0" animBg="1"/>
      <p:bldP spid="430" grpId="0" animBg="1"/>
      <p:bldP spid="434" grpId="0" animBg="1"/>
      <p:bldP spid="437" grpId="0" animBg="1"/>
      <p:bldP spid="438" grpId="0" animBg="1"/>
      <p:bldP spid="439" grpId="0" animBg="1"/>
      <p:bldP spid="440" grpId="0" animBg="1"/>
      <p:bldP spid="444" grpId="0" animBg="1"/>
      <p:bldP spid="447" grpId="0" animBg="1"/>
      <p:bldP spid="448" grpId="0" animBg="1"/>
      <p:bldP spid="449" grpId="0" animBg="1"/>
      <p:bldP spid="450" grpId="0" animBg="1"/>
      <p:bldP spid="454" grpId="0" animBg="1"/>
      <p:bldP spid="457" grpId="0" animBg="1"/>
      <p:bldP spid="458" grpId="0" animBg="1"/>
      <p:bldP spid="459" grpId="0" animBg="1"/>
      <p:bldP spid="460" grpId="0" animBg="1"/>
      <p:bldP spid="464" grpId="0" animBg="1"/>
      <p:bldP spid="467" grpId="0" animBg="1"/>
      <p:bldP spid="468" grpId="0" animBg="1"/>
      <p:bldP spid="469" grpId="0" animBg="1"/>
      <p:bldP spid="470" grpId="0" animBg="1"/>
      <p:bldP spid="473" grpId="0" animBg="1"/>
      <p:bldP spid="475" grpId="0" animBg="1"/>
      <p:bldP spid="476" grpId="0" animBg="1"/>
      <p:bldP spid="477" grpId="0" animBg="1"/>
      <p:bldP spid="478" grpId="0" animBg="1"/>
      <p:bldP spid="482" grpId="0" animBg="1"/>
      <p:bldP spid="484" grpId="0" animBg="1"/>
      <p:bldP spid="485" grpId="0" animBg="1"/>
      <p:bldP spid="486" grpId="0" animBg="1"/>
      <p:bldP spid="487" grpId="0" animBg="1"/>
      <p:bldP spid="492" grpId="0" animBg="1"/>
      <p:bldP spid="494" grpId="0" animBg="1"/>
      <p:bldP spid="495" grpId="0" animBg="1"/>
      <p:bldP spid="496" grpId="0" animBg="1"/>
      <p:bldP spid="497" grpId="0" animBg="1"/>
      <p:bldP spid="502" grpId="0" animBg="1"/>
      <p:bldP spid="504" grpId="0" animBg="1"/>
      <p:bldP spid="505" grpId="0" animBg="1"/>
      <p:bldP spid="506" grpId="0" animBg="1"/>
      <p:bldP spid="507" grpId="0" animBg="1"/>
      <p:bldP spid="512" grpId="0" animBg="1"/>
      <p:bldP spid="514" grpId="0" animBg="1"/>
      <p:bldP spid="515" grpId="0" animBg="1"/>
      <p:bldP spid="516" grpId="0" animBg="1"/>
      <p:bldP spid="517" grpId="0" animBg="1"/>
      <p:bldP spid="522" grpId="0" animBg="1"/>
      <p:bldP spid="524" grpId="0" animBg="1"/>
      <p:bldP spid="525" grpId="0" animBg="1"/>
      <p:bldP spid="526" grpId="0" animBg="1"/>
      <p:bldP spid="527" grpId="0" animBg="1"/>
      <p:bldP spid="532" grpId="0" animBg="1"/>
      <p:bldP spid="534" grpId="0" animBg="1"/>
      <p:bldP spid="535" grpId="0" animBg="1"/>
      <p:bldP spid="536" grpId="0" animBg="1"/>
      <p:bldP spid="537" grpId="0" animBg="1"/>
      <p:bldP spid="541" grpId="0" animBg="1"/>
      <p:bldP spid="542" grpId="0" animBg="1"/>
      <p:bldP spid="543" grpId="0" animBg="1"/>
      <p:bldP spid="544" grpId="0" animBg="1"/>
      <p:bldP spid="545" grpId="0" animBg="1"/>
      <p:bldP spid="550" grpId="0" animBg="1"/>
      <p:bldP spid="551" grpId="0" animBg="1"/>
      <p:bldP spid="596" grpId="0" animBg="1"/>
      <p:bldP spid="598" grpId="0" animBg="1"/>
      <p:bldP spid="600" grpId="0" animBg="1"/>
      <p:bldP spid="601" grpId="0" animBg="1"/>
      <p:bldP spid="602" grpId="0" animBg="1"/>
      <p:bldP spid="605" grpId="0" animBg="1"/>
      <p:bldP spid="606" grpId="0" animBg="1"/>
      <p:bldP spid="608" grpId="0" animBg="1"/>
      <p:bldP spid="609" grpId="0" animBg="1"/>
      <p:bldP spid="610" grpId="0" animBg="1"/>
      <p:bldP spid="613" grpId="0" animBg="1"/>
      <p:bldP spid="616" grpId="0" animBg="1"/>
      <p:bldP spid="617" grpId="0" animBg="1"/>
      <p:bldP spid="618" grpId="0" animBg="1"/>
      <p:bldP spid="619" grpId="0" animBg="1"/>
      <p:bldP spid="620" grpId="0" animBg="1"/>
      <p:bldP spid="621" grpId="0" animBg="1"/>
      <p:bldP spid="622" grpId="0" animBg="1"/>
      <p:bldP spid="623" grpId="0" animBg="1"/>
      <p:bldP spid="624" grpId="0" animBg="1"/>
      <p:bldP spid="626" grpId="0" animBg="1"/>
      <p:bldP spid="628" grpId="0" animBg="1"/>
      <p:bldP spid="629" grpId="0" animBg="1"/>
      <p:bldP spid="630" grpId="0" animBg="1"/>
      <p:bldP spid="631" grpId="0" animBg="1"/>
      <p:bldP spid="634" grpId="0" animBg="1"/>
      <p:bldP spid="636" grpId="0" animBg="1"/>
      <p:bldP spid="637" grpId="0" animBg="1"/>
      <p:bldP spid="638" grpId="0" animBg="1"/>
      <p:bldP spid="642" grpId="0" animBg="1"/>
      <p:bldP spid="645" grpId="0" animBg="1"/>
      <p:bldP spid="647" grpId="0" animBg="1"/>
      <p:bldP spid="649" grpId="0" animBg="1"/>
      <p:bldP spid="650" grpId="0" animBg="1"/>
      <p:bldP spid="651" grpId="0" animBg="1"/>
      <p:bldP spid="656" grpId="0" animBg="1"/>
      <p:bldP spid="658" grpId="0" animBg="1"/>
      <p:bldP spid="660" grpId="0" animBg="1"/>
      <p:bldP spid="661" grpId="0" animBg="1"/>
      <p:bldP spid="662" grpId="0" animBg="1"/>
      <p:bldP spid="666" grpId="0" animBg="1"/>
      <p:bldP spid="669" grpId="0" animBg="1"/>
      <p:bldP spid="670" grpId="0" animBg="1"/>
      <p:bldP spid="671" grpId="0" animBg="1"/>
      <p:bldP spid="672" grpId="0" animBg="1"/>
      <p:bldP spid="676" grpId="0" animBg="1"/>
      <p:bldP spid="679" grpId="0" animBg="1"/>
      <p:bldP spid="680" grpId="0" animBg="1"/>
      <p:bldP spid="681" grpId="0" animBg="1"/>
      <p:bldP spid="682" grpId="0" animBg="1"/>
      <p:bldP spid="686" grpId="0" animBg="1"/>
      <p:bldP spid="689" grpId="0" animBg="1"/>
      <p:bldP spid="690" grpId="0" animBg="1"/>
      <p:bldP spid="691" grpId="0" animBg="1"/>
      <p:bldP spid="692" grpId="0" animBg="1"/>
      <p:bldP spid="696" grpId="0" animBg="1"/>
      <p:bldP spid="699" grpId="0" animBg="1"/>
      <p:bldP spid="700" grpId="0" animBg="1"/>
      <p:bldP spid="701" grpId="0" animBg="1"/>
      <p:bldP spid="702" grpId="0" animBg="1"/>
      <p:bldP spid="705" grpId="0" animBg="1"/>
      <p:bldP spid="708" grpId="0" animBg="1"/>
      <p:bldP spid="709" grpId="0" animBg="1"/>
      <p:bldP spid="710" grpId="0" animBg="1"/>
      <p:bldP spid="711" grpId="0" animBg="1"/>
      <p:bldP spid="714" grpId="0" animBg="1"/>
      <p:bldP spid="717" grpId="0" animBg="1"/>
      <p:bldP spid="718" grpId="0" animBg="1"/>
      <p:bldP spid="719" grpId="0" animBg="1"/>
      <p:bldP spid="720" grpId="0" animBg="1"/>
      <p:bldP spid="725" grpId="0" animBg="1"/>
      <p:bldP spid="727" grpId="0" animBg="1"/>
      <p:bldP spid="728" grpId="0" animBg="1"/>
      <p:bldP spid="729" grpId="0" animBg="1"/>
      <p:bldP spid="730" grpId="0" animBg="1"/>
      <p:bldP spid="734" grpId="0" animBg="1"/>
      <p:bldP spid="736" grpId="0" animBg="1"/>
      <p:bldP spid="737" grpId="0" animBg="1"/>
      <p:bldP spid="738" grpId="0" animBg="1"/>
      <p:bldP spid="739" grpId="0" animBg="1"/>
      <p:bldP spid="743" grpId="0" animBg="1"/>
      <p:bldP spid="744" grpId="0" animBg="1"/>
      <p:bldP spid="745" grpId="0" animBg="1"/>
      <p:bldP spid="746" grpId="0" animBg="1"/>
      <p:bldP spid="747" grpId="0" animBg="1"/>
      <p:bldP spid="753" grpId="0" animBg="1"/>
      <p:bldP spid="755" grpId="0" animBg="1"/>
      <p:bldP spid="756" grpId="0" animBg="1"/>
      <p:bldP spid="757" grpId="0" animBg="1"/>
      <p:bldP spid="758" grpId="0" animBg="1"/>
      <p:bldP spid="762" grpId="0" animBg="1"/>
      <p:bldP spid="764" grpId="0" animBg="1"/>
      <p:bldP spid="765" grpId="0" animBg="1"/>
      <p:bldP spid="766" grpId="0" animBg="1"/>
      <p:bldP spid="767" grpId="0" animBg="1"/>
      <p:bldP spid="769" grpId="0" animBg="1"/>
      <p:bldP spid="770" grpId="0" animBg="1"/>
      <p:bldP spid="771" grpId="0" animBg="1"/>
      <p:bldP spid="772" grpId="0" animBg="1"/>
      <p:bldP spid="773" grpId="0" animBg="1"/>
      <p:bldP spid="777" grpId="0" animBg="1"/>
      <p:bldP spid="778" grpId="0" animBg="1"/>
      <p:bldP spid="814" grpId="0" animBg="1"/>
      <p:bldP spid="817" grpId="0" animBg="1"/>
      <p:bldP spid="819" grpId="0" animBg="1"/>
      <p:bldP spid="820" grpId="0" animBg="1"/>
      <p:bldP spid="821" grpId="0" animBg="1"/>
      <p:bldP spid="824" grpId="0" animBg="1"/>
      <p:bldP spid="825" grpId="0" animBg="1"/>
      <p:bldP spid="827" grpId="0" animBg="1"/>
      <p:bldP spid="828" grpId="0" animBg="1"/>
      <p:bldP spid="829" grpId="0" animBg="1"/>
      <p:bldP spid="832" grpId="0" animBg="1"/>
      <p:bldP spid="833" grpId="0" animBg="1"/>
      <p:bldP spid="834" grpId="0" animBg="1"/>
      <p:bldP spid="835" grpId="0" animBg="1"/>
      <p:bldP spid="836" grpId="0" animBg="1"/>
      <p:bldP spid="838" grpId="0" animBg="1"/>
      <p:bldP spid="839" grpId="0" animBg="1"/>
      <p:bldP spid="841" grpId="0" animBg="1"/>
      <p:bldP spid="842" grpId="0" animBg="1"/>
      <p:bldP spid="843" grpId="0" animBg="1"/>
      <p:bldP spid="846" grpId="0" animBg="1"/>
      <p:bldP spid="849" grpId="0" animBg="1"/>
      <p:bldP spid="850" grpId="0" animBg="1"/>
      <p:bldP spid="851" grpId="0" animBg="1"/>
      <p:bldP spid="852" grpId="0" animBg="1"/>
      <p:bldP spid="855" grpId="0" animBg="1"/>
      <p:bldP spid="857" grpId="0" animBg="1"/>
      <p:bldP spid="858" grpId="0" animBg="1"/>
      <p:bldP spid="859" grpId="0" animBg="1"/>
      <p:bldP spid="863" grpId="0" animBg="1"/>
      <p:bldP spid="866" grpId="0" animBg="1"/>
      <p:bldP spid="868" grpId="0" animBg="1"/>
      <p:bldP spid="870" grpId="0" animBg="1"/>
      <p:bldP spid="871" grpId="0" animBg="1"/>
      <p:bldP spid="872" grpId="0" animBg="1"/>
      <p:bldP spid="877" grpId="0" animBg="1"/>
      <p:bldP spid="879" grpId="0" animBg="1"/>
      <p:bldP spid="881" grpId="0" animBg="1"/>
      <p:bldP spid="882" grpId="0" animBg="1"/>
      <p:bldP spid="883" grpId="0" animBg="1"/>
      <p:bldP spid="886" grpId="0" animBg="1"/>
      <p:bldP spid="888" grpId="0" animBg="1"/>
      <p:bldP spid="889" grpId="0" animBg="1"/>
      <p:bldP spid="890" grpId="0" animBg="1"/>
      <p:bldP spid="891" grpId="0" animBg="1"/>
      <p:bldP spid="895" grpId="0" animBg="1"/>
      <p:bldP spid="898" grpId="0" animBg="1"/>
      <p:bldP spid="899" grpId="0" animBg="1"/>
      <p:bldP spid="900" grpId="0" animBg="1"/>
      <p:bldP spid="901" grpId="0" animBg="1"/>
      <p:bldP spid="905" grpId="0" animBg="1"/>
      <p:bldP spid="908" grpId="0" animBg="1"/>
      <p:bldP spid="909" grpId="0" animBg="1"/>
      <p:bldP spid="910" grpId="0" animBg="1"/>
      <p:bldP spid="911" grpId="0" animBg="1"/>
      <p:bldP spid="914" grpId="0" animBg="1"/>
      <p:bldP spid="917" grpId="0" animBg="1"/>
      <p:bldP spid="918" grpId="0" animBg="1"/>
      <p:bldP spid="919" grpId="0" animBg="1"/>
      <p:bldP spid="920" grpId="0" animBg="1"/>
      <p:bldP spid="921" grpId="0" animBg="1"/>
      <p:bldP spid="924" grpId="0" animBg="1"/>
      <p:bldP spid="925" grpId="0" animBg="1"/>
      <p:bldP spid="926" grpId="0" animBg="1"/>
      <p:bldP spid="927" grpId="0" animBg="1"/>
      <p:bldP spid="931" grpId="0" animBg="1"/>
      <p:bldP spid="934" grpId="0" animBg="1"/>
      <p:bldP spid="935" grpId="0" animBg="1"/>
      <p:bldP spid="936" grpId="0" animBg="1"/>
      <p:bldP spid="937" grpId="0" animBg="1"/>
      <p:bldP spid="942" grpId="0" animBg="1"/>
      <p:bldP spid="944" grpId="0" animBg="1"/>
      <p:bldP spid="945" grpId="0" animBg="1"/>
      <p:bldP spid="946" grpId="0" animBg="1"/>
      <p:bldP spid="947" grpId="0" animBg="1"/>
      <p:bldP spid="952" grpId="0" animBg="1"/>
      <p:bldP spid="954" grpId="0" animBg="1"/>
      <p:bldP spid="955" grpId="0" animBg="1"/>
      <p:bldP spid="956" grpId="0" animBg="1"/>
      <p:bldP spid="957" grpId="0" animBg="1"/>
      <p:bldP spid="961" grpId="0" animBg="1"/>
      <p:bldP spid="963" grpId="0" animBg="1"/>
      <p:bldP spid="964" grpId="0" animBg="1"/>
      <p:bldP spid="965" grpId="0" animBg="1"/>
      <p:bldP spid="966" grpId="0" animBg="1"/>
      <p:bldP spid="971" grpId="0" animBg="1"/>
      <p:bldP spid="973" grpId="0" animBg="1"/>
      <p:bldP spid="974" grpId="0" animBg="1"/>
      <p:bldP spid="975" grpId="0" animBg="1"/>
      <p:bldP spid="977" grpId="0" animBg="1"/>
      <p:bldP spid="982" grpId="0" animBg="1"/>
      <p:bldP spid="984" grpId="0" animBg="1"/>
      <p:bldP spid="985" grpId="0" animBg="1"/>
      <p:bldP spid="986" grpId="0" animBg="1"/>
      <p:bldP spid="987" grpId="0" animBg="1"/>
      <p:bldP spid="991" grpId="0" animBg="1"/>
      <p:bldP spid="992" grpId="0" animBg="1"/>
      <p:bldP spid="993" grpId="0" animBg="1"/>
      <p:bldP spid="994" grpId="0" animBg="1"/>
      <p:bldP spid="995" grpId="0" animBg="1"/>
      <p:bldP spid="1000" grpId="0" animBg="1"/>
      <p:bldP spid="1001" grpId="0" animBg="1"/>
      <p:bldP spid="1044" grpId="0" animBg="1"/>
      <p:bldP spid="1047" grpId="0" animBg="1"/>
      <p:bldP spid="1049" grpId="0" animBg="1"/>
      <p:bldP spid="1050" grpId="0" animBg="1"/>
      <p:bldP spid="1051" grpId="0" animBg="1"/>
      <p:bldP spid="1054" grpId="0" animBg="1"/>
      <p:bldP spid="1056" grpId="0" animBg="1"/>
      <p:bldP spid="1058" grpId="0" animBg="1"/>
      <p:bldP spid="1059" grpId="0" animBg="1"/>
      <p:bldP spid="1060" grpId="0" animBg="1"/>
      <p:bldP spid="1063" grpId="0" animBg="1"/>
      <p:bldP spid="1064" grpId="0" animBg="1"/>
      <p:bldP spid="1065" grpId="0" animBg="1"/>
      <p:bldP spid="1066" grpId="0" animBg="1"/>
      <p:bldP spid="1067" grpId="0" animBg="1"/>
      <p:bldP spid="1069" grpId="0" animBg="1"/>
      <p:bldP spid="1070" grpId="0" animBg="1"/>
      <p:bldP spid="1072" grpId="0" animBg="1"/>
      <p:bldP spid="1073" grpId="0" animBg="1"/>
      <p:bldP spid="1074" grpId="0" animBg="1"/>
      <p:bldP spid="1077" grpId="0" animBg="1"/>
      <p:bldP spid="1080" grpId="0" animBg="1"/>
      <p:bldP spid="1081" grpId="0" animBg="1"/>
      <p:bldP spid="1082" grpId="0" animBg="1"/>
      <p:bldP spid="1083" grpId="0" animBg="1"/>
      <p:bldP spid="1086" grpId="0" animBg="1"/>
      <p:bldP spid="1088" grpId="0" animBg="1"/>
      <p:bldP spid="1089" grpId="0" animBg="1"/>
      <p:bldP spid="1090" grpId="0" animBg="1"/>
      <p:bldP spid="1094" grpId="0" animBg="1"/>
      <p:bldP spid="1096" grpId="0" animBg="1"/>
      <p:bldP spid="1098" grpId="0" animBg="1"/>
      <p:bldP spid="1099" grpId="0" animBg="1"/>
      <p:bldP spid="1100" grpId="0" animBg="1"/>
      <p:bldP spid="1101" grpId="0" animBg="1"/>
      <p:bldP spid="1106" grpId="0" animBg="1"/>
      <p:bldP spid="1108" grpId="0" animBg="1"/>
      <p:bldP spid="1110" grpId="0" animBg="1"/>
      <p:bldP spid="1111" grpId="0" animBg="1"/>
      <p:bldP spid="1112" grpId="0" animBg="1"/>
      <p:bldP spid="1115" grpId="0" animBg="1"/>
      <p:bldP spid="1117" grpId="0" animBg="1"/>
      <p:bldP spid="1118" grpId="0" animBg="1"/>
      <p:bldP spid="1119" grpId="0" animBg="1"/>
      <p:bldP spid="1120" grpId="0" animBg="1"/>
      <p:bldP spid="1124" grpId="0" animBg="1"/>
      <p:bldP spid="1127" grpId="0" animBg="1"/>
      <p:bldP spid="1128" grpId="0" animBg="1"/>
      <p:bldP spid="1129" grpId="0" animBg="1"/>
      <p:bldP spid="1130" grpId="0" animBg="1"/>
      <p:bldP spid="1134" grpId="0" animBg="1"/>
      <p:bldP spid="1137" grpId="0" animBg="1"/>
      <p:bldP spid="1138" grpId="0" animBg="1"/>
      <p:bldP spid="1139" grpId="0" animBg="1"/>
      <p:bldP spid="1140" grpId="0" animBg="1"/>
      <p:bldP spid="1143" grpId="0" animBg="1"/>
      <p:bldP spid="1146" grpId="0" animBg="1"/>
      <p:bldP spid="1147" grpId="0" animBg="1"/>
      <p:bldP spid="1148" grpId="0" animBg="1"/>
      <p:bldP spid="1149" grpId="0" animBg="1"/>
      <p:bldP spid="1150" grpId="0" animBg="1"/>
      <p:bldP spid="1153" grpId="0" animBg="1"/>
      <p:bldP spid="1154" grpId="0" animBg="1"/>
      <p:bldP spid="1155" grpId="0" animBg="1"/>
      <p:bldP spid="1156" grpId="0" animBg="1"/>
      <p:bldP spid="1160" grpId="0" animBg="1"/>
      <p:bldP spid="1163" grpId="0" animBg="1"/>
      <p:bldP spid="1164" grpId="0" animBg="1"/>
      <p:bldP spid="1165" grpId="0" animBg="1"/>
      <p:bldP spid="1166" grpId="0" animBg="1"/>
      <p:bldP spid="1171" grpId="0" animBg="1"/>
      <p:bldP spid="1173" grpId="0" animBg="1"/>
      <p:bldP spid="1174" grpId="0" animBg="1"/>
      <p:bldP spid="1175" grpId="0" animBg="1"/>
      <p:bldP spid="1176" grpId="0" animBg="1"/>
      <p:bldP spid="1181" grpId="0" animBg="1"/>
      <p:bldP spid="1183" grpId="0" animBg="1"/>
      <p:bldP spid="1184" grpId="0" animBg="1"/>
      <p:bldP spid="1185" grpId="0" animBg="1"/>
      <p:bldP spid="1186" grpId="0" animBg="1"/>
      <p:bldP spid="1190" grpId="0" animBg="1"/>
      <p:bldP spid="1192" grpId="0" animBg="1"/>
      <p:bldP spid="1193" grpId="0" animBg="1"/>
      <p:bldP spid="1194" grpId="0" animBg="1"/>
      <p:bldP spid="1195" grpId="0" animBg="1"/>
      <p:bldP spid="1200" grpId="0" animBg="1"/>
      <p:bldP spid="1202" grpId="0" animBg="1"/>
      <p:bldP spid="1203" grpId="0" animBg="1"/>
      <p:bldP spid="1204" grpId="0" animBg="1"/>
      <p:bldP spid="1205" grpId="0" animBg="1"/>
      <p:bldP spid="1210" grpId="0" animBg="1"/>
      <p:bldP spid="1212" grpId="0" animBg="1"/>
      <p:bldP spid="1213" grpId="0" animBg="1"/>
      <p:bldP spid="1214" grpId="0" animBg="1"/>
      <p:bldP spid="1215" grpId="0" animBg="1"/>
      <p:bldP spid="1217" grpId="0" animBg="1"/>
      <p:bldP spid="1218" grpId="0" animBg="1"/>
      <p:bldP spid="1219" grpId="0" animBg="1"/>
      <p:bldP spid="1220" grpId="0" animBg="1"/>
      <p:bldP spid="1221" grpId="0" animBg="1"/>
      <p:bldP spid="1226" grpId="0" animBg="1"/>
      <p:bldP spid="1227" grpId="0" animBg="1"/>
      <p:bldP spid="1273" grpId="0" animBg="1"/>
      <p:bldP spid="1276" grpId="0" animBg="1"/>
      <p:bldP spid="1278" grpId="0" animBg="1"/>
      <p:bldP spid="1279" grpId="0" animBg="1"/>
      <p:bldP spid="1280" grpId="0" animBg="1"/>
      <p:bldP spid="1283" grpId="0" animBg="1"/>
      <p:bldP spid="1285" grpId="0" animBg="1"/>
      <p:bldP spid="1287" grpId="0" animBg="1"/>
      <p:bldP spid="1288" grpId="0" animBg="1"/>
      <p:bldP spid="1289" grpId="0" animBg="1"/>
      <p:bldP spid="1292" grpId="0" animBg="1"/>
      <p:bldP spid="1293" grpId="0" animBg="1"/>
      <p:bldP spid="1294" grpId="0" animBg="1"/>
      <p:bldP spid="1295" grpId="0" animBg="1"/>
      <p:bldP spid="1296" grpId="0" animBg="1"/>
      <p:bldP spid="1297" grpId="0" animBg="1"/>
      <p:bldP spid="1298" grpId="0" animBg="1"/>
      <p:bldP spid="1299" grpId="0" animBg="1"/>
      <p:bldP spid="1300" grpId="0" animBg="1"/>
      <p:bldP spid="1301" grpId="0" animBg="1"/>
      <p:bldP spid="1304" grpId="0" animBg="1"/>
      <p:bldP spid="1307" grpId="0" animBg="1"/>
      <p:bldP spid="1308" grpId="0" animBg="1"/>
      <p:bldP spid="1309" grpId="0" animBg="1"/>
      <p:bldP spid="1310" grpId="0" animBg="1"/>
      <p:bldP spid="1313" grpId="0" animBg="1"/>
      <p:bldP spid="1315" grpId="0" animBg="1"/>
      <p:bldP spid="1316" grpId="0" animBg="1"/>
      <p:bldP spid="1317" grpId="0" animBg="1"/>
      <p:bldP spid="1321" grpId="0" animBg="1"/>
      <p:bldP spid="1323" grpId="0" animBg="1"/>
      <p:bldP spid="1325" grpId="0" animBg="1"/>
      <p:bldP spid="1326" grpId="0" animBg="1"/>
      <p:bldP spid="1327" grpId="0" animBg="1"/>
      <p:bldP spid="1328" grpId="0" animBg="1"/>
      <p:bldP spid="1333" grpId="0" animBg="1"/>
      <p:bldP spid="1335" grpId="0" animBg="1"/>
      <p:bldP spid="1337" grpId="0" animBg="1"/>
      <p:bldP spid="1338" grpId="0" animBg="1"/>
      <p:bldP spid="1339" grpId="0" animBg="1"/>
      <p:bldP spid="1342" grpId="0" animBg="1"/>
      <p:bldP spid="1344" grpId="0" animBg="1"/>
      <p:bldP spid="1345" grpId="0" animBg="1"/>
      <p:bldP spid="1346" grpId="0" animBg="1"/>
      <p:bldP spid="1347" grpId="0" animBg="1"/>
      <p:bldP spid="1351" grpId="0" animBg="1"/>
      <p:bldP spid="1354" grpId="0" animBg="1"/>
      <p:bldP spid="1355" grpId="0" animBg="1"/>
      <p:bldP spid="1356" grpId="0" animBg="1"/>
      <p:bldP spid="1357" grpId="0" animBg="1"/>
      <p:bldP spid="1361" grpId="0" animBg="1"/>
      <p:bldP spid="1364" grpId="0" animBg="1"/>
      <p:bldP spid="1365" grpId="0" animBg="1"/>
      <p:bldP spid="1366" grpId="0" animBg="1"/>
      <p:bldP spid="1367" grpId="0" animBg="1"/>
      <p:bldP spid="1370" grpId="0" animBg="1"/>
      <p:bldP spid="1373" grpId="0" animBg="1"/>
      <p:bldP spid="1374" grpId="0" animBg="1"/>
      <p:bldP spid="1375" grpId="0" animBg="1"/>
      <p:bldP spid="1376" grpId="0" animBg="1"/>
      <p:bldP spid="1377" grpId="0" animBg="1"/>
      <p:bldP spid="1380" grpId="0" animBg="1"/>
      <p:bldP spid="1381" grpId="0" animBg="1"/>
      <p:bldP spid="1382" grpId="0" animBg="1"/>
      <p:bldP spid="1383" grpId="0" animBg="1"/>
      <p:bldP spid="1387" grpId="0" animBg="1"/>
      <p:bldP spid="1390" grpId="0" animBg="1"/>
      <p:bldP spid="1391" grpId="0" animBg="1"/>
      <p:bldP spid="1392" grpId="0" animBg="1"/>
      <p:bldP spid="1393" grpId="0" animBg="1"/>
      <p:bldP spid="1398" grpId="0" animBg="1"/>
      <p:bldP spid="1399" grpId="0" animBg="1"/>
      <p:bldP spid="1400" grpId="0" animBg="1"/>
      <p:bldP spid="1401" grpId="0" animBg="1"/>
      <p:bldP spid="1402" grpId="0" animBg="1"/>
      <p:bldP spid="1407" grpId="0" animBg="1"/>
      <p:bldP spid="1409" grpId="0" animBg="1"/>
      <p:bldP spid="1410" grpId="0" animBg="1"/>
      <p:bldP spid="1411" grpId="0" animBg="1"/>
      <p:bldP spid="1412" grpId="0" animBg="1"/>
      <p:bldP spid="1416" grpId="0" animBg="1"/>
      <p:bldP spid="1418" grpId="0" animBg="1"/>
      <p:bldP spid="1419" grpId="0" animBg="1"/>
      <p:bldP spid="1420" grpId="0" animBg="1"/>
      <p:bldP spid="1421" grpId="0" animBg="1"/>
      <p:bldP spid="1426" grpId="0" animBg="1"/>
      <p:bldP spid="1428" grpId="0" animBg="1"/>
      <p:bldP spid="1429" grpId="0" animBg="1"/>
      <p:bldP spid="1430" grpId="0" animBg="1"/>
      <p:bldP spid="1431" grpId="0" animBg="1"/>
      <p:bldP spid="1435" grpId="0" animBg="1"/>
      <p:bldP spid="1437" grpId="0" animBg="1"/>
      <p:bldP spid="1439" grpId="0" animBg="1"/>
      <p:bldP spid="1440" grpId="0" animBg="1"/>
      <p:bldP spid="1441" grpId="0" animBg="1"/>
      <p:bldP spid="1443" grpId="0" animBg="1"/>
      <p:bldP spid="1444" grpId="0" animBg="1"/>
      <p:bldP spid="1445" grpId="0" animBg="1"/>
      <p:bldP spid="1446" grpId="0" animBg="1"/>
      <p:bldP spid="1447" grpId="0" animBg="1"/>
      <p:bldP spid="1452" grpId="0" animBg="1"/>
      <p:bldP spid="1453" grpId="0" animBg="1"/>
      <p:bldP spid="1481" grpId="0"/>
      <p:bldP spid="1481" grpId="1"/>
      <p:bldP spid="1482" grpId="0"/>
      <p:bldP spid="1482" grpId="1"/>
      <p:bldP spid="1483" grpId="0"/>
      <p:bldP spid="1483" grpId="1"/>
      <p:bldP spid="1484" grpId="0"/>
      <p:bldP spid="1484" grpId="1"/>
      <p:bldP spid="1485" grpId="0"/>
      <p:bldP spid="1485" grpId="1"/>
      <p:bldP spid="1486" grpId="0"/>
      <p:bldP spid="1486" grpId="1"/>
      <p:bldP spid="1487" grpId="0"/>
      <p:bldP spid="1487" grpId="1"/>
      <p:bldP spid="1488" grpId="0"/>
      <p:bldP spid="1488" grpId="1"/>
      <p:bldP spid="1489" grpId="0"/>
      <p:bldP spid="1489" grpId="1"/>
      <p:bldP spid="1490" grpId="0"/>
      <p:bldP spid="1490" grpId="1"/>
      <p:bldP spid="1491" grpId="0"/>
      <p:bldP spid="1491" grpId="1"/>
      <p:bldP spid="1492" grpId="0"/>
      <p:bldP spid="1492"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3467</TotalTime>
  <Words>508</Words>
  <Application>Microsoft Office PowerPoint</Application>
  <PresentationFormat>Custom</PresentationFormat>
  <Paragraphs>102</Paragraphs>
  <Slides>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Finger Paint</vt:lpstr>
      <vt:lpstr>Berlin Sans FB Demi</vt:lpstr>
      <vt:lpstr>Bowlby One SC</vt:lpstr>
      <vt:lpstr>Calibri</vt:lpstr>
      <vt:lpstr>Aharoni</vt:lpstr>
      <vt:lpstr>Arial</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Rodwell</dc:creator>
  <cp:lastModifiedBy>John Rodwell</cp:lastModifiedBy>
  <cp:revision>201</cp:revision>
  <dcterms:created xsi:type="dcterms:W3CDTF">2019-06-08T09:06:55Z</dcterms:created>
  <dcterms:modified xsi:type="dcterms:W3CDTF">2019-12-30T15:53:23Z</dcterms:modified>
</cp:coreProperties>
</file>